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5"/>
  </p:notesMasterIdLst>
  <p:handoutMasterIdLst>
    <p:handoutMasterId r:id="rId16"/>
  </p:handoutMasterIdLst>
  <p:sldIdLst>
    <p:sldId id="679" r:id="rId2"/>
    <p:sldId id="680" r:id="rId3"/>
    <p:sldId id="681" r:id="rId4"/>
    <p:sldId id="682" r:id="rId5"/>
    <p:sldId id="683" r:id="rId6"/>
    <p:sldId id="684" r:id="rId7"/>
    <p:sldId id="685" r:id="rId8"/>
    <p:sldId id="686" r:id="rId9"/>
    <p:sldId id="687" r:id="rId10"/>
    <p:sldId id="688" r:id="rId11"/>
    <p:sldId id="689" r:id="rId12"/>
    <p:sldId id="690" r:id="rId13"/>
    <p:sldId id="691" r:id="rId14"/>
  </p:sldIdLst>
  <p:sldSz cx="9144000" cy="6858000" type="screen4x3"/>
  <p:notesSz cx="6662738"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6" autoAdjust="0"/>
    <p:restoredTop sz="89405" autoAdjust="0"/>
  </p:normalViewPr>
  <p:slideViewPr>
    <p:cSldViewPr>
      <p:cViewPr varScale="1">
        <p:scale>
          <a:sx n="100" d="100"/>
          <a:sy n="100" d="100"/>
        </p:scale>
        <p:origin x="1836" y="108"/>
      </p:cViewPr>
      <p:guideLst>
        <p:guide orient="horz" pos="2160"/>
        <p:guide pos="2880"/>
      </p:guideLst>
    </p:cSldViewPr>
  </p:slideViewPr>
  <p:outlineViewPr>
    <p:cViewPr>
      <p:scale>
        <a:sx n="33" d="100"/>
        <a:sy n="33" d="100"/>
      </p:scale>
      <p:origin x="0" y="1246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589787-314B-4992-869D-53F7EE78F388}" type="doc">
      <dgm:prSet loTypeId="urn:microsoft.com/office/officeart/2008/layout/SquareAccentList" loCatId="list" qsTypeId="urn:microsoft.com/office/officeart/2005/8/quickstyle/simple1" qsCatId="simple" csTypeId="urn:microsoft.com/office/officeart/2005/8/colors/accent0_3" csCatId="mainScheme" phldr="1"/>
      <dgm:spPr/>
      <dgm:t>
        <a:bodyPr/>
        <a:lstStyle/>
        <a:p>
          <a:endParaRPr lang="en-GB"/>
        </a:p>
      </dgm:t>
    </dgm:pt>
    <dgm:pt modelId="{DFC03269-5C09-48A2-B877-E85D344B0B46}">
      <dgm:prSet phldrT="[Metin]" custT="1"/>
      <dgm:spPr/>
      <dgm:t>
        <a:bodyPr/>
        <a:lstStyle/>
        <a:p>
          <a:r>
            <a:rPr lang="tr-TR" sz="1400" b="1" dirty="0" smtClean="0"/>
            <a:t>Birinci Aşama</a:t>
          </a:r>
        </a:p>
        <a:p>
          <a:r>
            <a:rPr lang="tr-TR" sz="1400" b="1" dirty="0" smtClean="0"/>
            <a:t>Başvuru Sahibi</a:t>
          </a:r>
        </a:p>
        <a:p>
          <a:endParaRPr lang="en-GB" sz="1400" dirty="0"/>
        </a:p>
      </dgm:t>
    </dgm:pt>
    <dgm:pt modelId="{92931CA0-1847-4A46-BAC5-20D59D0C611B}" type="parTrans" cxnId="{5FD6B2A6-6BC0-4B8A-889A-E3FB2B5F5626}">
      <dgm:prSet/>
      <dgm:spPr/>
      <dgm:t>
        <a:bodyPr/>
        <a:lstStyle/>
        <a:p>
          <a:endParaRPr lang="en-GB" sz="1400"/>
        </a:p>
      </dgm:t>
    </dgm:pt>
    <dgm:pt modelId="{86727F51-123C-4C57-8DC6-FDD8D83DA4B3}" type="sibTrans" cxnId="{5FD6B2A6-6BC0-4B8A-889A-E3FB2B5F5626}">
      <dgm:prSet/>
      <dgm:spPr/>
      <dgm:t>
        <a:bodyPr/>
        <a:lstStyle/>
        <a:p>
          <a:endParaRPr lang="en-GB" sz="1400"/>
        </a:p>
      </dgm:t>
    </dgm:pt>
    <dgm:pt modelId="{44F7C5DB-171D-42DD-BAD9-47B079ACED08}">
      <dgm:prSet phldrT="[Metin]" custT="1"/>
      <dgm:spPr/>
      <dgm:t>
        <a:bodyPr/>
        <a:lstStyle/>
        <a:p>
          <a:r>
            <a:rPr lang="tr-TR" sz="1400" dirty="0" smtClean="0"/>
            <a:t>Proje Bilgi Formu</a:t>
          </a:r>
          <a:endParaRPr lang="en-GB" sz="1400" dirty="0"/>
        </a:p>
      </dgm:t>
    </dgm:pt>
    <dgm:pt modelId="{55FA1CBE-0CF2-4191-AFD2-560221B59052}" type="parTrans" cxnId="{2DAFDD77-23A2-4008-B8B1-F42156A9FCD4}">
      <dgm:prSet/>
      <dgm:spPr/>
      <dgm:t>
        <a:bodyPr/>
        <a:lstStyle/>
        <a:p>
          <a:endParaRPr lang="en-GB" sz="1400"/>
        </a:p>
      </dgm:t>
    </dgm:pt>
    <dgm:pt modelId="{C6B075FF-A087-445B-94A6-1F8B29E111F0}" type="sibTrans" cxnId="{2DAFDD77-23A2-4008-B8B1-F42156A9FCD4}">
      <dgm:prSet/>
      <dgm:spPr/>
      <dgm:t>
        <a:bodyPr/>
        <a:lstStyle/>
        <a:p>
          <a:endParaRPr lang="en-GB" sz="1400"/>
        </a:p>
      </dgm:t>
    </dgm:pt>
    <dgm:pt modelId="{C07E399E-19CF-4F55-8C4D-74ABBCEFCA60}">
      <dgm:prSet phldrT="[Metin]" custT="1"/>
      <dgm:spPr/>
      <dgm:t>
        <a:bodyPr/>
        <a:lstStyle/>
        <a:p>
          <a:r>
            <a:rPr lang="tr-TR" sz="1400" dirty="0" smtClean="0"/>
            <a:t>İş Planı</a:t>
          </a:r>
          <a:endParaRPr lang="en-GB" sz="1400" dirty="0"/>
        </a:p>
      </dgm:t>
    </dgm:pt>
    <dgm:pt modelId="{75307440-DC3A-4C05-A0B7-8D1651608A7A}" type="parTrans" cxnId="{BCAF0EB9-4E27-49BE-93CF-D81529C86B67}">
      <dgm:prSet/>
      <dgm:spPr/>
      <dgm:t>
        <a:bodyPr/>
        <a:lstStyle/>
        <a:p>
          <a:endParaRPr lang="en-GB" sz="1400"/>
        </a:p>
      </dgm:t>
    </dgm:pt>
    <dgm:pt modelId="{181F0CD0-0F76-417E-AD9B-9EBE41845917}" type="sibTrans" cxnId="{BCAF0EB9-4E27-49BE-93CF-D81529C86B67}">
      <dgm:prSet/>
      <dgm:spPr/>
      <dgm:t>
        <a:bodyPr/>
        <a:lstStyle/>
        <a:p>
          <a:endParaRPr lang="en-GB" sz="1400"/>
        </a:p>
      </dgm:t>
    </dgm:pt>
    <dgm:pt modelId="{B0CD5D1A-6FB2-4E4E-B839-9DA22612BE68}">
      <dgm:prSet phldrT="[Metin]" custT="1"/>
      <dgm:spPr/>
      <dgm:t>
        <a:bodyPr/>
        <a:lstStyle/>
        <a:p>
          <a:r>
            <a:rPr lang="tr-TR" sz="1400" dirty="0" smtClean="0"/>
            <a:t>Bütçe</a:t>
          </a:r>
          <a:endParaRPr lang="en-GB" sz="1400" dirty="0"/>
        </a:p>
      </dgm:t>
    </dgm:pt>
    <dgm:pt modelId="{8583F85F-22CA-4749-9BB2-137DF4056BA1}" type="parTrans" cxnId="{4DD6CF7B-5206-4D34-A2B2-7A47F9BEA53E}">
      <dgm:prSet/>
      <dgm:spPr/>
      <dgm:t>
        <a:bodyPr/>
        <a:lstStyle/>
        <a:p>
          <a:endParaRPr lang="en-GB" sz="1400"/>
        </a:p>
      </dgm:t>
    </dgm:pt>
    <dgm:pt modelId="{F2F3E4A1-2212-4344-B86B-003560DACD52}" type="sibTrans" cxnId="{4DD6CF7B-5206-4D34-A2B2-7A47F9BEA53E}">
      <dgm:prSet/>
      <dgm:spPr/>
      <dgm:t>
        <a:bodyPr/>
        <a:lstStyle/>
        <a:p>
          <a:endParaRPr lang="en-GB" sz="1400"/>
        </a:p>
      </dgm:t>
    </dgm:pt>
    <dgm:pt modelId="{EAA1B36F-0C2D-45D0-9038-AC90107EC25D}">
      <dgm:prSet phldrT="[Metin]" custT="1"/>
      <dgm:spPr/>
      <dgm:t>
        <a:bodyPr/>
        <a:lstStyle/>
        <a:p>
          <a:r>
            <a:rPr lang="tr-TR" sz="1400" b="1" dirty="0" smtClean="0"/>
            <a:t>İkinci Aşama</a:t>
          </a:r>
        </a:p>
        <a:p>
          <a:r>
            <a:rPr lang="tr-TR" sz="1400" b="1" dirty="0" smtClean="0"/>
            <a:t>Başvuru Sahibi + Ajans</a:t>
          </a:r>
        </a:p>
        <a:p>
          <a:endParaRPr lang="en-GB" sz="1400" dirty="0"/>
        </a:p>
      </dgm:t>
    </dgm:pt>
    <dgm:pt modelId="{C5F25F17-FAAC-4B89-8D0E-CF24F501BB52}" type="parTrans" cxnId="{5337B800-0718-4704-BF14-557D2AF4FC2F}">
      <dgm:prSet/>
      <dgm:spPr/>
      <dgm:t>
        <a:bodyPr/>
        <a:lstStyle/>
        <a:p>
          <a:endParaRPr lang="en-GB" sz="1400"/>
        </a:p>
      </dgm:t>
    </dgm:pt>
    <dgm:pt modelId="{9D7DBE33-A8FE-4BD2-A548-951947FA8D89}" type="sibTrans" cxnId="{5337B800-0718-4704-BF14-557D2AF4FC2F}">
      <dgm:prSet/>
      <dgm:spPr/>
      <dgm:t>
        <a:bodyPr/>
        <a:lstStyle/>
        <a:p>
          <a:endParaRPr lang="en-GB" sz="1400"/>
        </a:p>
      </dgm:t>
    </dgm:pt>
    <dgm:pt modelId="{D8DDD8F2-19BA-4F25-A658-5EF48A685DDA}">
      <dgm:prSet phldrT="[Metin]" custT="1"/>
      <dgm:spPr/>
      <dgm:t>
        <a:bodyPr/>
        <a:lstStyle/>
        <a:p>
          <a:r>
            <a:rPr lang="tr-TR" sz="1400" dirty="0" smtClean="0"/>
            <a:t>Birinci Aşama Dosyalar</a:t>
          </a:r>
          <a:endParaRPr lang="en-GB" sz="1400" dirty="0"/>
        </a:p>
      </dgm:t>
    </dgm:pt>
    <dgm:pt modelId="{CA14FC3D-519B-4069-B3D8-FD9EA7DB9ED7}" type="parTrans" cxnId="{1A1CBA90-323B-4A1F-8880-7F2C73154DF2}">
      <dgm:prSet/>
      <dgm:spPr/>
      <dgm:t>
        <a:bodyPr/>
        <a:lstStyle/>
        <a:p>
          <a:endParaRPr lang="en-GB" sz="1400"/>
        </a:p>
      </dgm:t>
    </dgm:pt>
    <dgm:pt modelId="{71EAFF25-2641-44F2-A731-C39F2116A336}" type="sibTrans" cxnId="{1A1CBA90-323B-4A1F-8880-7F2C73154DF2}">
      <dgm:prSet/>
      <dgm:spPr/>
      <dgm:t>
        <a:bodyPr/>
        <a:lstStyle/>
        <a:p>
          <a:endParaRPr lang="en-GB" sz="1400"/>
        </a:p>
      </dgm:t>
    </dgm:pt>
    <dgm:pt modelId="{0683D0CD-EA1D-4C60-AF70-1158C9D2F904}">
      <dgm:prSet phldrT="[Metin]" custT="1"/>
      <dgm:spPr/>
      <dgm:t>
        <a:bodyPr/>
        <a:lstStyle/>
        <a:p>
          <a:r>
            <a:rPr lang="tr-TR" sz="1400" dirty="0" smtClean="0"/>
            <a:t>KAYS Üzerinden Başvuru</a:t>
          </a:r>
          <a:endParaRPr lang="en-GB" sz="1400" dirty="0"/>
        </a:p>
      </dgm:t>
    </dgm:pt>
    <dgm:pt modelId="{BDF99B77-5307-400D-ABF5-EDF1D4291CFA}" type="parTrans" cxnId="{460BD539-E377-4291-81DC-48DF9E704CA4}">
      <dgm:prSet/>
      <dgm:spPr/>
      <dgm:t>
        <a:bodyPr/>
        <a:lstStyle/>
        <a:p>
          <a:endParaRPr lang="en-GB" sz="1400"/>
        </a:p>
      </dgm:t>
    </dgm:pt>
    <dgm:pt modelId="{69DF4D60-B0FA-4E32-8EDD-AD7B57AFB923}" type="sibTrans" cxnId="{460BD539-E377-4291-81DC-48DF9E704CA4}">
      <dgm:prSet/>
      <dgm:spPr/>
      <dgm:t>
        <a:bodyPr/>
        <a:lstStyle/>
        <a:p>
          <a:endParaRPr lang="en-GB" sz="1400"/>
        </a:p>
      </dgm:t>
    </dgm:pt>
    <dgm:pt modelId="{B6B7C447-6195-415D-9041-909C83140FD5}">
      <dgm:prSet phldrT="[Metin]" custT="1"/>
      <dgm:spPr/>
      <dgm:t>
        <a:bodyPr/>
        <a:lstStyle/>
        <a:p>
          <a:r>
            <a:rPr lang="tr-TR" sz="1400" dirty="0" smtClean="0"/>
            <a:t>Destekleyici Belgeler</a:t>
          </a:r>
          <a:endParaRPr lang="en-GB" sz="1400" dirty="0"/>
        </a:p>
      </dgm:t>
    </dgm:pt>
    <dgm:pt modelId="{8FEB6942-AA8A-48B6-80E6-5FBA3D472D17}" type="parTrans" cxnId="{7DD6CD8A-7B81-49AD-AD34-67A72886D9F1}">
      <dgm:prSet/>
      <dgm:spPr/>
      <dgm:t>
        <a:bodyPr/>
        <a:lstStyle/>
        <a:p>
          <a:endParaRPr lang="en-GB" sz="1400"/>
        </a:p>
      </dgm:t>
    </dgm:pt>
    <dgm:pt modelId="{6A61F7D2-6674-4202-BC51-12CCFF94F39D}" type="sibTrans" cxnId="{7DD6CD8A-7B81-49AD-AD34-67A72886D9F1}">
      <dgm:prSet/>
      <dgm:spPr/>
      <dgm:t>
        <a:bodyPr/>
        <a:lstStyle/>
        <a:p>
          <a:endParaRPr lang="en-GB" sz="1400"/>
        </a:p>
      </dgm:t>
    </dgm:pt>
    <dgm:pt modelId="{AF863C51-9C51-4415-9BA5-299B9860FD14}">
      <dgm:prSet phldrT="[Metin]" custT="1"/>
      <dgm:spPr/>
      <dgm:t>
        <a:bodyPr/>
        <a:lstStyle/>
        <a:p>
          <a:r>
            <a:rPr lang="tr-TR" sz="1400" b="1" dirty="0" smtClean="0"/>
            <a:t>Değerlendirme</a:t>
          </a:r>
        </a:p>
        <a:p>
          <a:r>
            <a:rPr lang="tr-TR" sz="1400" b="1" dirty="0" smtClean="0"/>
            <a:t>Bakanlık</a:t>
          </a:r>
        </a:p>
        <a:p>
          <a:endParaRPr lang="en-GB" sz="1400" dirty="0"/>
        </a:p>
      </dgm:t>
    </dgm:pt>
    <dgm:pt modelId="{3538D353-00B8-4375-A6F7-F1792E72D6D1}" type="parTrans" cxnId="{4AED4D2E-A0E4-4FB8-803E-BFCF3E2C978C}">
      <dgm:prSet/>
      <dgm:spPr/>
      <dgm:t>
        <a:bodyPr/>
        <a:lstStyle/>
        <a:p>
          <a:endParaRPr lang="en-GB" sz="1400"/>
        </a:p>
      </dgm:t>
    </dgm:pt>
    <dgm:pt modelId="{5D80D989-4D73-4B41-93C7-A0E14BE39DA3}" type="sibTrans" cxnId="{4AED4D2E-A0E4-4FB8-803E-BFCF3E2C978C}">
      <dgm:prSet/>
      <dgm:spPr/>
      <dgm:t>
        <a:bodyPr/>
        <a:lstStyle/>
        <a:p>
          <a:endParaRPr lang="en-GB" sz="1400"/>
        </a:p>
      </dgm:t>
    </dgm:pt>
    <dgm:pt modelId="{DE89AE15-780F-4A9C-ABE5-D96BB62671E5}">
      <dgm:prSet phldrT="[Metin]" custT="1"/>
      <dgm:spPr/>
      <dgm:t>
        <a:bodyPr/>
        <a:lstStyle/>
        <a:p>
          <a:r>
            <a:rPr lang="tr-TR" sz="1400" b="1" dirty="0" smtClean="0"/>
            <a:t>Sözleşme</a:t>
          </a:r>
        </a:p>
        <a:p>
          <a:r>
            <a:rPr lang="tr-TR" sz="1400" b="1" dirty="0" smtClean="0"/>
            <a:t>Bakanlık Adına Ajans</a:t>
          </a:r>
        </a:p>
        <a:p>
          <a:endParaRPr lang="en-GB" sz="1400" dirty="0"/>
        </a:p>
      </dgm:t>
    </dgm:pt>
    <dgm:pt modelId="{AA0FFED6-A919-4C7F-BC73-C65C29680594}" type="parTrans" cxnId="{1DCE7B0D-D1BF-4DD8-A00F-104967CAF8BD}">
      <dgm:prSet/>
      <dgm:spPr/>
      <dgm:t>
        <a:bodyPr/>
        <a:lstStyle/>
        <a:p>
          <a:endParaRPr lang="en-GB" sz="1400"/>
        </a:p>
      </dgm:t>
    </dgm:pt>
    <dgm:pt modelId="{EC3D0903-C295-4E96-8336-AAD3C0814796}" type="sibTrans" cxnId="{1DCE7B0D-D1BF-4DD8-A00F-104967CAF8BD}">
      <dgm:prSet/>
      <dgm:spPr/>
      <dgm:t>
        <a:bodyPr/>
        <a:lstStyle/>
        <a:p>
          <a:endParaRPr lang="en-GB" sz="1400"/>
        </a:p>
      </dgm:t>
    </dgm:pt>
    <dgm:pt modelId="{52AAA64F-E558-475D-85FC-45AF6A898A9C}">
      <dgm:prSet custT="1"/>
      <dgm:spPr/>
      <dgm:t>
        <a:bodyPr/>
        <a:lstStyle/>
        <a:p>
          <a:r>
            <a:rPr lang="tr-TR" sz="1400" dirty="0" smtClean="0"/>
            <a:t>Bakanlık Değerlendirmesi</a:t>
          </a:r>
          <a:endParaRPr lang="en-GB" sz="1400" dirty="0"/>
        </a:p>
      </dgm:t>
    </dgm:pt>
    <dgm:pt modelId="{AA8C823A-6CA2-44D7-B3D5-19BCEFC748B3}" type="parTrans" cxnId="{5F43CF3F-876B-4924-B9E7-94C31B1F9CE7}">
      <dgm:prSet/>
      <dgm:spPr/>
      <dgm:t>
        <a:bodyPr/>
        <a:lstStyle/>
        <a:p>
          <a:endParaRPr lang="en-GB" sz="1400"/>
        </a:p>
      </dgm:t>
    </dgm:pt>
    <dgm:pt modelId="{08935251-0438-46A0-80FE-7E37FF6666B4}" type="sibTrans" cxnId="{5F43CF3F-876B-4924-B9E7-94C31B1F9CE7}">
      <dgm:prSet/>
      <dgm:spPr/>
      <dgm:t>
        <a:bodyPr/>
        <a:lstStyle/>
        <a:p>
          <a:endParaRPr lang="en-GB" sz="1400"/>
        </a:p>
      </dgm:t>
    </dgm:pt>
    <dgm:pt modelId="{D9914DDB-0C78-42D5-A878-FC8973CB74AE}">
      <dgm:prSet custT="1"/>
      <dgm:spPr/>
      <dgm:t>
        <a:bodyPr/>
        <a:lstStyle/>
        <a:p>
          <a:r>
            <a:rPr lang="tr-TR" sz="1400" dirty="0" smtClean="0"/>
            <a:t>Bakanlık Revizyon Talebi</a:t>
          </a:r>
          <a:endParaRPr lang="en-GB" sz="1400" dirty="0"/>
        </a:p>
      </dgm:t>
    </dgm:pt>
    <dgm:pt modelId="{2AC7AFEA-9C3C-4D70-B84A-37AD0791C922}" type="parTrans" cxnId="{CD36D653-7A4E-4C52-85A1-46AD1EAC800F}">
      <dgm:prSet/>
      <dgm:spPr/>
      <dgm:t>
        <a:bodyPr/>
        <a:lstStyle/>
        <a:p>
          <a:endParaRPr lang="en-GB" sz="1400"/>
        </a:p>
      </dgm:t>
    </dgm:pt>
    <dgm:pt modelId="{946B1064-74A0-4C28-8E58-911EA7844FDA}" type="sibTrans" cxnId="{CD36D653-7A4E-4C52-85A1-46AD1EAC800F}">
      <dgm:prSet/>
      <dgm:spPr/>
      <dgm:t>
        <a:bodyPr/>
        <a:lstStyle/>
        <a:p>
          <a:endParaRPr lang="en-GB" sz="1400"/>
        </a:p>
      </dgm:t>
    </dgm:pt>
    <dgm:pt modelId="{75833CBA-6B0D-4501-A14E-5F41CAECCBB2}">
      <dgm:prSet custT="1"/>
      <dgm:spPr/>
      <dgm:t>
        <a:bodyPr/>
        <a:lstStyle/>
        <a:p>
          <a:r>
            <a:rPr lang="tr-TR" sz="1400" dirty="0" smtClean="0"/>
            <a:t>KAYS İşlemleri</a:t>
          </a:r>
          <a:endParaRPr lang="en-GB" sz="1400" dirty="0"/>
        </a:p>
      </dgm:t>
    </dgm:pt>
    <dgm:pt modelId="{A2B09865-3C22-4242-93E3-BC3F74E3F1BF}" type="parTrans" cxnId="{E5538832-AF5D-4CA7-A6BC-B5BBA80E09A3}">
      <dgm:prSet/>
      <dgm:spPr/>
      <dgm:t>
        <a:bodyPr/>
        <a:lstStyle/>
        <a:p>
          <a:endParaRPr lang="en-GB" sz="1400"/>
        </a:p>
      </dgm:t>
    </dgm:pt>
    <dgm:pt modelId="{B3FED190-2260-4120-B5F1-9616BF45FCED}" type="sibTrans" cxnId="{E5538832-AF5D-4CA7-A6BC-B5BBA80E09A3}">
      <dgm:prSet/>
      <dgm:spPr/>
      <dgm:t>
        <a:bodyPr/>
        <a:lstStyle/>
        <a:p>
          <a:endParaRPr lang="en-GB" sz="1400"/>
        </a:p>
      </dgm:t>
    </dgm:pt>
    <dgm:pt modelId="{E8486C3F-FFF6-411F-AE61-3E1030E34AF1}">
      <dgm:prSet custT="1"/>
      <dgm:spPr/>
      <dgm:t>
        <a:bodyPr/>
        <a:lstStyle/>
        <a:p>
          <a:r>
            <a:rPr lang="tr-TR" sz="1400" dirty="0" smtClean="0"/>
            <a:t>Sözleşme İmzalanması</a:t>
          </a:r>
          <a:endParaRPr lang="en-GB" sz="1400" dirty="0"/>
        </a:p>
      </dgm:t>
    </dgm:pt>
    <dgm:pt modelId="{8D6BC1C6-93EB-441A-B210-841449CF4A04}" type="parTrans" cxnId="{4D2EE86F-7D06-4DAB-929A-5AFE976EA56A}">
      <dgm:prSet/>
      <dgm:spPr/>
      <dgm:t>
        <a:bodyPr/>
        <a:lstStyle/>
        <a:p>
          <a:endParaRPr lang="en-GB" sz="1400"/>
        </a:p>
      </dgm:t>
    </dgm:pt>
    <dgm:pt modelId="{87FDCEC8-7C86-46C6-8C66-01DFD2164C5F}" type="sibTrans" cxnId="{4D2EE86F-7D06-4DAB-929A-5AFE976EA56A}">
      <dgm:prSet/>
      <dgm:spPr/>
      <dgm:t>
        <a:bodyPr/>
        <a:lstStyle/>
        <a:p>
          <a:endParaRPr lang="en-GB" sz="1400"/>
        </a:p>
      </dgm:t>
    </dgm:pt>
    <dgm:pt modelId="{D52C3361-9684-48F1-A4A3-55C241B42328}" type="pres">
      <dgm:prSet presAssocID="{7F589787-314B-4992-869D-53F7EE78F388}" presName="layout" presStyleCnt="0">
        <dgm:presLayoutVars>
          <dgm:chMax/>
          <dgm:chPref/>
          <dgm:dir/>
          <dgm:resizeHandles/>
        </dgm:presLayoutVars>
      </dgm:prSet>
      <dgm:spPr/>
      <dgm:t>
        <a:bodyPr/>
        <a:lstStyle/>
        <a:p>
          <a:endParaRPr lang="en-GB"/>
        </a:p>
      </dgm:t>
    </dgm:pt>
    <dgm:pt modelId="{ABB5ADE8-6744-452F-94FC-3E552F3CCED8}" type="pres">
      <dgm:prSet presAssocID="{DFC03269-5C09-48A2-B877-E85D344B0B46}" presName="root" presStyleCnt="0">
        <dgm:presLayoutVars>
          <dgm:chMax/>
          <dgm:chPref/>
        </dgm:presLayoutVars>
      </dgm:prSet>
      <dgm:spPr/>
    </dgm:pt>
    <dgm:pt modelId="{4021ADCC-401B-4BF6-8712-CA08047A653A}" type="pres">
      <dgm:prSet presAssocID="{DFC03269-5C09-48A2-B877-E85D344B0B46}" presName="rootComposite" presStyleCnt="0">
        <dgm:presLayoutVars/>
      </dgm:prSet>
      <dgm:spPr/>
    </dgm:pt>
    <dgm:pt modelId="{79978E16-EE91-4C98-8704-CC1119FE38EA}" type="pres">
      <dgm:prSet presAssocID="{DFC03269-5C09-48A2-B877-E85D344B0B46}" presName="ParentAccent" presStyleLbl="alignNode1" presStyleIdx="0" presStyleCnt="4"/>
      <dgm:spPr/>
    </dgm:pt>
    <dgm:pt modelId="{6414A92F-2B32-412C-A18C-AAC109DCBF34}" type="pres">
      <dgm:prSet presAssocID="{DFC03269-5C09-48A2-B877-E85D344B0B46}" presName="ParentSmallAccent" presStyleLbl="fgAcc1" presStyleIdx="0" presStyleCnt="4"/>
      <dgm:spPr/>
    </dgm:pt>
    <dgm:pt modelId="{092EF8E0-957A-4E06-9F16-B6D1D7700CE9}" type="pres">
      <dgm:prSet presAssocID="{DFC03269-5C09-48A2-B877-E85D344B0B46}" presName="Parent" presStyleLbl="revTx" presStyleIdx="0" presStyleCnt="14">
        <dgm:presLayoutVars>
          <dgm:chMax/>
          <dgm:chPref val="4"/>
          <dgm:bulletEnabled val="1"/>
        </dgm:presLayoutVars>
      </dgm:prSet>
      <dgm:spPr/>
      <dgm:t>
        <a:bodyPr/>
        <a:lstStyle/>
        <a:p>
          <a:endParaRPr lang="en-GB"/>
        </a:p>
      </dgm:t>
    </dgm:pt>
    <dgm:pt modelId="{AA0AAFA0-2431-4340-ACFE-A9D323CA31CD}" type="pres">
      <dgm:prSet presAssocID="{DFC03269-5C09-48A2-B877-E85D344B0B46}" presName="childShape" presStyleCnt="0">
        <dgm:presLayoutVars>
          <dgm:chMax val="0"/>
          <dgm:chPref val="0"/>
        </dgm:presLayoutVars>
      </dgm:prSet>
      <dgm:spPr/>
    </dgm:pt>
    <dgm:pt modelId="{C77DFC9C-79DF-4690-989D-EA65928AC3C9}" type="pres">
      <dgm:prSet presAssocID="{44F7C5DB-171D-42DD-BAD9-47B079ACED08}" presName="childComposite" presStyleCnt="0">
        <dgm:presLayoutVars>
          <dgm:chMax val="0"/>
          <dgm:chPref val="0"/>
        </dgm:presLayoutVars>
      </dgm:prSet>
      <dgm:spPr/>
    </dgm:pt>
    <dgm:pt modelId="{7F6BD574-8F72-4B2E-86D2-923AB2EF6AF1}" type="pres">
      <dgm:prSet presAssocID="{44F7C5DB-171D-42DD-BAD9-47B079ACED08}" presName="ChildAccent" presStyleLbl="solidFgAcc1" presStyleIdx="0" presStyleCnt="10"/>
      <dgm:spPr/>
    </dgm:pt>
    <dgm:pt modelId="{7CF89B53-B4F5-4EF3-8815-326FE85C900A}" type="pres">
      <dgm:prSet presAssocID="{44F7C5DB-171D-42DD-BAD9-47B079ACED08}" presName="Child" presStyleLbl="revTx" presStyleIdx="1" presStyleCnt="14">
        <dgm:presLayoutVars>
          <dgm:chMax val="0"/>
          <dgm:chPref val="0"/>
          <dgm:bulletEnabled val="1"/>
        </dgm:presLayoutVars>
      </dgm:prSet>
      <dgm:spPr/>
      <dgm:t>
        <a:bodyPr/>
        <a:lstStyle/>
        <a:p>
          <a:endParaRPr lang="en-GB"/>
        </a:p>
      </dgm:t>
    </dgm:pt>
    <dgm:pt modelId="{A31BEEE0-6C01-4FE2-894F-FE842482975D}" type="pres">
      <dgm:prSet presAssocID="{C07E399E-19CF-4F55-8C4D-74ABBCEFCA60}" presName="childComposite" presStyleCnt="0">
        <dgm:presLayoutVars>
          <dgm:chMax val="0"/>
          <dgm:chPref val="0"/>
        </dgm:presLayoutVars>
      </dgm:prSet>
      <dgm:spPr/>
    </dgm:pt>
    <dgm:pt modelId="{7CF9A06E-F787-40F0-B4A4-C57CB6E356C6}" type="pres">
      <dgm:prSet presAssocID="{C07E399E-19CF-4F55-8C4D-74ABBCEFCA60}" presName="ChildAccent" presStyleLbl="solidFgAcc1" presStyleIdx="1" presStyleCnt="10"/>
      <dgm:spPr/>
    </dgm:pt>
    <dgm:pt modelId="{E531E40C-00C2-4448-91E0-305B7A85EB5E}" type="pres">
      <dgm:prSet presAssocID="{C07E399E-19CF-4F55-8C4D-74ABBCEFCA60}" presName="Child" presStyleLbl="revTx" presStyleIdx="2" presStyleCnt="14">
        <dgm:presLayoutVars>
          <dgm:chMax val="0"/>
          <dgm:chPref val="0"/>
          <dgm:bulletEnabled val="1"/>
        </dgm:presLayoutVars>
      </dgm:prSet>
      <dgm:spPr/>
      <dgm:t>
        <a:bodyPr/>
        <a:lstStyle/>
        <a:p>
          <a:endParaRPr lang="en-GB"/>
        </a:p>
      </dgm:t>
    </dgm:pt>
    <dgm:pt modelId="{8B2DC40F-ADA2-4163-96A7-5C0DC54284A7}" type="pres">
      <dgm:prSet presAssocID="{B0CD5D1A-6FB2-4E4E-B839-9DA22612BE68}" presName="childComposite" presStyleCnt="0">
        <dgm:presLayoutVars>
          <dgm:chMax val="0"/>
          <dgm:chPref val="0"/>
        </dgm:presLayoutVars>
      </dgm:prSet>
      <dgm:spPr/>
    </dgm:pt>
    <dgm:pt modelId="{5ACE6441-0ACB-4AD1-9FEF-CAD47F29E219}" type="pres">
      <dgm:prSet presAssocID="{B0CD5D1A-6FB2-4E4E-B839-9DA22612BE68}" presName="ChildAccent" presStyleLbl="solidFgAcc1" presStyleIdx="2" presStyleCnt="10"/>
      <dgm:spPr/>
    </dgm:pt>
    <dgm:pt modelId="{47436ED1-B42A-420D-A4F6-ACB771039768}" type="pres">
      <dgm:prSet presAssocID="{B0CD5D1A-6FB2-4E4E-B839-9DA22612BE68}" presName="Child" presStyleLbl="revTx" presStyleIdx="3" presStyleCnt="14">
        <dgm:presLayoutVars>
          <dgm:chMax val="0"/>
          <dgm:chPref val="0"/>
          <dgm:bulletEnabled val="1"/>
        </dgm:presLayoutVars>
      </dgm:prSet>
      <dgm:spPr/>
      <dgm:t>
        <a:bodyPr/>
        <a:lstStyle/>
        <a:p>
          <a:endParaRPr lang="en-GB"/>
        </a:p>
      </dgm:t>
    </dgm:pt>
    <dgm:pt modelId="{55EC92B4-345B-407F-976F-D307EE86C5AF}" type="pres">
      <dgm:prSet presAssocID="{EAA1B36F-0C2D-45D0-9038-AC90107EC25D}" presName="root" presStyleCnt="0">
        <dgm:presLayoutVars>
          <dgm:chMax/>
          <dgm:chPref/>
        </dgm:presLayoutVars>
      </dgm:prSet>
      <dgm:spPr/>
    </dgm:pt>
    <dgm:pt modelId="{EF3480B2-D662-4D56-8563-2970F16ECE41}" type="pres">
      <dgm:prSet presAssocID="{EAA1B36F-0C2D-45D0-9038-AC90107EC25D}" presName="rootComposite" presStyleCnt="0">
        <dgm:presLayoutVars/>
      </dgm:prSet>
      <dgm:spPr/>
    </dgm:pt>
    <dgm:pt modelId="{13B272A7-8119-4789-B803-D76C39932BC7}" type="pres">
      <dgm:prSet presAssocID="{EAA1B36F-0C2D-45D0-9038-AC90107EC25D}" presName="ParentAccent" presStyleLbl="alignNode1" presStyleIdx="1" presStyleCnt="4"/>
      <dgm:spPr/>
    </dgm:pt>
    <dgm:pt modelId="{497B0ABD-A29F-4119-B281-8C00477A8083}" type="pres">
      <dgm:prSet presAssocID="{EAA1B36F-0C2D-45D0-9038-AC90107EC25D}" presName="ParentSmallAccent" presStyleLbl="fgAcc1" presStyleIdx="1" presStyleCnt="4"/>
      <dgm:spPr/>
    </dgm:pt>
    <dgm:pt modelId="{1CF30D5F-20C6-4E3B-8B01-7C303284B336}" type="pres">
      <dgm:prSet presAssocID="{EAA1B36F-0C2D-45D0-9038-AC90107EC25D}" presName="Parent" presStyleLbl="revTx" presStyleIdx="4" presStyleCnt="14">
        <dgm:presLayoutVars>
          <dgm:chMax/>
          <dgm:chPref val="4"/>
          <dgm:bulletEnabled val="1"/>
        </dgm:presLayoutVars>
      </dgm:prSet>
      <dgm:spPr/>
      <dgm:t>
        <a:bodyPr/>
        <a:lstStyle/>
        <a:p>
          <a:endParaRPr lang="en-GB"/>
        </a:p>
      </dgm:t>
    </dgm:pt>
    <dgm:pt modelId="{CEC4888F-093A-4757-9AEB-BD66A37134BC}" type="pres">
      <dgm:prSet presAssocID="{EAA1B36F-0C2D-45D0-9038-AC90107EC25D}" presName="childShape" presStyleCnt="0">
        <dgm:presLayoutVars>
          <dgm:chMax val="0"/>
          <dgm:chPref val="0"/>
        </dgm:presLayoutVars>
      </dgm:prSet>
      <dgm:spPr/>
    </dgm:pt>
    <dgm:pt modelId="{75798AB1-E025-4E20-A4EF-1935B2DC4896}" type="pres">
      <dgm:prSet presAssocID="{D8DDD8F2-19BA-4F25-A658-5EF48A685DDA}" presName="childComposite" presStyleCnt="0">
        <dgm:presLayoutVars>
          <dgm:chMax val="0"/>
          <dgm:chPref val="0"/>
        </dgm:presLayoutVars>
      </dgm:prSet>
      <dgm:spPr/>
    </dgm:pt>
    <dgm:pt modelId="{631CE61C-F84B-4605-85AE-A508595DD2FE}" type="pres">
      <dgm:prSet presAssocID="{D8DDD8F2-19BA-4F25-A658-5EF48A685DDA}" presName="ChildAccent" presStyleLbl="solidFgAcc1" presStyleIdx="3" presStyleCnt="10"/>
      <dgm:spPr/>
    </dgm:pt>
    <dgm:pt modelId="{69324A99-291E-49FF-BBF1-272D9FB681A7}" type="pres">
      <dgm:prSet presAssocID="{D8DDD8F2-19BA-4F25-A658-5EF48A685DDA}" presName="Child" presStyleLbl="revTx" presStyleIdx="5" presStyleCnt="14">
        <dgm:presLayoutVars>
          <dgm:chMax val="0"/>
          <dgm:chPref val="0"/>
          <dgm:bulletEnabled val="1"/>
        </dgm:presLayoutVars>
      </dgm:prSet>
      <dgm:spPr/>
      <dgm:t>
        <a:bodyPr/>
        <a:lstStyle/>
        <a:p>
          <a:endParaRPr lang="en-GB"/>
        </a:p>
      </dgm:t>
    </dgm:pt>
    <dgm:pt modelId="{84C941FF-5662-4380-B66F-AA33B9008E6E}" type="pres">
      <dgm:prSet presAssocID="{0683D0CD-EA1D-4C60-AF70-1158C9D2F904}" presName="childComposite" presStyleCnt="0">
        <dgm:presLayoutVars>
          <dgm:chMax val="0"/>
          <dgm:chPref val="0"/>
        </dgm:presLayoutVars>
      </dgm:prSet>
      <dgm:spPr/>
    </dgm:pt>
    <dgm:pt modelId="{BD69ED56-69E3-42FA-83CB-AA2068256312}" type="pres">
      <dgm:prSet presAssocID="{0683D0CD-EA1D-4C60-AF70-1158C9D2F904}" presName="ChildAccent" presStyleLbl="solidFgAcc1" presStyleIdx="4" presStyleCnt="10"/>
      <dgm:spPr/>
    </dgm:pt>
    <dgm:pt modelId="{683A7BA3-1F81-4066-ABAB-FA832C22B25D}" type="pres">
      <dgm:prSet presAssocID="{0683D0CD-EA1D-4C60-AF70-1158C9D2F904}" presName="Child" presStyleLbl="revTx" presStyleIdx="6" presStyleCnt="14">
        <dgm:presLayoutVars>
          <dgm:chMax val="0"/>
          <dgm:chPref val="0"/>
          <dgm:bulletEnabled val="1"/>
        </dgm:presLayoutVars>
      </dgm:prSet>
      <dgm:spPr/>
      <dgm:t>
        <a:bodyPr/>
        <a:lstStyle/>
        <a:p>
          <a:endParaRPr lang="en-GB"/>
        </a:p>
      </dgm:t>
    </dgm:pt>
    <dgm:pt modelId="{C4F5EBA6-BDCE-45AA-B2D5-28D1DD78BEB4}" type="pres">
      <dgm:prSet presAssocID="{B6B7C447-6195-415D-9041-909C83140FD5}" presName="childComposite" presStyleCnt="0">
        <dgm:presLayoutVars>
          <dgm:chMax val="0"/>
          <dgm:chPref val="0"/>
        </dgm:presLayoutVars>
      </dgm:prSet>
      <dgm:spPr/>
    </dgm:pt>
    <dgm:pt modelId="{5767A315-EA5F-45B6-B8D2-917F927AF3E8}" type="pres">
      <dgm:prSet presAssocID="{B6B7C447-6195-415D-9041-909C83140FD5}" presName="ChildAccent" presStyleLbl="solidFgAcc1" presStyleIdx="5" presStyleCnt="10"/>
      <dgm:spPr/>
    </dgm:pt>
    <dgm:pt modelId="{756106B3-E9AB-4F40-AF9F-EDA7EDD8BDA5}" type="pres">
      <dgm:prSet presAssocID="{B6B7C447-6195-415D-9041-909C83140FD5}" presName="Child" presStyleLbl="revTx" presStyleIdx="7" presStyleCnt="14">
        <dgm:presLayoutVars>
          <dgm:chMax val="0"/>
          <dgm:chPref val="0"/>
          <dgm:bulletEnabled val="1"/>
        </dgm:presLayoutVars>
      </dgm:prSet>
      <dgm:spPr/>
      <dgm:t>
        <a:bodyPr/>
        <a:lstStyle/>
        <a:p>
          <a:endParaRPr lang="en-GB"/>
        </a:p>
      </dgm:t>
    </dgm:pt>
    <dgm:pt modelId="{8FA243B0-F9A5-4E3D-A8B4-36E71B4B70EF}" type="pres">
      <dgm:prSet presAssocID="{AF863C51-9C51-4415-9BA5-299B9860FD14}" presName="root" presStyleCnt="0">
        <dgm:presLayoutVars>
          <dgm:chMax/>
          <dgm:chPref/>
        </dgm:presLayoutVars>
      </dgm:prSet>
      <dgm:spPr/>
    </dgm:pt>
    <dgm:pt modelId="{ABCA9378-E991-4450-9151-5829CC4EF20D}" type="pres">
      <dgm:prSet presAssocID="{AF863C51-9C51-4415-9BA5-299B9860FD14}" presName="rootComposite" presStyleCnt="0">
        <dgm:presLayoutVars/>
      </dgm:prSet>
      <dgm:spPr/>
    </dgm:pt>
    <dgm:pt modelId="{A20EB7AD-5D9E-4D21-8244-D5C25BBA77CC}" type="pres">
      <dgm:prSet presAssocID="{AF863C51-9C51-4415-9BA5-299B9860FD14}" presName="ParentAccent" presStyleLbl="alignNode1" presStyleIdx="2" presStyleCnt="4"/>
      <dgm:spPr/>
    </dgm:pt>
    <dgm:pt modelId="{4CAD14A8-78B3-4D77-B9A5-89A93C3B95DA}" type="pres">
      <dgm:prSet presAssocID="{AF863C51-9C51-4415-9BA5-299B9860FD14}" presName="ParentSmallAccent" presStyleLbl="fgAcc1" presStyleIdx="2" presStyleCnt="4"/>
      <dgm:spPr/>
    </dgm:pt>
    <dgm:pt modelId="{479D329A-6217-4F9F-9749-7E3B1FBE6790}" type="pres">
      <dgm:prSet presAssocID="{AF863C51-9C51-4415-9BA5-299B9860FD14}" presName="Parent" presStyleLbl="revTx" presStyleIdx="8" presStyleCnt="14">
        <dgm:presLayoutVars>
          <dgm:chMax/>
          <dgm:chPref val="4"/>
          <dgm:bulletEnabled val="1"/>
        </dgm:presLayoutVars>
      </dgm:prSet>
      <dgm:spPr/>
      <dgm:t>
        <a:bodyPr/>
        <a:lstStyle/>
        <a:p>
          <a:endParaRPr lang="en-GB"/>
        </a:p>
      </dgm:t>
    </dgm:pt>
    <dgm:pt modelId="{DA5B4CFC-40CF-49B0-80F6-00A9D18D72BE}" type="pres">
      <dgm:prSet presAssocID="{AF863C51-9C51-4415-9BA5-299B9860FD14}" presName="childShape" presStyleCnt="0">
        <dgm:presLayoutVars>
          <dgm:chMax val="0"/>
          <dgm:chPref val="0"/>
        </dgm:presLayoutVars>
      </dgm:prSet>
      <dgm:spPr/>
    </dgm:pt>
    <dgm:pt modelId="{FC9A90DA-088D-466E-9ADF-76CB1D954365}" type="pres">
      <dgm:prSet presAssocID="{52AAA64F-E558-475D-85FC-45AF6A898A9C}" presName="childComposite" presStyleCnt="0">
        <dgm:presLayoutVars>
          <dgm:chMax val="0"/>
          <dgm:chPref val="0"/>
        </dgm:presLayoutVars>
      </dgm:prSet>
      <dgm:spPr/>
    </dgm:pt>
    <dgm:pt modelId="{2769EDF2-AAFE-463A-9CB4-9791B024F204}" type="pres">
      <dgm:prSet presAssocID="{52AAA64F-E558-475D-85FC-45AF6A898A9C}" presName="ChildAccent" presStyleLbl="solidFgAcc1" presStyleIdx="6" presStyleCnt="10"/>
      <dgm:spPr/>
    </dgm:pt>
    <dgm:pt modelId="{F42AA9B9-F1CA-4FA9-9C8A-6104478867C9}" type="pres">
      <dgm:prSet presAssocID="{52AAA64F-E558-475D-85FC-45AF6A898A9C}" presName="Child" presStyleLbl="revTx" presStyleIdx="9" presStyleCnt="14">
        <dgm:presLayoutVars>
          <dgm:chMax val="0"/>
          <dgm:chPref val="0"/>
          <dgm:bulletEnabled val="1"/>
        </dgm:presLayoutVars>
      </dgm:prSet>
      <dgm:spPr/>
      <dgm:t>
        <a:bodyPr/>
        <a:lstStyle/>
        <a:p>
          <a:endParaRPr lang="en-GB"/>
        </a:p>
      </dgm:t>
    </dgm:pt>
    <dgm:pt modelId="{3BF23596-C5C0-4842-8298-15F3991BC98A}" type="pres">
      <dgm:prSet presAssocID="{DE89AE15-780F-4A9C-ABE5-D96BB62671E5}" presName="root" presStyleCnt="0">
        <dgm:presLayoutVars>
          <dgm:chMax/>
          <dgm:chPref/>
        </dgm:presLayoutVars>
      </dgm:prSet>
      <dgm:spPr/>
    </dgm:pt>
    <dgm:pt modelId="{C1BF5049-5E25-4A1C-9982-4D019E2399F4}" type="pres">
      <dgm:prSet presAssocID="{DE89AE15-780F-4A9C-ABE5-D96BB62671E5}" presName="rootComposite" presStyleCnt="0">
        <dgm:presLayoutVars/>
      </dgm:prSet>
      <dgm:spPr/>
    </dgm:pt>
    <dgm:pt modelId="{5FE694DC-D28A-4DE2-9285-A7AE40B9B448}" type="pres">
      <dgm:prSet presAssocID="{DE89AE15-780F-4A9C-ABE5-D96BB62671E5}" presName="ParentAccent" presStyleLbl="alignNode1" presStyleIdx="3" presStyleCnt="4"/>
      <dgm:spPr/>
    </dgm:pt>
    <dgm:pt modelId="{DC70E6C8-855B-4856-A61A-9089B24307AA}" type="pres">
      <dgm:prSet presAssocID="{DE89AE15-780F-4A9C-ABE5-D96BB62671E5}" presName="ParentSmallAccent" presStyleLbl="fgAcc1" presStyleIdx="3" presStyleCnt="4"/>
      <dgm:spPr/>
    </dgm:pt>
    <dgm:pt modelId="{147478DF-C086-4117-AB19-73498E6AB778}" type="pres">
      <dgm:prSet presAssocID="{DE89AE15-780F-4A9C-ABE5-D96BB62671E5}" presName="Parent" presStyleLbl="revTx" presStyleIdx="10" presStyleCnt="14">
        <dgm:presLayoutVars>
          <dgm:chMax/>
          <dgm:chPref val="4"/>
          <dgm:bulletEnabled val="1"/>
        </dgm:presLayoutVars>
      </dgm:prSet>
      <dgm:spPr/>
      <dgm:t>
        <a:bodyPr/>
        <a:lstStyle/>
        <a:p>
          <a:endParaRPr lang="en-GB"/>
        </a:p>
      </dgm:t>
    </dgm:pt>
    <dgm:pt modelId="{9E428F63-439A-41CB-B766-EBD728335E24}" type="pres">
      <dgm:prSet presAssocID="{DE89AE15-780F-4A9C-ABE5-D96BB62671E5}" presName="childShape" presStyleCnt="0">
        <dgm:presLayoutVars>
          <dgm:chMax val="0"/>
          <dgm:chPref val="0"/>
        </dgm:presLayoutVars>
      </dgm:prSet>
      <dgm:spPr/>
    </dgm:pt>
    <dgm:pt modelId="{9463FCDF-0CA4-4872-B268-B4FE891706FC}" type="pres">
      <dgm:prSet presAssocID="{D9914DDB-0C78-42D5-A878-FC8973CB74AE}" presName="childComposite" presStyleCnt="0">
        <dgm:presLayoutVars>
          <dgm:chMax val="0"/>
          <dgm:chPref val="0"/>
        </dgm:presLayoutVars>
      </dgm:prSet>
      <dgm:spPr/>
    </dgm:pt>
    <dgm:pt modelId="{102040E7-1D88-4B52-ADD0-E4C4D3B5E087}" type="pres">
      <dgm:prSet presAssocID="{D9914DDB-0C78-42D5-A878-FC8973CB74AE}" presName="ChildAccent" presStyleLbl="solidFgAcc1" presStyleIdx="7" presStyleCnt="10"/>
      <dgm:spPr/>
    </dgm:pt>
    <dgm:pt modelId="{5C44E0F9-8A56-4826-91AA-DAA456177E41}" type="pres">
      <dgm:prSet presAssocID="{D9914DDB-0C78-42D5-A878-FC8973CB74AE}" presName="Child" presStyleLbl="revTx" presStyleIdx="11" presStyleCnt="14">
        <dgm:presLayoutVars>
          <dgm:chMax val="0"/>
          <dgm:chPref val="0"/>
          <dgm:bulletEnabled val="1"/>
        </dgm:presLayoutVars>
      </dgm:prSet>
      <dgm:spPr/>
      <dgm:t>
        <a:bodyPr/>
        <a:lstStyle/>
        <a:p>
          <a:endParaRPr lang="en-GB"/>
        </a:p>
      </dgm:t>
    </dgm:pt>
    <dgm:pt modelId="{C20D1F5E-8A8A-4AFB-8A5A-44260BE820B0}" type="pres">
      <dgm:prSet presAssocID="{75833CBA-6B0D-4501-A14E-5F41CAECCBB2}" presName="childComposite" presStyleCnt="0">
        <dgm:presLayoutVars>
          <dgm:chMax val="0"/>
          <dgm:chPref val="0"/>
        </dgm:presLayoutVars>
      </dgm:prSet>
      <dgm:spPr/>
    </dgm:pt>
    <dgm:pt modelId="{2F7CDCCA-04D5-4B7E-8BCE-7D39CD0E3873}" type="pres">
      <dgm:prSet presAssocID="{75833CBA-6B0D-4501-A14E-5F41CAECCBB2}" presName="ChildAccent" presStyleLbl="solidFgAcc1" presStyleIdx="8" presStyleCnt="10"/>
      <dgm:spPr/>
    </dgm:pt>
    <dgm:pt modelId="{D1610181-0166-4B18-94EF-444D8E7CCBE2}" type="pres">
      <dgm:prSet presAssocID="{75833CBA-6B0D-4501-A14E-5F41CAECCBB2}" presName="Child" presStyleLbl="revTx" presStyleIdx="12" presStyleCnt="14">
        <dgm:presLayoutVars>
          <dgm:chMax val="0"/>
          <dgm:chPref val="0"/>
          <dgm:bulletEnabled val="1"/>
        </dgm:presLayoutVars>
      </dgm:prSet>
      <dgm:spPr/>
      <dgm:t>
        <a:bodyPr/>
        <a:lstStyle/>
        <a:p>
          <a:endParaRPr lang="en-GB"/>
        </a:p>
      </dgm:t>
    </dgm:pt>
    <dgm:pt modelId="{4374E273-5DE2-49CB-8C73-9439C33862B9}" type="pres">
      <dgm:prSet presAssocID="{E8486C3F-FFF6-411F-AE61-3E1030E34AF1}" presName="childComposite" presStyleCnt="0">
        <dgm:presLayoutVars>
          <dgm:chMax val="0"/>
          <dgm:chPref val="0"/>
        </dgm:presLayoutVars>
      </dgm:prSet>
      <dgm:spPr/>
    </dgm:pt>
    <dgm:pt modelId="{5B7B0CC8-20D1-4C2B-AA42-A8DA2FCFC123}" type="pres">
      <dgm:prSet presAssocID="{E8486C3F-FFF6-411F-AE61-3E1030E34AF1}" presName="ChildAccent" presStyleLbl="solidFgAcc1" presStyleIdx="9" presStyleCnt="10"/>
      <dgm:spPr/>
    </dgm:pt>
    <dgm:pt modelId="{362DD590-8B8D-4250-B614-CFFF3D8F066F}" type="pres">
      <dgm:prSet presAssocID="{E8486C3F-FFF6-411F-AE61-3E1030E34AF1}" presName="Child" presStyleLbl="revTx" presStyleIdx="13" presStyleCnt="14">
        <dgm:presLayoutVars>
          <dgm:chMax val="0"/>
          <dgm:chPref val="0"/>
          <dgm:bulletEnabled val="1"/>
        </dgm:presLayoutVars>
      </dgm:prSet>
      <dgm:spPr/>
      <dgm:t>
        <a:bodyPr/>
        <a:lstStyle/>
        <a:p>
          <a:endParaRPr lang="en-GB"/>
        </a:p>
      </dgm:t>
    </dgm:pt>
  </dgm:ptLst>
  <dgm:cxnLst>
    <dgm:cxn modelId="{4DD6CF7B-5206-4D34-A2B2-7A47F9BEA53E}" srcId="{DFC03269-5C09-48A2-B877-E85D344B0B46}" destId="{B0CD5D1A-6FB2-4E4E-B839-9DA22612BE68}" srcOrd="2" destOrd="0" parTransId="{8583F85F-22CA-4749-9BB2-137DF4056BA1}" sibTransId="{F2F3E4A1-2212-4344-B86B-003560DACD52}"/>
    <dgm:cxn modelId="{5337B800-0718-4704-BF14-557D2AF4FC2F}" srcId="{7F589787-314B-4992-869D-53F7EE78F388}" destId="{EAA1B36F-0C2D-45D0-9038-AC90107EC25D}" srcOrd="1" destOrd="0" parTransId="{C5F25F17-FAAC-4B89-8D0E-CF24F501BB52}" sibTransId="{9D7DBE33-A8FE-4BD2-A548-951947FA8D89}"/>
    <dgm:cxn modelId="{3F9CE38A-36D0-4951-A5D2-7BFF00EC0853}" type="presOf" srcId="{C07E399E-19CF-4F55-8C4D-74ABBCEFCA60}" destId="{E531E40C-00C2-4448-91E0-305B7A85EB5E}" srcOrd="0" destOrd="0" presId="urn:microsoft.com/office/officeart/2008/layout/SquareAccentList"/>
    <dgm:cxn modelId="{4D2EE86F-7D06-4DAB-929A-5AFE976EA56A}" srcId="{DE89AE15-780F-4A9C-ABE5-D96BB62671E5}" destId="{E8486C3F-FFF6-411F-AE61-3E1030E34AF1}" srcOrd="2" destOrd="0" parTransId="{8D6BC1C6-93EB-441A-B210-841449CF4A04}" sibTransId="{87FDCEC8-7C86-46C6-8C66-01DFD2164C5F}"/>
    <dgm:cxn modelId="{63400954-016C-449C-B6D7-D8977C74A90A}" type="presOf" srcId="{E8486C3F-FFF6-411F-AE61-3E1030E34AF1}" destId="{362DD590-8B8D-4250-B614-CFFF3D8F066F}" srcOrd="0" destOrd="0" presId="urn:microsoft.com/office/officeart/2008/layout/SquareAccentList"/>
    <dgm:cxn modelId="{7DD6CD8A-7B81-49AD-AD34-67A72886D9F1}" srcId="{EAA1B36F-0C2D-45D0-9038-AC90107EC25D}" destId="{B6B7C447-6195-415D-9041-909C83140FD5}" srcOrd="2" destOrd="0" parTransId="{8FEB6942-AA8A-48B6-80E6-5FBA3D472D17}" sibTransId="{6A61F7D2-6674-4202-BC51-12CCFF94F39D}"/>
    <dgm:cxn modelId="{22997D55-555E-48C8-AF61-203F7D089F1D}" type="presOf" srcId="{B6B7C447-6195-415D-9041-909C83140FD5}" destId="{756106B3-E9AB-4F40-AF9F-EDA7EDD8BDA5}" srcOrd="0" destOrd="0" presId="urn:microsoft.com/office/officeart/2008/layout/SquareAccentList"/>
    <dgm:cxn modelId="{4AED4D2E-A0E4-4FB8-803E-BFCF3E2C978C}" srcId="{7F589787-314B-4992-869D-53F7EE78F388}" destId="{AF863C51-9C51-4415-9BA5-299B9860FD14}" srcOrd="2" destOrd="0" parTransId="{3538D353-00B8-4375-A6F7-F1792E72D6D1}" sibTransId="{5D80D989-4D73-4B41-93C7-A0E14BE39DA3}"/>
    <dgm:cxn modelId="{460BD539-E377-4291-81DC-48DF9E704CA4}" srcId="{EAA1B36F-0C2D-45D0-9038-AC90107EC25D}" destId="{0683D0CD-EA1D-4C60-AF70-1158C9D2F904}" srcOrd="1" destOrd="0" parTransId="{BDF99B77-5307-400D-ABF5-EDF1D4291CFA}" sibTransId="{69DF4D60-B0FA-4E32-8EDD-AD7B57AFB923}"/>
    <dgm:cxn modelId="{CD36D653-7A4E-4C52-85A1-46AD1EAC800F}" srcId="{DE89AE15-780F-4A9C-ABE5-D96BB62671E5}" destId="{D9914DDB-0C78-42D5-A878-FC8973CB74AE}" srcOrd="0" destOrd="0" parTransId="{2AC7AFEA-9C3C-4D70-B84A-37AD0791C922}" sibTransId="{946B1064-74A0-4C28-8E58-911EA7844FDA}"/>
    <dgm:cxn modelId="{E5538832-AF5D-4CA7-A6BC-B5BBA80E09A3}" srcId="{DE89AE15-780F-4A9C-ABE5-D96BB62671E5}" destId="{75833CBA-6B0D-4501-A14E-5F41CAECCBB2}" srcOrd="1" destOrd="0" parTransId="{A2B09865-3C22-4242-93E3-BC3F74E3F1BF}" sibTransId="{B3FED190-2260-4120-B5F1-9616BF45FCED}"/>
    <dgm:cxn modelId="{77A3D46B-9773-4128-B7B9-0EDDAC94B6B9}" type="presOf" srcId="{AF863C51-9C51-4415-9BA5-299B9860FD14}" destId="{479D329A-6217-4F9F-9749-7E3B1FBE6790}" srcOrd="0" destOrd="0" presId="urn:microsoft.com/office/officeart/2008/layout/SquareAccentList"/>
    <dgm:cxn modelId="{74EF003B-FC81-4BD4-9FB7-C3BF185339F7}" type="presOf" srcId="{0683D0CD-EA1D-4C60-AF70-1158C9D2F904}" destId="{683A7BA3-1F81-4066-ABAB-FA832C22B25D}" srcOrd="0" destOrd="0" presId="urn:microsoft.com/office/officeart/2008/layout/SquareAccentList"/>
    <dgm:cxn modelId="{2DAFDD77-23A2-4008-B8B1-F42156A9FCD4}" srcId="{DFC03269-5C09-48A2-B877-E85D344B0B46}" destId="{44F7C5DB-171D-42DD-BAD9-47B079ACED08}" srcOrd="0" destOrd="0" parTransId="{55FA1CBE-0CF2-4191-AFD2-560221B59052}" sibTransId="{C6B075FF-A087-445B-94A6-1F8B29E111F0}"/>
    <dgm:cxn modelId="{1DCE7B0D-D1BF-4DD8-A00F-104967CAF8BD}" srcId="{7F589787-314B-4992-869D-53F7EE78F388}" destId="{DE89AE15-780F-4A9C-ABE5-D96BB62671E5}" srcOrd="3" destOrd="0" parTransId="{AA0FFED6-A919-4C7F-BC73-C65C29680594}" sibTransId="{EC3D0903-C295-4E96-8336-AAD3C0814796}"/>
    <dgm:cxn modelId="{5F43CF3F-876B-4924-B9E7-94C31B1F9CE7}" srcId="{AF863C51-9C51-4415-9BA5-299B9860FD14}" destId="{52AAA64F-E558-475D-85FC-45AF6A898A9C}" srcOrd="0" destOrd="0" parTransId="{AA8C823A-6CA2-44D7-B3D5-19BCEFC748B3}" sibTransId="{08935251-0438-46A0-80FE-7E37FF6666B4}"/>
    <dgm:cxn modelId="{5FD6B2A6-6BC0-4B8A-889A-E3FB2B5F5626}" srcId="{7F589787-314B-4992-869D-53F7EE78F388}" destId="{DFC03269-5C09-48A2-B877-E85D344B0B46}" srcOrd="0" destOrd="0" parTransId="{92931CA0-1847-4A46-BAC5-20D59D0C611B}" sibTransId="{86727F51-123C-4C57-8DC6-FDD8D83DA4B3}"/>
    <dgm:cxn modelId="{0EB4962B-0758-4108-83D2-3D403AB812DB}" type="presOf" srcId="{44F7C5DB-171D-42DD-BAD9-47B079ACED08}" destId="{7CF89B53-B4F5-4EF3-8815-326FE85C900A}" srcOrd="0" destOrd="0" presId="urn:microsoft.com/office/officeart/2008/layout/SquareAccentList"/>
    <dgm:cxn modelId="{BCAF0EB9-4E27-49BE-93CF-D81529C86B67}" srcId="{DFC03269-5C09-48A2-B877-E85D344B0B46}" destId="{C07E399E-19CF-4F55-8C4D-74ABBCEFCA60}" srcOrd="1" destOrd="0" parTransId="{75307440-DC3A-4C05-A0B7-8D1651608A7A}" sibTransId="{181F0CD0-0F76-417E-AD9B-9EBE41845917}"/>
    <dgm:cxn modelId="{0608AE69-EEAF-49CC-961E-D42242103AE9}" type="presOf" srcId="{DE89AE15-780F-4A9C-ABE5-D96BB62671E5}" destId="{147478DF-C086-4117-AB19-73498E6AB778}" srcOrd="0" destOrd="0" presId="urn:microsoft.com/office/officeart/2008/layout/SquareAccentList"/>
    <dgm:cxn modelId="{1A1CBA90-323B-4A1F-8880-7F2C73154DF2}" srcId="{EAA1B36F-0C2D-45D0-9038-AC90107EC25D}" destId="{D8DDD8F2-19BA-4F25-A658-5EF48A685DDA}" srcOrd="0" destOrd="0" parTransId="{CA14FC3D-519B-4069-B3D8-FD9EA7DB9ED7}" sibTransId="{71EAFF25-2641-44F2-A731-C39F2116A336}"/>
    <dgm:cxn modelId="{6CE49E2F-0DAE-4D54-A0F8-096E8F6ADD53}" type="presOf" srcId="{DFC03269-5C09-48A2-B877-E85D344B0B46}" destId="{092EF8E0-957A-4E06-9F16-B6D1D7700CE9}" srcOrd="0" destOrd="0" presId="urn:microsoft.com/office/officeart/2008/layout/SquareAccentList"/>
    <dgm:cxn modelId="{91676F2D-002A-466D-8723-58AF902734E7}" type="presOf" srcId="{D9914DDB-0C78-42D5-A878-FC8973CB74AE}" destId="{5C44E0F9-8A56-4826-91AA-DAA456177E41}" srcOrd="0" destOrd="0" presId="urn:microsoft.com/office/officeart/2008/layout/SquareAccentList"/>
    <dgm:cxn modelId="{8683C0AC-F31E-44E7-855F-4B6D95443431}" type="presOf" srcId="{EAA1B36F-0C2D-45D0-9038-AC90107EC25D}" destId="{1CF30D5F-20C6-4E3B-8B01-7C303284B336}" srcOrd="0" destOrd="0" presId="urn:microsoft.com/office/officeart/2008/layout/SquareAccentList"/>
    <dgm:cxn modelId="{DF9913F0-1282-4BDC-85C6-EFB7C7B6294A}" type="presOf" srcId="{7F589787-314B-4992-869D-53F7EE78F388}" destId="{D52C3361-9684-48F1-A4A3-55C241B42328}" srcOrd="0" destOrd="0" presId="urn:microsoft.com/office/officeart/2008/layout/SquareAccentList"/>
    <dgm:cxn modelId="{F5167F9E-DCCA-493C-AB04-8C349A2D3AAB}" type="presOf" srcId="{B0CD5D1A-6FB2-4E4E-B839-9DA22612BE68}" destId="{47436ED1-B42A-420D-A4F6-ACB771039768}" srcOrd="0" destOrd="0" presId="urn:microsoft.com/office/officeart/2008/layout/SquareAccentList"/>
    <dgm:cxn modelId="{EF69DACE-FC5D-4F2B-8664-86550674CC0E}" type="presOf" srcId="{75833CBA-6B0D-4501-A14E-5F41CAECCBB2}" destId="{D1610181-0166-4B18-94EF-444D8E7CCBE2}" srcOrd="0" destOrd="0" presId="urn:microsoft.com/office/officeart/2008/layout/SquareAccentList"/>
    <dgm:cxn modelId="{BAEAF681-B183-407D-ABB1-087AFD5A1EA9}" type="presOf" srcId="{52AAA64F-E558-475D-85FC-45AF6A898A9C}" destId="{F42AA9B9-F1CA-4FA9-9C8A-6104478867C9}" srcOrd="0" destOrd="0" presId="urn:microsoft.com/office/officeart/2008/layout/SquareAccentList"/>
    <dgm:cxn modelId="{F58C8CF0-78E4-49EF-828B-8E31C6AE0E2C}" type="presOf" srcId="{D8DDD8F2-19BA-4F25-A658-5EF48A685DDA}" destId="{69324A99-291E-49FF-BBF1-272D9FB681A7}" srcOrd="0" destOrd="0" presId="urn:microsoft.com/office/officeart/2008/layout/SquareAccentList"/>
    <dgm:cxn modelId="{84F97136-A039-4E1E-BCBF-7B51C0B1210E}" type="presParOf" srcId="{D52C3361-9684-48F1-A4A3-55C241B42328}" destId="{ABB5ADE8-6744-452F-94FC-3E552F3CCED8}" srcOrd="0" destOrd="0" presId="urn:microsoft.com/office/officeart/2008/layout/SquareAccentList"/>
    <dgm:cxn modelId="{2DD4456F-0F72-4B80-9C4B-816D20202CE1}" type="presParOf" srcId="{ABB5ADE8-6744-452F-94FC-3E552F3CCED8}" destId="{4021ADCC-401B-4BF6-8712-CA08047A653A}" srcOrd="0" destOrd="0" presId="urn:microsoft.com/office/officeart/2008/layout/SquareAccentList"/>
    <dgm:cxn modelId="{2BF2D85A-21C1-4A46-A238-727E7DC2F581}" type="presParOf" srcId="{4021ADCC-401B-4BF6-8712-CA08047A653A}" destId="{79978E16-EE91-4C98-8704-CC1119FE38EA}" srcOrd="0" destOrd="0" presId="urn:microsoft.com/office/officeart/2008/layout/SquareAccentList"/>
    <dgm:cxn modelId="{1F51C5E4-C001-4877-86A8-79B71ABF84E1}" type="presParOf" srcId="{4021ADCC-401B-4BF6-8712-CA08047A653A}" destId="{6414A92F-2B32-412C-A18C-AAC109DCBF34}" srcOrd="1" destOrd="0" presId="urn:microsoft.com/office/officeart/2008/layout/SquareAccentList"/>
    <dgm:cxn modelId="{71C28720-E285-4190-B320-464F36885C03}" type="presParOf" srcId="{4021ADCC-401B-4BF6-8712-CA08047A653A}" destId="{092EF8E0-957A-4E06-9F16-B6D1D7700CE9}" srcOrd="2" destOrd="0" presId="urn:microsoft.com/office/officeart/2008/layout/SquareAccentList"/>
    <dgm:cxn modelId="{9886041F-0EC3-4DE5-9B03-6D8370EBB435}" type="presParOf" srcId="{ABB5ADE8-6744-452F-94FC-3E552F3CCED8}" destId="{AA0AAFA0-2431-4340-ACFE-A9D323CA31CD}" srcOrd="1" destOrd="0" presId="urn:microsoft.com/office/officeart/2008/layout/SquareAccentList"/>
    <dgm:cxn modelId="{469FDAAB-2855-4383-976F-81CD491C73EF}" type="presParOf" srcId="{AA0AAFA0-2431-4340-ACFE-A9D323CA31CD}" destId="{C77DFC9C-79DF-4690-989D-EA65928AC3C9}" srcOrd="0" destOrd="0" presId="urn:microsoft.com/office/officeart/2008/layout/SquareAccentList"/>
    <dgm:cxn modelId="{536EE784-D4E5-4C06-AD7E-85B9AA3D33AF}" type="presParOf" srcId="{C77DFC9C-79DF-4690-989D-EA65928AC3C9}" destId="{7F6BD574-8F72-4B2E-86D2-923AB2EF6AF1}" srcOrd="0" destOrd="0" presId="urn:microsoft.com/office/officeart/2008/layout/SquareAccentList"/>
    <dgm:cxn modelId="{05E00283-ECB3-439D-A380-C4A144D001F8}" type="presParOf" srcId="{C77DFC9C-79DF-4690-989D-EA65928AC3C9}" destId="{7CF89B53-B4F5-4EF3-8815-326FE85C900A}" srcOrd="1" destOrd="0" presId="urn:microsoft.com/office/officeart/2008/layout/SquareAccentList"/>
    <dgm:cxn modelId="{09B7BC3C-EC6B-4490-B96C-2BF19C397B10}" type="presParOf" srcId="{AA0AAFA0-2431-4340-ACFE-A9D323CA31CD}" destId="{A31BEEE0-6C01-4FE2-894F-FE842482975D}" srcOrd="1" destOrd="0" presId="urn:microsoft.com/office/officeart/2008/layout/SquareAccentList"/>
    <dgm:cxn modelId="{C58FECF4-CFA1-4D38-AA5A-52DD9B38A2DD}" type="presParOf" srcId="{A31BEEE0-6C01-4FE2-894F-FE842482975D}" destId="{7CF9A06E-F787-40F0-B4A4-C57CB6E356C6}" srcOrd="0" destOrd="0" presId="urn:microsoft.com/office/officeart/2008/layout/SquareAccentList"/>
    <dgm:cxn modelId="{1C6158AB-D3C5-4087-A0D3-A229AAF82103}" type="presParOf" srcId="{A31BEEE0-6C01-4FE2-894F-FE842482975D}" destId="{E531E40C-00C2-4448-91E0-305B7A85EB5E}" srcOrd="1" destOrd="0" presId="urn:microsoft.com/office/officeart/2008/layout/SquareAccentList"/>
    <dgm:cxn modelId="{0A014F23-DA67-4190-981C-52EE4061E1D9}" type="presParOf" srcId="{AA0AAFA0-2431-4340-ACFE-A9D323CA31CD}" destId="{8B2DC40F-ADA2-4163-96A7-5C0DC54284A7}" srcOrd="2" destOrd="0" presId="urn:microsoft.com/office/officeart/2008/layout/SquareAccentList"/>
    <dgm:cxn modelId="{7DD5DB00-0BCF-4E9F-A152-2CDDEE1993A8}" type="presParOf" srcId="{8B2DC40F-ADA2-4163-96A7-5C0DC54284A7}" destId="{5ACE6441-0ACB-4AD1-9FEF-CAD47F29E219}" srcOrd="0" destOrd="0" presId="urn:microsoft.com/office/officeart/2008/layout/SquareAccentList"/>
    <dgm:cxn modelId="{F7CDD19C-129D-41E4-AAFC-88F9CACF4071}" type="presParOf" srcId="{8B2DC40F-ADA2-4163-96A7-5C0DC54284A7}" destId="{47436ED1-B42A-420D-A4F6-ACB771039768}" srcOrd="1" destOrd="0" presId="urn:microsoft.com/office/officeart/2008/layout/SquareAccentList"/>
    <dgm:cxn modelId="{FD52B289-93D5-40A5-8F2D-ED8DA95953E9}" type="presParOf" srcId="{D52C3361-9684-48F1-A4A3-55C241B42328}" destId="{55EC92B4-345B-407F-976F-D307EE86C5AF}" srcOrd="1" destOrd="0" presId="urn:microsoft.com/office/officeart/2008/layout/SquareAccentList"/>
    <dgm:cxn modelId="{EB9C362D-10C7-4130-BF95-BAC672516B57}" type="presParOf" srcId="{55EC92B4-345B-407F-976F-D307EE86C5AF}" destId="{EF3480B2-D662-4D56-8563-2970F16ECE41}" srcOrd="0" destOrd="0" presId="urn:microsoft.com/office/officeart/2008/layout/SquareAccentList"/>
    <dgm:cxn modelId="{18802056-8E13-46D7-A05A-B64F8FB662E3}" type="presParOf" srcId="{EF3480B2-D662-4D56-8563-2970F16ECE41}" destId="{13B272A7-8119-4789-B803-D76C39932BC7}" srcOrd="0" destOrd="0" presId="urn:microsoft.com/office/officeart/2008/layout/SquareAccentList"/>
    <dgm:cxn modelId="{9E2FB298-1C07-4A84-9F3A-E373D92D0E4B}" type="presParOf" srcId="{EF3480B2-D662-4D56-8563-2970F16ECE41}" destId="{497B0ABD-A29F-4119-B281-8C00477A8083}" srcOrd="1" destOrd="0" presId="urn:microsoft.com/office/officeart/2008/layout/SquareAccentList"/>
    <dgm:cxn modelId="{07D84B27-5B07-4198-81AD-71E32D113D4B}" type="presParOf" srcId="{EF3480B2-D662-4D56-8563-2970F16ECE41}" destId="{1CF30D5F-20C6-4E3B-8B01-7C303284B336}" srcOrd="2" destOrd="0" presId="urn:microsoft.com/office/officeart/2008/layout/SquareAccentList"/>
    <dgm:cxn modelId="{1B224876-495B-41F2-8E19-464C96F827F6}" type="presParOf" srcId="{55EC92B4-345B-407F-976F-D307EE86C5AF}" destId="{CEC4888F-093A-4757-9AEB-BD66A37134BC}" srcOrd="1" destOrd="0" presId="urn:microsoft.com/office/officeart/2008/layout/SquareAccentList"/>
    <dgm:cxn modelId="{417C0542-4426-4C7A-A618-824EBB914FB6}" type="presParOf" srcId="{CEC4888F-093A-4757-9AEB-BD66A37134BC}" destId="{75798AB1-E025-4E20-A4EF-1935B2DC4896}" srcOrd="0" destOrd="0" presId="urn:microsoft.com/office/officeart/2008/layout/SquareAccentList"/>
    <dgm:cxn modelId="{2FE23ECC-9DB4-45FB-94A1-15E3C8D8ED64}" type="presParOf" srcId="{75798AB1-E025-4E20-A4EF-1935B2DC4896}" destId="{631CE61C-F84B-4605-85AE-A508595DD2FE}" srcOrd="0" destOrd="0" presId="urn:microsoft.com/office/officeart/2008/layout/SquareAccentList"/>
    <dgm:cxn modelId="{08D66537-853D-44F1-8B52-47B8D887FE1F}" type="presParOf" srcId="{75798AB1-E025-4E20-A4EF-1935B2DC4896}" destId="{69324A99-291E-49FF-BBF1-272D9FB681A7}" srcOrd="1" destOrd="0" presId="urn:microsoft.com/office/officeart/2008/layout/SquareAccentList"/>
    <dgm:cxn modelId="{AE06E081-763A-4A06-93E7-8A78128C4E87}" type="presParOf" srcId="{CEC4888F-093A-4757-9AEB-BD66A37134BC}" destId="{84C941FF-5662-4380-B66F-AA33B9008E6E}" srcOrd="1" destOrd="0" presId="urn:microsoft.com/office/officeart/2008/layout/SquareAccentList"/>
    <dgm:cxn modelId="{E049B2DD-1D84-4D3F-A641-49027D9182FB}" type="presParOf" srcId="{84C941FF-5662-4380-B66F-AA33B9008E6E}" destId="{BD69ED56-69E3-42FA-83CB-AA2068256312}" srcOrd="0" destOrd="0" presId="urn:microsoft.com/office/officeart/2008/layout/SquareAccentList"/>
    <dgm:cxn modelId="{CC99461F-251D-4D01-A64A-CAF2E4DBD94F}" type="presParOf" srcId="{84C941FF-5662-4380-B66F-AA33B9008E6E}" destId="{683A7BA3-1F81-4066-ABAB-FA832C22B25D}" srcOrd="1" destOrd="0" presId="urn:microsoft.com/office/officeart/2008/layout/SquareAccentList"/>
    <dgm:cxn modelId="{49E897C5-CC7B-4011-9C88-4352ACE529B8}" type="presParOf" srcId="{CEC4888F-093A-4757-9AEB-BD66A37134BC}" destId="{C4F5EBA6-BDCE-45AA-B2D5-28D1DD78BEB4}" srcOrd="2" destOrd="0" presId="urn:microsoft.com/office/officeart/2008/layout/SquareAccentList"/>
    <dgm:cxn modelId="{41CA2ABB-1FAE-4519-85BE-595DDDAF980C}" type="presParOf" srcId="{C4F5EBA6-BDCE-45AA-B2D5-28D1DD78BEB4}" destId="{5767A315-EA5F-45B6-B8D2-917F927AF3E8}" srcOrd="0" destOrd="0" presId="urn:microsoft.com/office/officeart/2008/layout/SquareAccentList"/>
    <dgm:cxn modelId="{3746961E-E621-47E1-9328-625FCCB729DA}" type="presParOf" srcId="{C4F5EBA6-BDCE-45AA-B2D5-28D1DD78BEB4}" destId="{756106B3-E9AB-4F40-AF9F-EDA7EDD8BDA5}" srcOrd="1" destOrd="0" presId="urn:microsoft.com/office/officeart/2008/layout/SquareAccentList"/>
    <dgm:cxn modelId="{514F1C47-4BE4-4A60-9AA5-6A6AE7356E43}" type="presParOf" srcId="{D52C3361-9684-48F1-A4A3-55C241B42328}" destId="{8FA243B0-F9A5-4E3D-A8B4-36E71B4B70EF}" srcOrd="2" destOrd="0" presId="urn:microsoft.com/office/officeart/2008/layout/SquareAccentList"/>
    <dgm:cxn modelId="{457E54F2-0A2A-4B67-BAF9-9122B4F2328E}" type="presParOf" srcId="{8FA243B0-F9A5-4E3D-A8B4-36E71B4B70EF}" destId="{ABCA9378-E991-4450-9151-5829CC4EF20D}" srcOrd="0" destOrd="0" presId="urn:microsoft.com/office/officeart/2008/layout/SquareAccentList"/>
    <dgm:cxn modelId="{F195616D-CD24-4D14-877D-C4064CA25F25}" type="presParOf" srcId="{ABCA9378-E991-4450-9151-5829CC4EF20D}" destId="{A20EB7AD-5D9E-4D21-8244-D5C25BBA77CC}" srcOrd="0" destOrd="0" presId="urn:microsoft.com/office/officeart/2008/layout/SquareAccentList"/>
    <dgm:cxn modelId="{66FD5AA0-3A01-4025-9155-F2B510228B2B}" type="presParOf" srcId="{ABCA9378-E991-4450-9151-5829CC4EF20D}" destId="{4CAD14A8-78B3-4D77-B9A5-89A93C3B95DA}" srcOrd="1" destOrd="0" presId="urn:microsoft.com/office/officeart/2008/layout/SquareAccentList"/>
    <dgm:cxn modelId="{80964303-5993-4D0E-A184-4027F238333B}" type="presParOf" srcId="{ABCA9378-E991-4450-9151-5829CC4EF20D}" destId="{479D329A-6217-4F9F-9749-7E3B1FBE6790}" srcOrd="2" destOrd="0" presId="urn:microsoft.com/office/officeart/2008/layout/SquareAccentList"/>
    <dgm:cxn modelId="{4977B93F-83BB-4F6E-9510-4EE3803E3187}" type="presParOf" srcId="{8FA243B0-F9A5-4E3D-A8B4-36E71B4B70EF}" destId="{DA5B4CFC-40CF-49B0-80F6-00A9D18D72BE}" srcOrd="1" destOrd="0" presId="urn:microsoft.com/office/officeart/2008/layout/SquareAccentList"/>
    <dgm:cxn modelId="{C904AA95-EA62-4EB3-9A1F-5FB352A16E4C}" type="presParOf" srcId="{DA5B4CFC-40CF-49B0-80F6-00A9D18D72BE}" destId="{FC9A90DA-088D-466E-9ADF-76CB1D954365}" srcOrd="0" destOrd="0" presId="urn:microsoft.com/office/officeart/2008/layout/SquareAccentList"/>
    <dgm:cxn modelId="{37FB07E5-A4DE-428D-A353-18030BF795E2}" type="presParOf" srcId="{FC9A90DA-088D-466E-9ADF-76CB1D954365}" destId="{2769EDF2-AAFE-463A-9CB4-9791B024F204}" srcOrd="0" destOrd="0" presId="urn:microsoft.com/office/officeart/2008/layout/SquareAccentList"/>
    <dgm:cxn modelId="{044C94EC-E468-4159-AA75-B6D5515ECB04}" type="presParOf" srcId="{FC9A90DA-088D-466E-9ADF-76CB1D954365}" destId="{F42AA9B9-F1CA-4FA9-9C8A-6104478867C9}" srcOrd="1" destOrd="0" presId="urn:microsoft.com/office/officeart/2008/layout/SquareAccentList"/>
    <dgm:cxn modelId="{F3711DC8-E776-4B5A-A444-DC27485158A7}" type="presParOf" srcId="{D52C3361-9684-48F1-A4A3-55C241B42328}" destId="{3BF23596-C5C0-4842-8298-15F3991BC98A}" srcOrd="3" destOrd="0" presId="urn:microsoft.com/office/officeart/2008/layout/SquareAccentList"/>
    <dgm:cxn modelId="{758A48D7-9B44-4ACB-AE28-C860F311AA76}" type="presParOf" srcId="{3BF23596-C5C0-4842-8298-15F3991BC98A}" destId="{C1BF5049-5E25-4A1C-9982-4D019E2399F4}" srcOrd="0" destOrd="0" presId="urn:microsoft.com/office/officeart/2008/layout/SquareAccentList"/>
    <dgm:cxn modelId="{C853CA02-AA77-4951-9C7E-20C7A69E1251}" type="presParOf" srcId="{C1BF5049-5E25-4A1C-9982-4D019E2399F4}" destId="{5FE694DC-D28A-4DE2-9285-A7AE40B9B448}" srcOrd="0" destOrd="0" presId="urn:microsoft.com/office/officeart/2008/layout/SquareAccentList"/>
    <dgm:cxn modelId="{57B59EBA-CE99-4233-AF86-9504A4AA7AA4}" type="presParOf" srcId="{C1BF5049-5E25-4A1C-9982-4D019E2399F4}" destId="{DC70E6C8-855B-4856-A61A-9089B24307AA}" srcOrd="1" destOrd="0" presId="urn:microsoft.com/office/officeart/2008/layout/SquareAccentList"/>
    <dgm:cxn modelId="{B4D00092-03FE-4459-B5F1-F167DDC260B7}" type="presParOf" srcId="{C1BF5049-5E25-4A1C-9982-4D019E2399F4}" destId="{147478DF-C086-4117-AB19-73498E6AB778}" srcOrd="2" destOrd="0" presId="urn:microsoft.com/office/officeart/2008/layout/SquareAccentList"/>
    <dgm:cxn modelId="{DEA551AD-3415-4F60-90BD-07C824306D0B}" type="presParOf" srcId="{3BF23596-C5C0-4842-8298-15F3991BC98A}" destId="{9E428F63-439A-41CB-B766-EBD728335E24}" srcOrd="1" destOrd="0" presId="urn:microsoft.com/office/officeart/2008/layout/SquareAccentList"/>
    <dgm:cxn modelId="{5613E6C0-70AB-4BFE-A2D4-3F65CA71EDDA}" type="presParOf" srcId="{9E428F63-439A-41CB-B766-EBD728335E24}" destId="{9463FCDF-0CA4-4872-B268-B4FE891706FC}" srcOrd="0" destOrd="0" presId="urn:microsoft.com/office/officeart/2008/layout/SquareAccentList"/>
    <dgm:cxn modelId="{77315664-DD2C-4E85-B39D-81943B11D23F}" type="presParOf" srcId="{9463FCDF-0CA4-4872-B268-B4FE891706FC}" destId="{102040E7-1D88-4B52-ADD0-E4C4D3B5E087}" srcOrd="0" destOrd="0" presId="urn:microsoft.com/office/officeart/2008/layout/SquareAccentList"/>
    <dgm:cxn modelId="{F204BBBE-1065-4A41-8538-DD809FBFD307}" type="presParOf" srcId="{9463FCDF-0CA4-4872-B268-B4FE891706FC}" destId="{5C44E0F9-8A56-4826-91AA-DAA456177E41}" srcOrd="1" destOrd="0" presId="urn:microsoft.com/office/officeart/2008/layout/SquareAccentList"/>
    <dgm:cxn modelId="{8D1ED8A0-D1D5-4E41-A6CA-481412270349}" type="presParOf" srcId="{9E428F63-439A-41CB-B766-EBD728335E24}" destId="{C20D1F5E-8A8A-4AFB-8A5A-44260BE820B0}" srcOrd="1" destOrd="0" presId="urn:microsoft.com/office/officeart/2008/layout/SquareAccentList"/>
    <dgm:cxn modelId="{E5BFC2AB-3E2B-4AB3-974A-D60A24119AFD}" type="presParOf" srcId="{C20D1F5E-8A8A-4AFB-8A5A-44260BE820B0}" destId="{2F7CDCCA-04D5-4B7E-8BCE-7D39CD0E3873}" srcOrd="0" destOrd="0" presId="urn:microsoft.com/office/officeart/2008/layout/SquareAccentList"/>
    <dgm:cxn modelId="{02D266CC-1867-4CB0-8F22-4EC04955B789}" type="presParOf" srcId="{C20D1F5E-8A8A-4AFB-8A5A-44260BE820B0}" destId="{D1610181-0166-4B18-94EF-444D8E7CCBE2}" srcOrd="1" destOrd="0" presId="urn:microsoft.com/office/officeart/2008/layout/SquareAccentList"/>
    <dgm:cxn modelId="{3720D54C-A8C1-492A-B27C-D293A27E0134}" type="presParOf" srcId="{9E428F63-439A-41CB-B766-EBD728335E24}" destId="{4374E273-5DE2-49CB-8C73-9439C33862B9}" srcOrd="2" destOrd="0" presId="urn:microsoft.com/office/officeart/2008/layout/SquareAccentList"/>
    <dgm:cxn modelId="{CE296AB7-4965-4A47-AC36-6FBD18377E6B}" type="presParOf" srcId="{4374E273-5DE2-49CB-8C73-9439C33862B9}" destId="{5B7B0CC8-20D1-4C2B-AA42-A8DA2FCFC123}" srcOrd="0" destOrd="0" presId="urn:microsoft.com/office/officeart/2008/layout/SquareAccentList"/>
    <dgm:cxn modelId="{96B697B2-C913-458C-9F27-7A78C0AEA803}" type="presParOf" srcId="{4374E273-5DE2-49CB-8C73-9439C33862B9}" destId="{362DD590-8B8D-4250-B614-CFFF3D8F066F}" srcOrd="1" destOrd="0" presId="urn:microsoft.com/office/officeart/2008/layout/SquareAccent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78E16-EE91-4C98-8704-CC1119FE38EA}">
      <dsp:nvSpPr>
        <dsp:cNvPr id="0" name=""/>
        <dsp:cNvSpPr/>
      </dsp:nvSpPr>
      <dsp:spPr>
        <a:xfrm>
          <a:off x="3379" y="438518"/>
          <a:ext cx="2074906" cy="244106"/>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14A92F-2B32-412C-A18C-AAC109DCBF34}">
      <dsp:nvSpPr>
        <dsp:cNvPr id="0" name=""/>
        <dsp:cNvSpPr/>
      </dsp:nvSpPr>
      <dsp:spPr>
        <a:xfrm>
          <a:off x="3379" y="530194"/>
          <a:ext cx="152430" cy="15243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2EF8E0-957A-4E06-9F16-B6D1D7700CE9}">
      <dsp:nvSpPr>
        <dsp:cNvPr id="0" name=""/>
        <dsp:cNvSpPr/>
      </dsp:nvSpPr>
      <dsp:spPr>
        <a:xfrm>
          <a:off x="3379" y="0"/>
          <a:ext cx="2074906" cy="4385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l" defTabSz="622300">
            <a:lnSpc>
              <a:spcPct val="90000"/>
            </a:lnSpc>
            <a:spcBef>
              <a:spcPct val="0"/>
            </a:spcBef>
            <a:spcAft>
              <a:spcPct val="35000"/>
            </a:spcAft>
          </a:pPr>
          <a:r>
            <a:rPr lang="tr-TR" sz="1400" b="1" kern="1200" dirty="0" smtClean="0"/>
            <a:t>Birinci Aşama</a:t>
          </a:r>
        </a:p>
        <a:p>
          <a:pPr lvl="0" algn="l" defTabSz="622300">
            <a:lnSpc>
              <a:spcPct val="90000"/>
            </a:lnSpc>
            <a:spcBef>
              <a:spcPct val="0"/>
            </a:spcBef>
            <a:spcAft>
              <a:spcPct val="35000"/>
            </a:spcAft>
          </a:pPr>
          <a:r>
            <a:rPr lang="tr-TR" sz="1400" b="1" kern="1200" dirty="0" smtClean="0"/>
            <a:t>Başvuru Sahibi</a:t>
          </a:r>
        </a:p>
        <a:p>
          <a:pPr lvl="0" algn="l" defTabSz="622300">
            <a:lnSpc>
              <a:spcPct val="90000"/>
            </a:lnSpc>
            <a:spcBef>
              <a:spcPct val="0"/>
            </a:spcBef>
            <a:spcAft>
              <a:spcPct val="35000"/>
            </a:spcAft>
          </a:pPr>
          <a:endParaRPr lang="en-GB" sz="1400" kern="1200" dirty="0"/>
        </a:p>
      </dsp:txBody>
      <dsp:txXfrm>
        <a:off x="3379" y="0"/>
        <a:ext cx="2074906" cy="438518"/>
      </dsp:txXfrm>
    </dsp:sp>
    <dsp:sp modelId="{7F6BD574-8F72-4B2E-86D2-923AB2EF6AF1}">
      <dsp:nvSpPr>
        <dsp:cNvPr id="0" name=""/>
        <dsp:cNvSpPr/>
      </dsp:nvSpPr>
      <dsp:spPr>
        <a:xfrm>
          <a:off x="3379" y="885504"/>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CF89B53-B4F5-4EF3-8815-326FE85C900A}">
      <dsp:nvSpPr>
        <dsp:cNvPr id="0" name=""/>
        <dsp:cNvSpPr/>
      </dsp:nvSpPr>
      <dsp:spPr>
        <a:xfrm>
          <a:off x="148622" y="784064"/>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Proje Bilgi Formu</a:t>
          </a:r>
          <a:endParaRPr lang="en-GB" sz="1400" kern="1200" dirty="0"/>
        </a:p>
      </dsp:txBody>
      <dsp:txXfrm>
        <a:off x="148622" y="784064"/>
        <a:ext cx="1929663" cy="355306"/>
      </dsp:txXfrm>
    </dsp:sp>
    <dsp:sp modelId="{7CF9A06E-F787-40F0-B4A4-C57CB6E356C6}">
      <dsp:nvSpPr>
        <dsp:cNvPr id="0" name=""/>
        <dsp:cNvSpPr/>
      </dsp:nvSpPr>
      <dsp:spPr>
        <a:xfrm>
          <a:off x="3379" y="1240811"/>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31E40C-00C2-4448-91E0-305B7A85EB5E}">
      <dsp:nvSpPr>
        <dsp:cNvPr id="0" name=""/>
        <dsp:cNvSpPr/>
      </dsp:nvSpPr>
      <dsp:spPr>
        <a:xfrm>
          <a:off x="148622" y="1139371"/>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İş Planı</a:t>
          </a:r>
          <a:endParaRPr lang="en-GB" sz="1400" kern="1200" dirty="0"/>
        </a:p>
      </dsp:txBody>
      <dsp:txXfrm>
        <a:off x="148622" y="1139371"/>
        <a:ext cx="1929663" cy="355306"/>
      </dsp:txXfrm>
    </dsp:sp>
    <dsp:sp modelId="{5ACE6441-0ACB-4AD1-9FEF-CAD47F29E219}">
      <dsp:nvSpPr>
        <dsp:cNvPr id="0" name=""/>
        <dsp:cNvSpPr/>
      </dsp:nvSpPr>
      <dsp:spPr>
        <a:xfrm>
          <a:off x="3379" y="1596117"/>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436ED1-B42A-420D-A4F6-ACB771039768}">
      <dsp:nvSpPr>
        <dsp:cNvPr id="0" name=""/>
        <dsp:cNvSpPr/>
      </dsp:nvSpPr>
      <dsp:spPr>
        <a:xfrm>
          <a:off x="148622" y="1494677"/>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Bütçe</a:t>
          </a:r>
          <a:endParaRPr lang="en-GB" sz="1400" kern="1200" dirty="0"/>
        </a:p>
      </dsp:txBody>
      <dsp:txXfrm>
        <a:off x="148622" y="1494677"/>
        <a:ext cx="1929663" cy="355306"/>
      </dsp:txXfrm>
    </dsp:sp>
    <dsp:sp modelId="{13B272A7-8119-4789-B803-D76C39932BC7}">
      <dsp:nvSpPr>
        <dsp:cNvPr id="0" name=""/>
        <dsp:cNvSpPr/>
      </dsp:nvSpPr>
      <dsp:spPr>
        <a:xfrm>
          <a:off x="2182031" y="438518"/>
          <a:ext cx="2074906" cy="244106"/>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7B0ABD-A29F-4119-B281-8C00477A8083}">
      <dsp:nvSpPr>
        <dsp:cNvPr id="0" name=""/>
        <dsp:cNvSpPr/>
      </dsp:nvSpPr>
      <dsp:spPr>
        <a:xfrm>
          <a:off x="2182031" y="530194"/>
          <a:ext cx="152430" cy="15243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F30D5F-20C6-4E3B-8B01-7C303284B336}">
      <dsp:nvSpPr>
        <dsp:cNvPr id="0" name=""/>
        <dsp:cNvSpPr/>
      </dsp:nvSpPr>
      <dsp:spPr>
        <a:xfrm>
          <a:off x="2182031" y="0"/>
          <a:ext cx="2074906" cy="4385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l" defTabSz="622300">
            <a:lnSpc>
              <a:spcPct val="90000"/>
            </a:lnSpc>
            <a:spcBef>
              <a:spcPct val="0"/>
            </a:spcBef>
            <a:spcAft>
              <a:spcPct val="35000"/>
            </a:spcAft>
          </a:pPr>
          <a:r>
            <a:rPr lang="tr-TR" sz="1400" b="1" kern="1200" dirty="0" smtClean="0"/>
            <a:t>İkinci Aşama</a:t>
          </a:r>
        </a:p>
        <a:p>
          <a:pPr lvl="0" algn="l" defTabSz="622300">
            <a:lnSpc>
              <a:spcPct val="90000"/>
            </a:lnSpc>
            <a:spcBef>
              <a:spcPct val="0"/>
            </a:spcBef>
            <a:spcAft>
              <a:spcPct val="35000"/>
            </a:spcAft>
          </a:pPr>
          <a:r>
            <a:rPr lang="tr-TR" sz="1400" b="1" kern="1200" dirty="0" smtClean="0"/>
            <a:t>Başvuru Sahibi + Ajans</a:t>
          </a:r>
        </a:p>
        <a:p>
          <a:pPr lvl="0" algn="l" defTabSz="622300">
            <a:lnSpc>
              <a:spcPct val="90000"/>
            </a:lnSpc>
            <a:spcBef>
              <a:spcPct val="0"/>
            </a:spcBef>
            <a:spcAft>
              <a:spcPct val="35000"/>
            </a:spcAft>
          </a:pPr>
          <a:endParaRPr lang="en-GB" sz="1400" kern="1200" dirty="0"/>
        </a:p>
      </dsp:txBody>
      <dsp:txXfrm>
        <a:off x="2182031" y="0"/>
        <a:ext cx="2074906" cy="438518"/>
      </dsp:txXfrm>
    </dsp:sp>
    <dsp:sp modelId="{631CE61C-F84B-4605-85AE-A508595DD2FE}">
      <dsp:nvSpPr>
        <dsp:cNvPr id="0" name=""/>
        <dsp:cNvSpPr/>
      </dsp:nvSpPr>
      <dsp:spPr>
        <a:xfrm>
          <a:off x="2182031" y="885504"/>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324A99-291E-49FF-BBF1-272D9FB681A7}">
      <dsp:nvSpPr>
        <dsp:cNvPr id="0" name=""/>
        <dsp:cNvSpPr/>
      </dsp:nvSpPr>
      <dsp:spPr>
        <a:xfrm>
          <a:off x="2327274" y="784064"/>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Birinci Aşama Dosyalar</a:t>
          </a:r>
          <a:endParaRPr lang="en-GB" sz="1400" kern="1200" dirty="0"/>
        </a:p>
      </dsp:txBody>
      <dsp:txXfrm>
        <a:off x="2327274" y="784064"/>
        <a:ext cx="1929663" cy="355306"/>
      </dsp:txXfrm>
    </dsp:sp>
    <dsp:sp modelId="{BD69ED56-69E3-42FA-83CB-AA2068256312}">
      <dsp:nvSpPr>
        <dsp:cNvPr id="0" name=""/>
        <dsp:cNvSpPr/>
      </dsp:nvSpPr>
      <dsp:spPr>
        <a:xfrm>
          <a:off x="2182031" y="1240811"/>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3A7BA3-1F81-4066-ABAB-FA832C22B25D}">
      <dsp:nvSpPr>
        <dsp:cNvPr id="0" name=""/>
        <dsp:cNvSpPr/>
      </dsp:nvSpPr>
      <dsp:spPr>
        <a:xfrm>
          <a:off x="2327274" y="1139371"/>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KAYS Üzerinden Başvuru</a:t>
          </a:r>
          <a:endParaRPr lang="en-GB" sz="1400" kern="1200" dirty="0"/>
        </a:p>
      </dsp:txBody>
      <dsp:txXfrm>
        <a:off x="2327274" y="1139371"/>
        <a:ext cx="1929663" cy="355306"/>
      </dsp:txXfrm>
    </dsp:sp>
    <dsp:sp modelId="{5767A315-EA5F-45B6-B8D2-917F927AF3E8}">
      <dsp:nvSpPr>
        <dsp:cNvPr id="0" name=""/>
        <dsp:cNvSpPr/>
      </dsp:nvSpPr>
      <dsp:spPr>
        <a:xfrm>
          <a:off x="2182031" y="1596117"/>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6106B3-E9AB-4F40-AF9F-EDA7EDD8BDA5}">
      <dsp:nvSpPr>
        <dsp:cNvPr id="0" name=""/>
        <dsp:cNvSpPr/>
      </dsp:nvSpPr>
      <dsp:spPr>
        <a:xfrm>
          <a:off x="2327274" y="1494677"/>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Destekleyici Belgeler</a:t>
          </a:r>
          <a:endParaRPr lang="en-GB" sz="1400" kern="1200" dirty="0"/>
        </a:p>
      </dsp:txBody>
      <dsp:txXfrm>
        <a:off x="2327274" y="1494677"/>
        <a:ext cx="1929663" cy="355306"/>
      </dsp:txXfrm>
    </dsp:sp>
    <dsp:sp modelId="{A20EB7AD-5D9E-4D21-8244-D5C25BBA77CC}">
      <dsp:nvSpPr>
        <dsp:cNvPr id="0" name=""/>
        <dsp:cNvSpPr/>
      </dsp:nvSpPr>
      <dsp:spPr>
        <a:xfrm>
          <a:off x="4360683" y="438518"/>
          <a:ext cx="2074906" cy="244106"/>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AD14A8-78B3-4D77-B9A5-89A93C3B95DA}">
      <dsp:nvSpPr>
        <dsp:cNvPr id="0" name=""/>
        <dsp:cNvSpPr/>
      </dsp:nvSpPr>
      <dsp:spPr>
        <a:xfrm>
          <a:off x="4360683" y="530194"/>
          <a:ext cx="152430" cy="15243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9D329A-6217-4F9F-9749-7E3B1FBE6790}">
      <dsp:nvSpPr>
        <dsp:cNvPr id="0" name=""/>
        <dsp:cNvSpPr/>
      </dsp:nvSpPr>
      <dsp:spPr>
        <a:xfrm>
          <a:off x="4360683" y="0"/>
          <a:ext cx="2074906" cy="4385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l" defTabSz="622300">
            <a:lnSpc>
              <a:spcPct val="90000"/>
            </a:lnSpc>
            <a:spcBef>
              <a:spcPct val="0"/>
            </a:spcBef>
            <a:spcAft>
              <a:spcPct val="35000"/>
            </a:spcAft>
          </a:pPr>
          <a:r>
            <a:rPr lang="tr-TR" sz="1400" b="1" kern="1200" dirty="0" smtClean="0"/>
            <a:t>Değerlendirme</a:t>
          </a:r>
        </a:p>
        <a:p>
          <a:pPr lvl="0" algn="l" defTabSz="622300">
            <a:lnSpc>
              <a:spcPct val="90000"/>
            </a:lnSpc>
            <a:spcBef>
              <a:spcPct val="0"/>
            </a:spcBef>
            <a:spcAft>
              <a:spcPct val="35000"/>
            </a:spcAft>
          </a:pPr>
          <a:r>
            <a:rPr lang="tr-TR" sz="1400" b="1" kern="1200" dirty="0" smtClean="0"/>
            <a:t>Bakanlık</a:t>
          </a:r>
        </a:p>
        <a:p>
          <a:pPr lvl="0" algn="l" defTabSz="622300">
            <a:lnSpc>
              <a:spcPct val="90000"/>
            </a:lnSpc>
            <a:spcBef>
              <a:spcPct val="0"/>
            </a:spcBef>
            <a:spcAft>
              <a:spcPct val="35000"/>
            </a:spcAft>
          </a:pPr>
          <a:endParaRPr lang="en-GB" sz="1400" kern="1200" dirty="0"/>
        </a:p>
      </dsp:txBody>
      <dsp:txXfrm>
        <a:off x="4360683" y="0"/>
        <a:ext cx="2074906" cy="438518"/>
      </dsp:txXfrm>
    </dsp:sp>
    <dsp:sp modelId="{2769EDF2-AAFE-463A-9CB4-9791B024F204}">
      <dsp:nvSpPr>
        <dsp:cNvPr id="0" name=""/>
        <dsp:cNvSpPr/>
      </dsp:nvSpPr>
      <dsp:spPr>
        <a:xfrm>
          <a:off x="4360683" y="885504"/>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2AA9B9-F1CA-4FA9-9C8A-6104478867C9}">
      <dsp:nvSpPr>
        <dsp:cNvPr id="0" name=""/>
        <dsp:cNvSpPr/>
      </dsp:nvSpPr>
      <dsp:spPr>
        <a:xfrm>
          <a:off x="4505927" y="784064"/>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Bakanlık Değerlendirmesi</a:t>
          </a:r>
          <a:endParaRPr lang="en-GB" sz="1400" kern="1200" dirty="0"/>
        </a:p>
      </dsp:txBody>
      <dsp:txXfrm>
        <a:off x="4505927" y="784064"/>
        <a:ext cx="1929663" cy="355306"/>
      </dsp:txXfrm>
    </dsp:sp>
    <dsp:sp modelId="{5FE694DC-D28A-4DE2-9285-A7AE40B9B448}">
      <dsp:nvSpPr>
        <dsp:cNvPr id="0" name=""/>
        <dsp:cNvSpPr/>
      </dsp:nvSpPr>
      <dsp:spPr>
        <a:xfrm>
          <a:off x="6539335" y="438518"/>
          <a:ext cx="2074906" cy="244106"/>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70E6C8-855B-4856-A61A-9089B24307AA}">
      <dsp:nvSpPr>
        <dsp:cNvPr id="0" name=""/>
        <dsp:cNvSpPr/>
      </dsp:nvSpPr>
      <dsp:spPr>
        <a:xfrm>
          <a:off x="6539335" y="530194"/>
          <a:ext cx="152430" cy="15243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7478DF-C086-4117-AB19-73498E6AB778}">
      <dsp:nvSpPr>
        <dsp:cNvPr id="0" name=""/>
        <dsp:cNvSpPr/>
      </dsp:nvSpPr>
      <dsp:spPr>
        <a:xfrm>
          <a:off x="6539335" y="0"/>
          <a:ext cx="2074906" cy="4385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l" defTabSz="622300">
            <a:lnSpc>
              <a:spcPct val="90000"/>
            </a:lnSpc>
            <a:spcBef>
              <a:spcPct val="0"/>
            </a:spcBef>
            <a:spcAft>
              <a:spcPct val="35000"/>
            </a:spcAft>
          </a:pPr>
          <a:r>
            <a:rPr lang="tr-TR" sz="1400" b="1" kern="1200" dirty="0" smtClean="0"/>
            <a:t>Sözleşme</a:t>
          </a:r>
        </a:p>
        <a:p>
          <a:pPr lvl="0" algn="l" defTabSz="622300">
            <a:lnSpc>
              <a:spcPct val="90000"/>
            </a:lnSpc>
            <a:spcBef>
              <a:spcPct val="0"/>
            </a:spcBef>
            <a:spcAft>
              <a:spcPct val="35000"/>
            </a:spcAft>
          </a:pPr>
          <a:r>
            <a:rPr lang="tr-TR" sz="1400" b="1" kern="1200" dirty="0" smtClean="0"/>
            <a:t>Bakanlık Adına Ajans</a:t>
          </a:r>
        </a:p>
        <a:p>
          <a:pPr lvl="0" algn="l" defTabSz="622300">
            <a:lnSpc>
              <a:spcPct val="90000"/>
            </a:lnSpc>
            <a:spcBef>
              <a:spcPct val="0"/>
            </a:spcBef>
            <a:spcAft>
              <a:spcPct val="35000"/>
            </a:spcAft>
          </a:pPr>
          <a:endParaRPr lang="en-GB" sz="1400" kern="1200" dirty="0"/>
        </a:p>
      </dsp:txBody>
      <dsp:txXfrm>
        <a:off x="6539335" y="0"/>
        <a:ext cx="2074906" cy="438518"/>
      </dsp:txXfrm>
    </dsp:sp>
    <dsp:sp modelId="{102040E7-1D88-4B52-ADD0-E4C4D3B5E087}">
      <dsp:nvSpPr>
        <dsp:cNvPr id="0" name=""/>
        <dsp:cNvSpPr/>
      </dsp:nvSpPr>
      <dsp:spPr>
        <a:xfrm>
          <a:off x="6539335" y="885504"/>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44E0F9-8A56-4826-91AA-DAA456177E41}">
      <dsp:nvSpPr>
        <dsp:cNvPr id="0" name=""/>
        <dsp:cNvSpPr/>
      </dsp:nvSpPr>
      <dsp:spPr>
        <a:xfrm>
          <a:off x="6684579" y="784064"/>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Bakanlık Revizyon Talebi</a:t>
          </a:r>
          <a:endParaRPr lang="en-GB" sz="1400" kern="1200" dirty="0"/>
        </a:p>
      </dsp:txBody>
      <dsp:txXfrm>
        <a:off x="6684579" y="784064"/>
        <a:ext cx="1929663" cy="355306"/>
      </dsp:txXfrm>
    </dsp:sp>
    <dsp:sp modelId="{2F7CDCCA-04D5-4B7E-8BCE-7D39CD0E3873}">
      <dsp:nvSpPr>
        <dsp:cNvPr id="0" name=""/>
        <dsp:cNvSpPr/>
      </dsp:nvSpPr>
      <dsp:spPr>
        <a:xfrm>
          <a:off x="6539335" y="1240811"/>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1610181-0166-4B18-94EF-444D8E7CCBE2}">
      <dsp:nvSpPr>
        <dsp:cNvPr id="0" name=""/>
        <dsp:cNvSpPr/>
      </dsp:nvSpPr>
      <dsp:spPr>
        <a:xfrm>
          <a:off x="6684579" y="1139371"/>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KAYS İşlemleri</a:t>
          </a:r>
          <a:endParaRPr lang="en-GB" sz="1400" kern="1200" dirty="0"/>
        </a:p>
      </dsp:txBody>
      <dsp:txXfrm>
        <a:off x="6684579" y="1139371"/>
        <a:ext cx="1929663" cy="355306"/>
      </dsp:txXfrm>
    </dsp:sp>
    <dsp:sp modelId="{5B7B0CC8-20D1-4C2B-AA42-A8DA2FCFC123}">
      <dsp:nvSpPr>
        <dsp:cNvPr id="0" name=""/>
        <dsp:cNvSpPr/>
      </dsp:nvSpPr>
      <dsp:spPr>
        <a:xfrm>
          <a:off x="6539335" y="1596117"/>
          <a:ext cx="152426" cy="152426"/>
        </a:xfrm>
        <a:prstGeom prst="rect">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2DD590-8B8D-4250-B614-CFFF3D8F066F}">
      <dsp:nvSpPr>
        <dsp:cNvPr id="0" name=""/>
        <dsp:cNvSpPr/>
      </dsp:nvSpPr>
      <dsp:spPr>
        <a:xfrm>
          <a:off x="6684579" y="1494677"/>
          <a:ext cx="1929663" cy="355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kern="1200" dirty="0" smtClean="0"/>
            <a:t>Sözleşme İmzalanması</a:t>
          </a:r>
          <a:endParaRPr lang="en-GB" sz="1400" kern="1200" dirty="0"/>
        </a:p>
      </dsp:txBody>
      <dsp:txXfrm>
        <a:off x="6684579" y="1494677"/>
        <a:ext cx="1929663" cy="355306"/>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fld id="{1CE58B9E-ADAF-43CC-AB18-F3928007FB8D}" type="datetimeFigureOut">
              <a:rPr lang="tr-TR" smtClean="0"/>
              <a:t>10.12.2020</a:t>
            </a:fld>
            <a:endParaRPr lang="tr-TR"/>
          </a:p>
        </p:txBody>
      </p:sp>
      <p:sp>
        <p:nvSpPr>
          <p:cNvPr id="4" name="Altbilgi Yer Tutucusu 3"/>
          <p:cNvSpPr>
            <a:spLocks noGrp="1"/>
          </p:cNvSpPr>
          <p:nvPr>
            <p:ph type="ftr" sz="quarter" idx="2"/>
          </p:nvPr>
        </p:nvSpPr>
        <p:spPr>
          <a:xfrm>
            <a:off x="0" y="9429750"/>
            <a:ext cx="2887663"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773488" y="9429750"/>
            <a:ext cx="2887662" cy="496888"/>
          </a:xfrm>
          <a:prstGeom prst="rect">
            <a:avLst/>
          </a:prstGeom>
        </p:spPr>
        <p:txBody>
          <a:bodyPr vert="horz" lIns="91440" tIns="45720" rIns="91440" bIns="45720" rtlCol="0" anchor="b"/>
          <a:lstStyle>
            <a:lvl1pPr algn="r">
              <a:defRPr sz="1200"/>
            </a:lvl1pPr>
          </a:lstStyle>
          <a:p>
            <a:fld id="{A97CE233-4A2C-4DD2-A07D-4CEA258AE846}" type="slidenum">
              <a:rPr lang="tr-TR" smtClean="0"/>
              <a:t>‹#›</a:t>
            </a:fld>
            <a:endParaRPr lang="tr-TR"/>
          </a:p>
        </p:txBody>
      </p:sp>
    </p:spTree>
    <p:extLst>
      <p:ext uri="{BB962C8B-B14F-4D97-AF65-F5344CB8AC3E}">
        <p14:creationId xmlns:p14="http://schemas.microsoft.com/office/powerpoint/2010/main" val="1042131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D1EB9470-53E4-4465-BDF0-B38845BC480D}" type="datetimeFigureOut">
              <a:rPr lang="en-US" smtClean="0"/>
              <a:t>12/10/2020</a:t>
            </a:fld>
            <a:endParaRPr lang="en-US"/>
          </a:p>
        </p:txBody>
      </p:sp>
      <p:sp>
        <p:nvSpPr>
          <p:cNvPr id="4" name="Slayt Görüntüsü Yer Tutucusu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7FC51E6F-099D-4BDB-B5FD-787B63AD1127}" type="slidenum">
              <a:rPr lang="en-US" smtClean="0"/>
              <a:t>‹#›</a:t>
            </a:fld>
            <a:endParaRPr lang="en-US"/>
          </a:p>
        </p:txBody>
      </p:sp>
    </p:spTree>
    <p:extLst>
      <p:ext uri="{BB962C8B-B14F-4D97-AF65-F5344CB8AC3E}">
        <p14:creationId xmlns:p14="http://schemas.microsoft.com/office/powerpoint/2010/main" val="3290570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129419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237868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630451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4647732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853218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66322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829912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677246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250859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381747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19767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625983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p:txBody>
      </p:sp>
      <p:sp>
        <p:nvSpPr>
          <p:cNvPr id="4" name="Slayt Numarası Yer Tutucusu 3"/>
          <p:cNvSpPr>
            <a:spLocks noGrp="1"/>
          </p:cNvSpPr>
          <p:nvPr>
            <p:ph type="sldNum" sz="quarter" idx="10"/>
          </p:nvPr>
        </p:nvSpPr>
        <p:spPr/>
        <p:txBody>
          <a:bodyPr/>
          <a:lstStyle/>
          <a:p>
            <a:fld id="{560F5348-9F78-401C-A429-DE371F91413A}"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027596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315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693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727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7556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150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3664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211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101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0922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9938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401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AEB9061-6123-478E-BE32-8CA34DA7AC7A}" type="datetimeFigureOut">
              <a:rPr lang="en-US" smtClean="0">
                <a:solidFill>
                  <a:prstClr val="black">
                    <a:tint val="75000"/>
                  </a:prstClr>
                </a:solidFill>
              </a:rPr>
              <a:pPr/>
              <a:t>12/10/2020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8F8F2A-19E6-4CF6-BDFD-3FB6E214822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92759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jpeg"/><Relationship Id="rId7" Type="http://schemas.openxmlformats.org/officeDocument/2006/relationships/diagramLayout" Target="../diagrams/layout1.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image" Target="../media/image3.emf"/><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38" y="160621"/>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sp>
        <p:nvSpPr>
          <p:cNvPr id="8" name="Metin kutusu 7"/>
          <p:cNvSpPr txBox="1"/>
          <p:nvPr/>
        </p:nvSpPr>
        <p:spPr>
          <a:xfrm>
            <a:off x="704883" y="1528724"/>
            <a:ext cx="7704856" cy="338554"/>
          </a:xfrm>
          <a:prstGeom prst="rect">
            <a:avLst/>
          </a:prstGeom>
          <a:noFill/>
        </p:spPr>
        <p:txBody>
          <a:bodyPr wrap="square" rtlCol="0">
            <a:spAutoFit/>
          </a:bodyPr>
          <a:lstStyle/>
          <a:p>
            <a:pPr algn="just"/>
            <a:r>
              <a:rPr lang="tr-TR" sz="1600" dirty="0" smtClean="0"/>
              <a:t>                         </a:t>
            </a:r>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19596" y="-243408"/>
            <a:ext cx="1414360" cy="1414360"/>
          </a:xfrm>
          <a:prstGeom prst="rect">
            <a:avLst/>
          </a:prstGeom>
        </p:spPr>
      </p:pic>
      <p:sp>
        <p:nvSpPr>
          <p:cNvPr id="7" name="Metin kutusu 6"/>
          <p:cNvSpPr txBox="1"/>
          <p:nvPr/>
        </p:nvSpPr>
        <p:spPr>
          <a:xfrm>
            <a:off x="102838" y="2446437"/>
            <a:ext cx="8933658" cy="1846659"/>
          </a:xfrm>
          <a:prstGeom prst="rect">
            <a:avLst/>
          </a:prstGeom>
          <a:noFill/>
        </p:spPr>
        <p:txBody>
          <a:bodyPr wrap="square" rtlCol="0">
            <a:spAutoFit/>
          </a:bodyPr>
          <a:lstStyle/>
          <a:p>
            <a:pPr algn="ctr"/>
            <a:r>
              <a:rPr lang="tr-TR" sz="3800" b="1" spc="-150" dirty="0" smtClean="0">
                <a:solidFill>
                  <a:schemeClr val="accent5">
                    <a:lumMod val="50000"/>
                  </a:schemeClr>
                </a:solidFill>
                <a:latin typeface="Candara" panose="020E0502030303020204" pitchFamily="34" charset="0"/>
              </a:rPr>
              <a:t>2021 YILI </a:t>
            </a:r>
          </a:p>
          <a:p>
            <a:pPr algn="ctr"/>
            <a:r>
              <a:rPr lang="tr-TR" sz="3800" b="1" spc="-150" dirty="0" smtClean="0">
                <a:solidFill>
                  <a:schemeClr val="accent5">
                    <a:lumMod val="50000"/>
                  </a:schemeClr>
                </a:solidFill>
                <a:latin typeface="Candara" panose="020E0502030303020204" pitchFamily="34" charset="0"/>
              </a:rPr>
              <a:t>SOSYAL GELİŞMEYİ DESTEKLEME  PROGRAMI</a:t>
            </a:r>
          </a:p>
          <a:p>
            <a:pPr algn="ctr"/>
            <a:r>
              <a:rPr lang="tr-TR" sz="3800" b="1" spc="-150" dirty="0">
                <a:solidFill>
                  <a:schemeClr val="accent5">
                    <a:lumMod val="50000"/>
                  </a:schemeClr>
                </a:solidFill>
                <a:latin typeface="Candara" panose="020E0502030303020204" pitchFamily="34" charset="0"/>
              </a:rPr>
              <a:t>(SOGEP)</a:t>
            </a:r>
          </a:p>
        </p:txBody>
      </p:sp>
      <p:sp>
        <p:nvSpPr>
          <p:cNvPr id="3" name="Metin kutusu 2"/>
          <p:cNvSpPr txBox="1"/>
          <p:nvPr/>
        </p:nvSpPr>
        <p:spPr>
          <a:xfrm>
            <a:off x="4990306" y="4869160"/>
            <a:ext cx="4118198" cy="1384995"/>
          </a:xfrm>
          <a:prstGeom prst="rect">
            <a:avLst/>
          </a:prstGeom>
          <a:noFill/>
        </p:spPr>
        <p:txBody>
          <a:bodyPr wrap="square" rtlCol="0">
            <a:spAutoFit/>
          </a:bodyPr>
          <a:lstStyle/>
          <a:p>
            <a:r>
              <a:rPr lang="tr-TR" sz="2800" b="1" spc="-150" dirty="0">
                <a:solidFill>
                  <a:schemeClr val="accent5">
                    <a:lumMod val="50000"/>
                  </a:schemeClr>
                </a:solidFill>
                <a:latin typeface="Candara" panose="020E0502030303020204" pitchFamily="34" charset="0"/>
              </a:rPr>
              <a:t>Bilgilendirme</a:t>
            </a:r>
            <a:r>
              <a:rPr lang="tr-TR" sz="2800" dirty="0" smtClean="0">
                <a:solidFill>
                  <a:schemeClr val="accent5">
                    <a:lumMod val="50000"/>
                  </a:schemeClr>
                </a:solidFill>
              </a:rPr>
              <a:t> </a:t>
            </a:r>
            <a:r>
              <a:rPr lang="tr-TR" sz="2800" b="1" spc="-150" dirty="0" smtClean="0">
                <a:solidFill>
                  <a:schemeClr val="accent5">
                    <a:lumMod val="50000"/>
                  </a:schemeClr>
                </a:solidFill>
                <a:latin typeface="Candara" panose="020E0502030303020204" pitchFamily="34" charset="0"/>
              </a:rPr>
              <a:t>Sunumu</a:t>
            </a:r>
          </a:p>
          <a:p>
            <a:endParaRPr lang="tr-TR" sz="2800" b="1" spc="-150" dirty="0">
              <a:solidFill>
                <a:schemeClr val="accent5">
                  <a:lumMod val="50000"/>
                </a:schemeClr>
              </a:solidFill>
              <a:latin typeface="Candara" panose="020E0502030303020204" pitchFamily="34" charset="0"/>
            </a:endParaRPr>
          </a:p>
          <a:p>
            <a:r>
              <a:rPr lang="tr-TR" sz="2800" b="1" spc="-150" dirty="0" smtClean="0">
                <a:solidFill>
                  <a:schemeClr val="accent5">
                    <a:lumMod val="50000"/>
                  </a:schemeClr>
                </a:solidFill>
                <a:latin typeface="Candara" panose="020E0502030303020204" pitchFamily="34" charset="0"/>
              </a:rPr>
              <a:t>10.12.2020 </a:t>
            </a:r>
            <a:endParaRPr lang="en-GB" sz="2800" b="1" spc="-150" dirty="0">
              <a:solidFill>
                <a:schemeClr val="accent5">
                  <a:lumMod val="50000"/>
                </a:schemeClr>
              </a:solidFill>
              <a:latin typeface="Candara" panose="020E0502030303020204" pitchFamily="34" charset="0"/>
            </a:endParaRPr>
          </a:p>
        </p:txBody>
      </p:sp>
      <p:pic>
        <p:nvPicPr>
          <p:cNvPr id="6" name="Resim 5"/>
          <p:cNvPicPr>
            <a:picLocks noChangeAspect="1"/>
          </p:cNvPicPr>
          <p:nvPr/>
        </p:nvPicPr>
        <p:blipFill>
          <a:blip r:embed="rId5"/>
          <a:stretch>
            <a:fillRect/>
          </a:stretch>
        </p:blipFill>
        <p:spPr>
          <a:xfrm>
            <a:off x="3478184" y="50406"/>
            <a:ext cx="2182966" cy="2010442"/>
          </a:xfrm>
          <a:prstGeom prst="rect">
            <a:avLst/>
          </a:prstGeom>
        </p:spPr>
      </p:pic>
    </p:spTree>
    <p:extLst>
      <p:ext uri="{BB962C8B-B14F-4D97-AF65-F5344CB8AC3E}">
        <p14:creationId xmlns:p14="http://schemas.microsoft.com/office/powerpoint/2010/main" val="4244050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BÜTÇE VE DESTEK LİMİTLERİ</a:t>
            </a:r>
            <a:endParaRPr lang="tr-TR" sz="2400" b="1" dirty="0">
              <a:solidFill>
                <a:schemeClr val="accent5">
                  <a:lumMod val="50000"/>
                </a:schemeClr>
              </a:solidFill>
            </a:endParaRP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graphicFrame>
        <p:nvGraphicFramePr>
          <p:cNvPr id="3" name="Tablo 2"/>
          <p:cNvGraphicFramePr>
            <a:graphicFrameLocks noGrp="1"/>
          </p:cNvGraphicFramePr>
          <p:nvPr>
            <p:extLst>
              <p:ext uri="{D42A27DB-BD31-4B8C-83A1-F6EECF244321}">
                <p14:modId xmlns:p14="http://schemas.microsoft.com/office/powerpoint/2010/main" val="4066817993"/>
              </p:ext>
            </p:extLst>
          </p:nvPr>
        </p:nvGraphicFramePr>
        <p:xfrm>
          <a:off x="220747" y="1052736"/>
          <a:ext cx="8671732" cy="4248474"/>
        </p:xfrm>
        <a:graphic>
          <a:graphicData uri="http://schemas.openxmlformats.org/drawingml/2006/table">
            <a:tbl>
              <a:tblPr firstRow="1" firstCol="1" bandRow="1">
                <a:tableStyleId>{5C22544A-7EE6-4342-B048-85BDC9FD1C3A}</a:tableStyleId>
              </a:tblPr>
              <a:tblGrid>
                <a:gridCol w="1999357"/>
                <a:gridCol w="1446728"/>
                <a:gridCol w="1669663"/>
                <a:gridCol w="1777992"/>
                <a:gridCol w="1777992"/>
              </a:tblGrid>
              <a:tr h="708079">
                <a:tc rowSpan="2">
                  <a:txBody>
                    <a:bodyPr/>
                    <a:lstStyle/>
                    <a:p>
                      <a:pPr algn="ctr">
                        <a:lnSpc>
                          <a:spcPct val="107000"/>
                        </a:lnSpc>
                        <a:spcBef>
                          <a:spcPts val="100"/>
                        </a:spcBef>
                        <a:spcAft>
                          <a:spcPts val="100"/>
                        </a:spcAft>
                      </a:pPr>
                      <a:r>
                        <a:rPr lang="tr-TR" sz="1800" dirty="0">
                          <a:effectLst/>
                        </a:rPr>
                        <a:t>Destek Limitleri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solidFill>
                      <a:schemeClr val="accent5">
                        <a:lumMod val="50000"/>
                      </a:schemeClr>
                    </a:solidFill>
                  </a:tcPr>
                </a:tc>
                <a:tc gridSpan="2">
                  <a:txBody>
                    <a:bodyPr/>
                    <a:lstStyle/>
                    <a:p>
                      <a:pPr algn="ctr">
                        <a:lnSpc>
                          <a:spcPct val="107000"/>
                        </a:lnSpc>
                        <a:spcBef>
                          <a:spcPts val="100"/>
                        </a:spcBef>
                        <a:spcAft>
                          <a:spcPts val="100"/>
                        </a:spcAft>
                      </a:pPr>
                      <a:r>
                        <a:rPr lang="tr-TR" sz="1800" dirty="0">
                          <a:effectLst/>
                        </a:rPr>
                        <a:t>Kar Amacı Gütmeyen Kurumlar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solidFill>
                      <a:schemeClr val="accent5">
                        <a:lumMod val="50000"/>
                      </a:schemeClr>
                    </a:solidFill>
                  </a:tcPr>
                </a:tc>
                <a:tc hMerge="1">
                  <a:txBody>
                    <a:bodyPr/>
                    <a:lstStyle/>
                    <a:p>
                      <a:endParaRPr lang="en-GB"/>
                    </a:p>
                  </a:txBody>
                  <a:tcPr/>
                </a:tc>
                <a:tc gridSpan="2">
                  <a:txBody>
                    <a:bodyPr/>
                    <a:lstStyle/>
                    <a:p>
                      <a:pPr algn="ctr">
                        <a:lnSpc>
                          <a:spcPct val="107000"/>
                        </a:lnSpc>
                        <a:spcBef>
                          <a:spcPts val="100"/>
                        </a:spcBef>
                        <a:spcAft>
                          <a:spcPts val="100"/>
                        </a:spcAft>
                      </a:pPr>
                      <a:r>
                        <a:rPr lang="tr-TR" sz="1800" dirty="0">
                          <a:effectLst/>
                        </a:rPr>
                        <a:t>Özel Sektör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solidFill>
                      <a:schemeClr val="accent5">
                        <a:lumMod val="50000"/>
                      </a:schemeClr>
                    </a:solidFill>
                  </a:tcPr>
                </a:tc>
                <a:tc hMerge="1">
                  <a:txBody>
                    <a:bodyPr/>
                    <a:lstStyle/>
                    <a:p>
                      <a:endParaRPr lang="en-GB"/>
                    </a:p>
                  </a:txBody>
                  <a:tcPr/>
                </a:tc>
              </a:tr>
              <a:tr h="708079">
                <a:tc vMerge="1">
                  <a:txBody>
                    <a:bodyPr/>
                    <a:lstStyle/>
                    <a:p>
                      <a:endParaRPr lang="en-GB"/>
                    </a:p>
                  </a:txBody>
                  <a:tcPr/>
                </a:tc>
                <a:tc>
                  <a:txBody>
                    <a:bodyPr/>
                    <a:lstStyle/>
                    <a:p>
                      <a:pPr algn="ctr">
                        <a:lnSpc>
                          <a:spcPct val="107000"/>
                        </a:lnSpc>
                        <a:spcBef>
                          <a:spcPts val="100"/>
                        </a:spcBef>
                        <a:spcAft>
                          <a:spcPts val="100"/>
                        </a:spcAft>
                      </a:pPr>
                      <a:r>
                        <a:rPr lang="tr-TR" sz="1800" dirty="0">
                          <a:effectLst/>
                        </a:rPr>
                        <a:t>Asgari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dirty="0">
                          <a:effectLst/>
                        </a:rPr>
                        <a:t>Azami</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a:effectLst/>
                        </a:rPr>
                        <a:t>Asgari</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a:effectLst/>
                        </a:rPr>
                        <a:t>Azami</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r>
              <a:tr h="708079">
                <a:tc>
                  <a:txBody>
                    <a:bodyPr/>
                    <a:lstStyle/>
                    <a:p>
                      <a:pPr algn="just">
                        <a:lnSpc>
                          <a:spcPct val="107000"/>
                        </a:lnSpc>
                        <a:spcBef>
                          <a:spcPts val="100"/>
                        </a:spcBef>
                        <a:spcAft>
                          <a:spcPts val="100"/>
                        </a:spcAft>
                      </a:pPr>
                      <a:r>
                        <a:rPr lang="tr-TR" sz="1800" dirty="0">
                          <a:effectLst/>
                        </a:rPr>
                        <a:t>Destek Oranı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solidFill>
                      <a:schemeClr val="accent5">
                        <a:lumMod val="50000"/>
                      </a:schemeClr>
                    </a:solidFill>
                  </a:tcPr>
                </a:tc>
                <a:tc>
                  <a:txBody>
                    <a:bodyPr/>
                    <a:lstStyle/>
                    <a:p>
                      <a:pPr algn="ctr">
                        <a:lnSpc>
                          <a:spcPct val="107000"/>
                        </a:lnSpc>
                        <a:spcBef>
                          <a:spcPts val="100"/>
                        </a:spcBef>
                        <a:spcAft>
                          <a:spcPts val="100"/>
                        </a:spcAft>
                      </a:pPr>
                      <a:r>
                        <a:rPr lang="tr-TR" sz="1800" dirty="0">
                          <a:effectLst/>
                        </a:rPr>
                        <a:t>-</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dirty="0">
                          <a:effectLst/>
                        </a:rPr>
                        <a:t>90</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a:effectLst/>
                        </a:rPr>
                        <a:t>-</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a:effectLst/>
                        </a:rPr>
                        <a:t>50</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8079">
                <a:tc>
                  <a:txBody>
                    <a:bodyPr/>
                    <a:lstStyle/>
                    <a:p>
                      <a:pPr algn="just">
                        <a:lnSpc>
                          <a:spcPct val="107000"/>
                        </a:lnSpc>
                        <a:spcBef>
                          <a:spcPts val="100"/>
                        </a:spcBef>
                        <a:spcAft>
                          <a:spcPts val="100"/>
                        </a:spcAft>
                      </a:pPr>
                      <a:r>
                        <a:rPr lang="tr-TR" sz="1800" dirty="0">
                          <a:effectLst/>
                        </a:rPr>
                        <a:t>Destek Miktarı (TL)</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solidFill>
                      <a:schemeClr val="accent5">
                        <a:lumMod val="50000"/>
                      </a:schemeClr>
                    </a:solidFill>
                  </a:tcPr>
                </a:tc>
                <a:tc>
                  <a:txBody>
                    <a:bodyPr/>
                    <a:lstStyle/>
                    <a:p>
                      <a:pPr algn="ctr">
                        <a:lnSpc>
                          <a:spcPct val="107000"/>
                        </a:lnSpc>
                        <a:spcBef>
                          <a:spcPts val="100"/>
                        </a:spcBef>
                        <a:spcAft>
                          <a:spcPts val="100"/>
                        </a:spcAft>
                      </a:pPr>
                      <a:r>
                        <a:rPr lang="tr-TR" sz="1800">
                          <a:effectLst/>
                        </a:rPr>
                        <a:t>900.000</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dirty="0">
                          <a:effectLst/>
                        </a:rPr>
                        <a:t>-</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a:effectLst/>
                        </a:rPr>
                        <a:t>500.000</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a:effectLst/>
                        </a:rPr>
                        <a:t>-</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8079">
                <a:tc>
                  <a:txBody>
                    <a:bodyPr/>
                    <a:lstStyle/>
                    <a:p>
                      <a:pPr algn="just">
                        <a:lnSpc>
                          <a:spcPct val="107000"/>
                        </a:lnSpc>
                        <a:spcBef>
                          <a:spcPts val="100"/>
                        </a:spcBef>
                        <a:spcAft>
                          <a:spcPts val="100"/>
                        </a:spcAft>
                      </a:pPr>
                      <a:r>
                        <a:rPr lang="tr-TR" sz="1800" dirty="0">
                          <a:effectLst/>
                        </a:rPr>
                        <a:t>Eş Finansman (TL)</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solidFill>
                      <a:schemeClr val="accent5">
                        <a:lumMod val="50000"/>
                      </a:schemeClr>
                    </a:solidFill>
                  </a:tcPr>
                </a:tc>
                <a:tc>
                  <a:txBody>
                    <a:bodyPr/>
                    <a:lstStyle/>
                    <a:p>
                      <a:pPr algn="ctr">
                        <a:lnSpc>
                          <a:spcPct val="107000"/>
                        </a:lnSpc>
                        <a:spcBef>
                          <a:spcPts val="100"/>
                        </a:spcBef>
                        <a:spcAft>
                          <a:spcPts val="100"/>
                        </a:spcAft>
                      </a:pPr>
                      <a:r>
                        <a:rPr lang="tr-TR" sz="1800" dirty="0">
                          <a:effectLst/>
                        </a:rPr>
                        <a:t>100.000</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dirty="0">
                          <a:effectLst/>
                        </a:rPr>
                        <a:t>-</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dirty="0">
                          <a:effectLst/>
                        </a:rPr>
                        <a:t>500.000</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100"/>
                        </a:spcBef>
                        <a:spcAft>
                          <a:spcPts val="100"/>
                        </a:spcAft>
                      </a:pPr>
                      <a:r>
                        <a:rPr lang="tr-TR" sz="1800">
                          <a:effectLst/>
                        </a:rPr>
                        <a:t>-</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8079">
                <a:tc>
                  <a:txBody>
                    <a:bodyPr/>
                    <a:lstStyle/>
                    <a:p>
                      <a:pPr algn="just">
                        <a:lnSpc>
                          <a:spcPct val="107000"/>
                        </a:lnSpc>
                        <a:spcBef>
                          <a:spcPts val="100"/>
                        </a:spcBef>
                        <a:spcAft>
                          <a:spcPts val="100"/>
                        </a:spcAft>
                      </a:pPr>
                      <a:r>
                        <a:rPr lang="tr-TR" sz="1800" dirty="0">
                          <a:effectLst/>
                        </a:rPr>
                        <a:t>Proje Bütçesi (TL)</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solidFill>
                      <a:schemeClr val="accent5">
                        <a:lumMod val="50000"/>
                      </a:schemeClr>
                    </a:solidFill>
                  </a:tcPr>
                </a:tc>
                <a:tc>
                  <a:txBody>
                    <a:bodyPr/>
                    <a:lstStyle/>
                    <a:p>
                      <a:pPr algn="ctr">
                        <a:lnSpc>
                          <a:spcPct val="107000"/>
                        </a:lnSpc>
                        <a:spcBef>
                          <a:spcPts val="100"/>
                        </a:spcBef>
                        <a:spcAft>
                          <a:spcPts val="100"/>
                        </a:spcAft>
                      </a:pPr>
                      <a:r>
                        <a:rPr lang="tr-TR" sz="1800">
                          <a:effectLst/>
                        </a:rPr>
                        <a:t>1.000.000</a:t>
                      </a:r>
                      <a:endParaRPr lang="tr-TR" sz="180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lnSpc>
                          <a:spcPct val="107000"/>
                        </a:lnSpc>
                        <a:spcBef>
                          <a:spcPts val="100"/>
                        </a:spcBef>
                        <a:spcAft>
                          <a:spcPts val="100"/>
                        </a:spcAft>
                      </a:pPr>
                      <a:r>
                        <a:rPr lang="tr-TR" sz="1800" dirty="0">
                          <a:effectLst/>
                        </a:rPr>
                        <a:t>-</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lnSpc>
                          <a:spcPct val="107000"/>
                        </a:lnSpc>
                        <a:spcBef>
                          <a:spcPts val="100"/>
                        </a:spcBef>
                        <a:spcAft>
                          <a:spcPts val="100"/>
                        </a:spcAft>
                      </a:pPr>
                      <a:r>
                        <a:rPr lang="tr-TR" sz="1800" dirty="0">
                          <a:effectLst/>
                        </a:rPr>
                        <a:t>1.000.000</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lnSpc>
                          <a:spcPct val="107000"/>
                        </a:lnSpc>
                        <a:spcBef>
                          <a:spcPts val="100"/>
                        </a:spcBef>
                        <a:spcAft>
                          <a:spcPts val="100"/>
                        </a:spcAft>
                      </a:pPr>
                      <a:r>
                        <a:rPr lang="tr-TR" sz="1800" dirty="0">
                          <a:effectLst/>
                        </a:rPr>
                        <a:t>-</a:t>
                      </a:r>
                      <a:endParaRPr lang="tr-TR" sz="1800" dirty="0">
                        <a:effectLst/>
                        <a:latin typeface="Calibri" panose="020F0502020204030204" pitchFamily="34" charset="0"/>
                        <a:ea typeface="Calibri" panose="020F0502020204030204" pitchFamily="34" charset="0"/>
                        <a:cs typeface="Arial" panose="020B0604020202020204" pitchFamily="34" charset="0"/>
                      </a:endParaRPr>
                    </a:p>
                  </a:txBody>
                  <a:tcPr marL="53975" marR="5397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r>
            </a:tbl>
          </a:graphicData>
        </a:graphic>
      </p:graphicFrame>
      <p:sp>
        <p:nvSpPr>
          <p:cNvPr id="4" name="Dikdörtgen 3"/>
          <p:cNvSpPr/>
          <p:nvPr/>
        </p:nvSpPr>
        <p:spPr>
          <a:xfrm>
            <a:off x="3203848" y="5650866"/>
            <a:ext cx="3245084"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GB" sz="2400" b="1" dirty="0">
                <a:solidFill>
                  <a:schemeClr val="accent5">
                    <a:lumMod val="50000"/>
                  </a:schemeClr>
                </a:solidFill>
                <a:latin typeface="Arial" panose="020B0604020202020204" pitchFamily="34" charset="0"/>
              </a:rPr>
              <a:t>81 İL </a:t>
            </a:r>
            <a:endParaRPr lang="tr-TR" sz="2400" b="1" dirty="0" smtClean="0">
              <a:solidFill>
                <a:schemeClr val="accent5">
                  <a:lumMod val="50000"/>
                </a:schemeClr>
              </a:solidFill>
              <a:latin typeface="Arial" panose="020B0604020202020204" pitchFamily="34" charset="0"/>
            </a:endParaRPr>
          </a:p>
          <a:p>
            <a:pPr algn="ctr"/>
            <a:r>
              <a:rPr lang="en-GB" sz="2400" b="1" dirty="0" smtClean="0">
                <a:solidFill>
                  <a:schemeClr val="accent5">
                    <a:lumMod val="50000"/>
                  </a:schemeClr>
                </a:solidFill>
                <a:latin typeface="Arial" panose="020B0604020202020204" pitchFamily="34" charset="0"/>
              </a:rPr>
              <a:t>166 </a:t>
            </a:r>
            <a:r>
              <a:rPr lang="en-GB" sz="2400" b="1" dirty="0">
                <a:solidFill>
                  <a:schemeClr val="accent5">
                    <a:lumMod val="50000"/>
                  </a:schemeClr>
                </a:solidFill>
                <a:latin typeface="Arial" panose="020B0604020202020204" pitchFamily="34" charset="0"/>
              </a:rPr>
              <a:t>MİLYON TL</a:t>
            </a:r>
            <a:endParaRPr lang="en-GB" sz="2400" b="1" dirty="0">
              <a:solidFill>
                <a:schemeClr val="accent5">
                  <a:lumMod val="50000"/>
                </a:schemeClr>
              </a:solidFill>
            </a:endParaRPr>
          </a:p>
        </p:txBody>
      </p:sp>
    </p:spTree>
    <p:extLst>
      <p:ext uri="{BB962C8B-B14F-4D97-AF65-F5344CB8AC3E}">
        <p14:creationId xmlns:p14="http://schemas.microsoft.com/office/powerpoint/2010/main" val="1121819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NOTLAR</a:t>
            </a:r>
            <a:endParaRPr lang="tr-TR" sz="2400" b="1" dirty="0">
              <a:solidFill>
                <a:schemeClr val="accent5">
                  <a:lumMod val="50000"/>
                </a:schemeClr>
              </a:solidFill>
            </a:endParaRPr>
          </a:p>
        </p:txBody>
      </p:sp>
      <p:sp>
        <p:nvSpPr>
          <p:cNvPr id="11" name="Dikdörtgen 10"/>
          <p:cNvSpPr/>
          <p:nvPr/>
        </p:nvSpPr>
        <p:spPr>
          <a:xfrm>
            <a:off x="151558" y="1196752"/>
            <a:ext cx="8438255" cy="3354765"/>
          </a:xfrm>
          <a:prstGeom prst="rect">
            <a:avLst/>
          </a:prstGeom>
        </p:spPr>
        <p:txBody>
          <a:bodyPr wrap="square">
            <a:spAutoFit/>
          </a:bodyPr>
          <a:lstStyle/>
          <a:p>
            <a:pPr marL="285750" indent="-285750" algn="just">
              <a:lnSpc>
                <a:spcPct val="150000"/>
              </a:lnSpc>
              <a:spcBef>
                <a:spcPts val="600"/>
              </a:spcBef>
              <a:spcAft>
                <a:spcPts val="600"/>
              </a:spcAft>
              <a:buFont typeface="Wingdings" panose="05000000000000000000" pitchFamily="2" charset="2"/>
              <a:buChar char="§"/>
            </a:pPr>
            <a:r>
              <a:rPr lang="tr-TR" dirty="0" smtClean="0">
                <a:solidFill>
                  <a:schemeClr val="accent5">
                    <a:lumMod val="50000"/>
                  </a:schemeClr>
                </a:solidFill>
                <a:latin typeface="Arial" panose="020B0604020202020204" pitchFamily="34" charset="0"/>
                <a:cs typeface="Arial" panose="020B0604020202020204" pitchFamily="34" charset="0"/>
              </a:rPr>
              <a:t>1 milyon TL ≤ proje bütçesi ≤ 3 milyon TL</a:t>
            </a:r>
            <a:endParaRPr lang="tr-TR"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dirty="0" smtClean="0">
                <a:solidFill>
                  <a:schemeClr val="accent5">
                    <a:lumMod val="50000"/>
                  </a:schemeClr>
                </a:solidFill>
                <a:latin typeface="Arial" panose="020B0604020202020204" pitchFamily="34" charset="0"/>
                <a:cs typeface="Arial" panose="020B0604020202020204" pitchFamily="34" charset="0"/>
              </a:rPr>
              <a:t>İnşaat maliyetleri ≤ % 25 proje bütçesi</a:t>
            </a:r>
            <a:endParaRPr lang="tr-TR"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dirty="0" smtClean="0">
                <a:solidFill>
                  <a:schemeClr val="accent5">
                    <a:lumMod val="50000"/>
                  </a:schemeClr>
                </a:solidFill>
                <a:latin typeface="Arial" panose="020B0604020202020204" pitchFamily="34" charset="0"/>
                <a:cs typeface="Arial" panose="020B0604020202020204" pitchFamily="34" charset="0"/>
              </a:rPr>
              <a:t>12 ay ≤ proje süresi ≤18 ay</a:t>
            </a:r>
            <a:endParaRPr lang="tr-TR"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dirty="0" smtClean="0">
                <a:solidFill>
                  <a:schemeClr val="accent5">
                    <a:lumMod val="50000"/>
                  </a:schemeClr>
                </a:solidFill>
                <a:latin typeface="Arial" panose="020B0604020202020204" pitchFamily="34" charset="0"/>
                <a:cs typeface="Arial" panose="020B0604020202020204" pitchFamily="34" charset="0"/>
              </a:rPr>
              <a:t>Nakdi eş finansman</a:t>
            </a:r>
            <a:endParaRPr lang="tr-TR"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dirty="0" smtClean="0">
                <a:solidFill>
                  <a:schemeClr val="accent5">
                    <a:lumMod val="50000"/>
                  </a:schemeClr>
                </a:solidFill>
                <a:latin typeface="Arial" panose="020B0604020202020204" pitchFamily="34" charset="0"/>
                <a:cs typeface="Arial" panose="020B0604020202020204" pitchFamily="34" charset="0"/>
              </a:rPr>
              <a:t>Eş finansmana özel sektör katkısı</a:t>
            </a:r>
            <a:endParaRPr lang="tr-TR"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dirty="0" smtClean="0">
                <a:solidFill>
                  <a:schemeClr val="accent5">
                    <a:lumMod val="50000"/>
                  </a:schemeClr>
                </a:solidFill>
                <a:latin typeface="Arial" panose="020B0604020202020204" pitchFamily="34" charset="0"/>
                <a:cs typeface="Arial" panose="020B0604020202020204" pitchFamily="34" charset="0"/>
              </a:rPr>
              <a:t>İstihdam sağlama / gelir getirici faaliyete başlama</a:t>
            </a:r>
            <a:endParaRPr lang="tr-TR" dirty="0">
              <a:solidFill>
                <a:schemeClr val="accent5">
                  <a:lumMod val="50000"/>
                </a:schemeClr>
              </a:solidFill>
              <a:latin typeface="Arial" panose="020B0604020202020204" pitchFamily="34" charset="0"/>
              <a:cs typeface="Arial" panose="020B0604020202020204" pitchFamily="34" charset="0"/>
            </a:endParaRP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Tree>
    <p:extLst>
      <p:ext uri="{BB962C8B-B14F-4D97-AF65-F5344CB8AC3E}">
        <p14:creationId xmlns:p14="http://schemas.microsoft.com/office/powerpoint/2010/main" val="3693683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BAŞVURU SÜRECİ</a:t>
            </a:r>
            <a:endParaRPr lang="tr-TR" sz="2400" b="1" dirty="0">
              <a:solidFill>
                <a:schemeClr val="accent5">
                  <a:lumMod val="50000"/>
                </a:schemeClr>
              </a:solidFill>
            </a:endParaRPr>
          </a:p>
        </p:txBody>
      </p:sp>
      <p:sp>
        <p:nvSpPr>
          <p:cNvPr id="11" name="Dikdörtgen 10"/>
          <p:cNvSpPr/>
          <p:nvPr/>
        </p:nvSpPr>
        <p:spPr>
          <a:xfrm>
            <a:off x="151558" y="1196752"/>
            <a:ext cx="8438255" cy="2677656"/>
          </a:xfrm>
          <a:prstGeom prst="rect">
            <a:avLst/>
          </a:prstGeom>
        </p:spPr>
        <p:txBody>
          <a:bodyPr wrap="square">
            <a:spAutoFit/>
          </a:bodyPr>
          <a:lstStyle/>
          <a:p>
            <a:pPr marL="285750" indent="-285750" algn="just">
              <a:lnSpc>
                <a:spcPct val="150000"/>
              </a:lnSpc>
              <a:spcBef>
                <a:spcPts val="600"/>
              </a:spcBef>
              <a:spcAft>
                <a:spcPts val="600"/>
              </a:spcAft>
              <a:buFont typeface="Wingdings" panose="05000000000000000000" pitchFamily="2" charset="2"/>
              <a:buChar char="§"/>
            </a:pPr>
            <a:r>
              <a:rPr lang="tr-TR" sz="1400" dirty="0" smtClean="0">
                <a:solidFill>
                  <a:schemeClr val="accent5">
                    <a:lumMod val="50000"/>
                  </a:schemeClr>
                </a:solidFill>
                <a:latin typeface="Arial" panose="020B0604020202020204" pitchFamily="34" charset="0"/>
                <a:cs typeface="Arial" panose="020B0604020202020204" pitchFamily="34" charset="0"/>
              </a:rPr>
              <a:t>Proje başvuruları iki aşamalı olarak </a:t>
            </a:r>
            <a:r>
              <a:rPr lang="tr-TR" sz="1400" dirty="0">
                <a:solidFill>
                  <a:schemeClr val="accent5">
                    <a:lumMod val="50000"/>
                  </a:schemeClr>
                </a:solidFill>
                <a:latin typeface="Arial" panose="020B0604020202020204" pitchFamily="34" charset="0"/>
                <a:cs typeface="Arial" panose="020B0604020202020204" pitchFamily="34" charset="0"/>
              </a:rPr>
              <a:t>gerçekleştirilecektir. Birinci aşama başvurular Ajansımız tarafından değerlendirilecek ve karara bağlanacak olup bu aşama sonrasında her il için 4 olmak üzere toplam 8 proje belirlenecektir. İkinci aşamada ise bu projelere Ajansımızın koordinasyonunda nihai hali verilecek olup Bakanlık onayına sunulacaktır. Desteklenecek projelerin belirlenmesinde nihai mercii Sanayi ve Teknoloji Bakanlığı’dır. Birinci aşama için proje başvuru süreci </a:t>
            </a:r>
            <a:r>
              <a:rPr lang="tr-TR" sz="1400" b="1" dirty="0" smtClean="0">
                <a:solidFill>
                  <a:schemeClr val="accent5">
                    <a:lumMod val="50000"/>
                  </a:schemeClr>
                </a:solidFill>
                <a:latin typeface="Arial" panose="020B0604020202020204" pitchFamily="34" charset="0"/>
                <a:cs typeface="Arial" panose="020B0604020202020204" pitchFamily="34" charset="0"/>
              </a:rPr>
              <a:t>5 Şubat 2021 </a:t>
            </a:r>
            <a:r>
              <a:rPr lang="tr-TR" sz="1400" dirty="0">
                <a:solidFill>
                  <a:schemeClr val="accent5">
                    <a:lumMod val="50000"/>
                  </a:schemeClr>
                </a:solidFill>
                <a:latin typeface="Arial" panose="020B0604020202020204" pitchFamily="34" charset="0"/>
                <a:cs typeface="Arial" panose="020B0604020202020204" pitchFamily="34" charset="0"/>
              </a:rPr>
              <a:t>tarihinde tamamlanacak olup ikinci aşama için belirlenecek projelerin Haziran 2021 içerisinde Bakanlık onayına sunulması beklenmektedir. Proje uygulama sürecinin Eylül 2021’de başlayacağı öngörülmektedir.</a:t>
            </a: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graphicFrame>
        <p:nvGraphicFramePr>
          <p:cNvPr id="4" name="Diyagram 3"/>
          <p:cNvGraphicFramePr/>
          <p:nvPr>
            <p:extLst>
              <p:ext uri="{D42A27DB-BD31-4B8C-83A1-F6EECF244321}">
                <p14:modId xmlns:p14="http://schemas.microsoft.com/office/powerpoint/2010/main" val="2797783877"/>
              </p:ext>
            </p:extLst>
          </p:nvPr>
        </p:nvGraphicFramePr>
        <p:xfrm>
          <a:off x="369476" y="4420857"/>
          <a:ext cx="8617622" cy="406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66877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38" y="160621"/>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sp>
        <p:nvSpPr>
          <p:cNvPr id="8" name="Metin kutusu 7"/>
          <p:cNvSpPr txBox="1"/>
          <p:nvPr/>
        </p:nvSpPr>
        <p:spPr>
          <a:xfrm>
            <a:off x="704883" y="1528724"/>
            <a:ext cx="7704856" cy="338554"/>
          </a:xfrm>
          <a:prstGeom prst="rect">
            <a:avLst/>
          </a:prstGeom>
          <a:noFill/>
        </p:spPr>
        <p:txBody>
          <a:bodyPr wrap="square" rtlCol="0">
            <a:spAutoFit/>
          </a:bodyPr>
          <a:lstStyle/>
          <a:p>
            <a:pPr algn="just"/>
            <a:r>
              <a:rPr lang="tr-TR" sz="1600" dirty="0" smtClean="0"/>
              <a:t>                         </a:t>
            </a:r>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19596" y="-243408"/>
            <a:ext cx="1414360" cy="1414360"/>
          </a:xfrm>
          <a:prstGeom prst="rect">
            <a:avLst/>
          </a:prstGeom>
        </p:spPr>
      </p:pic>
      <p:sp>
        <p:nvSpPr>
          <p:cNvPr id="7" name="Metin kutusu 6"/>
          <p:cNvSpPr txBox="1"/>
          <p:nvPr/>
        </p:nvSpPr>
        <p:spPr>
          <a:xfrm>
            <a:off x="102838" y="2446437"/>
            <a:ext cx="8933658" cy="677108"/>
          </a:xfrm>
          <a:prstGeom prst="rect">
            <a:avLst/>
          </a:prstGeom>
          <a:noFill/>
        </p:spPr>
        <p:txBody>
          <a:bodyPr wrap="square" rtlCol="0">
            <a:spAutoFit/>
          </a:bodyPr>
          <a:lstStyle/>
          <a:p>
            <a:pPr algn="ctr"/>
            <a:r>
              <a:rPr lang="tr-TR" sz="3800" b="1" spc="-150" dirty="0" smtClean="0">
                <a:solidFill>
                  <a:schemeClr val="accent5">
                    <a:lumMod val="50000"/>
                  </a:schemeClr>
                </a:solidFill>
                <a:latin typeface="Candara" panose="020E0502030303020204" pitchFamily="34" charset="0"/>
              </a:rPr>
              <a:t>TEŞEKKÜRLER</a:t>
            </a:r>
            <a:endParaRPr lang="tr-TR" sz="3800" b="1" spc="-150" dirty="0">
              <a:solidFill>
                <a:schemeClr val="accent5">
                  <a:lumMod val="50000"/>
                </a:schemeClr>
              </a:solidFill>
              <a:latin typeface="Candara" panose="020E0502030303020204" pitchFamily="34" charset="0"/>
            </a:endParaRPr>
          </a:p>
        </p:txBody>
      </p:sp>
      <p:pic>
        <p:nvPicPr>
          <p:cNvPr id="6" name="Resim 5"/>
          <p:cNvPicPr>
            <a:picLocks noChangeAspect="1"/>
          </p:cNvPicPr>
          <p:nvPr/>
        </p:nvPicPr>
        <p:blipFill>
          <a:blip r:embed="rId5"/>
          <a:stretch>
            <a:fillRect/>
          </a:stretch>
        </p:blipFill>
        <p:spPr>
          <a:xfrm>
            <a:off x="3478184" y="50406"/>
            <a:ext cx="2182966" cy="2010442"/>
          </a:xfrm>
          <a:prstGeom prst="rect">
            <a:avLst/>
          </a:prstGeom>
        </p:spPr>
      </p:pic>
      <p:sp>
        <p:nvSpPr>
          <p:cNvPr id="9" name="Dikdörtgen 8"/>
          <p:cNvSpPr/>
          <p:nvPr/>
        </p:nvSpPr>
        <p:spPr>
          <a:xfrm>
            <a:off x="96652" y="6165304"/>
            <a:ext cx="8921317" cy="307777"/>
          </a:xfrm>
          <a:prstGeom prst="rect">
            <a:avLst/>
          </a:prstGeom>
        </p:spPr>
        <p:txBody>
          <a:bodyPr wrap="square">
            <a:spAutoFit/>
          </a:bodyPr>
          <a:lstStyle/>
          <a:p>
            <a:r>
              <a:rPr lang="en-GB" sz="1400" b="1" dirty="0" smtClean="0">
                <a:solidFill>
                  <a:schemeClr val="accent5">
                    <a:lumMod val="50000"/>
                  </a:schemeClr>
                </a:solidFill>
                <a:latin typeface="Arial" panose="020B0604020202020204" pitchFamily="34" charset="0"/>
              </a:rPr>
              <a:t>Tel:</a:t>
            </a:r>
            <a:r>
              <a:rPr lang="en-GB" sz="1400" dirty="0" smtClean="0">
                <a:solidFill>
                  <a:schemeClr val="accent5">
                    <a:lumMod val="50000"/>
                  </a:schemeClr>
                </a:solidFill>
                <a:latin typeface="Arial" panose="020B0604020202020204" pitchFamily="34" charset="0"/>
              </a:rPr>
              <a:t>0</a:t>
            </a:r>
            <a:r>
              <a:rPr lang="tr-TR" sz="1400" dirty="0" smtClean="0">
                <a:solidFill>
                  <a:schemeClr val="accent5">
                    <a:lumMod val="50000"/>
                  </a:schemeClr>
                </a:solidFill>
                <a:latin typeface="Arial" panose="020B0604020202020204" pitchFamily="34" charset="0"/>
              </a:rPr>
              <a:t> (322</a:t>
            </a:r>
            <a:r>
              <a:rPr lang="tr-TR" sz="1400" dirty="0">
                <a:solidFill>
                  <a:schemeClr val="accent5">
                    <a:lumMod val="50000"/>
                  </a:schemeClr>
                </a:solidFill>
                <a:latin typeface="Arial" panose="020B0604020202020204" pitchFamily="34" charset="0"/>
              </a:rPr>
              <a:t>) 363 00 39 </a:t>
            </a:r>
            <a:r>
              <a:rPr lang="tr-TR" sz="1400" dirty="0" smtClean="0">
                <a:solidFill>
                  <a:schemeClr val="accent5">
                    <a:lumMod val="50000"/>
                  </a:schemeClr>
                </a:solidFill>
                <a:latin typeface="Arial" panose="020B0604020202020204" pitchFamily="34" charset="0"/>
              </a:rPr>
              <a:t>– 40 </a:t>
            </a:r>
            <a:r>
              <a:rPr lang="en-GB" sz="1400" b="1" dirty="0" smtClean="0">
                <a:solidFill>
                  <a:schemeClr val="accent5">
                    <a:lumMod val="50000"/>
                  </a:schemeClr>
                </a:solidFill>
                <a:latin typeface="Arial" panose="020B0604020202020204" pitchFamily="34" charset="0"/>
              </a:rPr>
              <a:t>Faks:</a:t>
            </a:r>
            <a:r>
              <a:rPr lang="en-GB" sz="1400" dirty="0" smtClean="0">
                <a:solidFill>
                  <a:schemeClr val="accent5">
                    <a:lumMod val="50000"/>
                  </a:schemeClr>
                </a:solidFill>
                <a:latin typeface="Arial" panose="020B0604020202020204" pitchFamily="34" charset="0"/>
              </a:rPr>
              <a:t>0 </a:t>
            </a:r>
            <a:r>
              <a:rPr lang="en-GB" sz="1400" dirty="0">
                <a:solidFill>
                  <a:schemeClr val="accent5">
                    <a:lumMod val="50000"/>
                  </a:schemeClr>
                </a:solidFill>
                <a:latin typeface="Arial" panose="020B0604020202020204" pitchFamily="34" charset="0"/>
              </a:rPr>
              <a:t>(322) 363 00 41</a:t>
            </a:r>
            <a:r>
              <a:rPr lang="tr-TR" sz="1400" dirty="0" smtClean="0">
                <a:solidFill>
                  <a:schemeClr val="accent5">
                    <a:lumMod val="50000"/>
                  </a:schemeClr>
                </a:solidFill>
                <a:latin typeface="Arial" panose="020B0604020202020204" pitchFamily="34" charset="0"/>
              </a:rPr>
              <a:t> </a:t>
            </a:r>
            <a:r>
              <a:rPr lang="en-GB" sz="1400" b="1" dirty="0" smtClean="0">
                <a:solidFill>
                  <a:schemeClr val="accent5">
                    <a:lumMod val="50000"/>
                  </a:schemeClr>
                </a:solidFill>
                <a:latin typeface="Arial" panose="020B0604020202020204" pitchFamily="34" charset="0"/>
              </a:rPr>
              <a:t>E-Posta:</a:t>
            </a:r>
            <a:r>
              <a:rPr lang="tr-TR" sz="1400" dirty="0" err="1" smtClean="0">
                <a:solidFill>
                  <a:schemeClr val="accent5">
                    <a:lumMod val="50000"/>
                  </a:schemeClr>
                </a:solidFill>
                <a:latin typeface="Arial" panose="020B0604020202020204" pitchFamily="34" charset="0"/>
              </a:rPr>
              <a:t>projebirimi</a:t>
            </a:r>
            <a:r>
              <a:rPr lang="en-GB" sz="1400" dirty="0" smtClean="0">
                <a:solidFill>
                  <a:schemeClr val="accent5">
                    <a:lumMod val="50000"/>
                  </a:schemeClr>
                </a:solidFill>
                <a:latin typeface="Arial" panose="020B0604020202020204" pitchFamily="34" charset="0"/>
              </a:rPr>
              <a:t>@</a:t>
            </a:r>
            <a:r>
              <a:rPr lang="tr-TR" sz="1400" dirty="0" err="1" smtClean="0">
                <a:solidFill>
                  <a:schemeClr val="accent5">
                    <a:lumMod val="50000"/>
                  </a:schemeClr>
                </a:solidFill>
                <a:latin typeface="Arial" panose="020B0604020202020204" pitchFamily="34" charset="0"/>
              </a:rPr>
              <a:t>cka</a:t>
            </a:r>
            <a:r>
              <a:rPr lang="en-GB" sz="1400" dirty="0" smtClean="0">
                <a:solidFill>
                  <a:schemeClr val="accent5">
                    <a:lumMod val="50000"/>
                  </a:schemeClr>
                </a:solidFill>
                <a:latin typeface="Arial" panose="020B0604020202020204" pitchFamily="34" charset="0"/>
              </a:rPr>
              <a:t>.</a:t>
            </a:r>
            <a:r>
              <a:rPr lang="tr-TR" sz="1400" dirty="0" smtClean="0">
                <a:solidFill>
                  <a:schemeClr val="accent5">
                    <a:lumMod val="50000"/>
                  </a:schemeClr>
                </a:solidFill>
                <a:latin typeface="Arial" panose="020B0604020202020204" pitchFamily="34" charset="0"/>
              </a:rPr>
              <a:t>org</a:t>
            </a:r>
            <a:r>
              <a:rPr lang="en-GB" sz="1400" dirty="0" smtClean="0">
                <a:solidFill>
                  <a:schemeClr val="accent5">
                    <a:lumMod val="50000"/>
                  </a:schemeClr>
                </a:solidFill>
                <a:latin typeface="Arial" panose="020B0604020202020204" pitchFamily="34" charset="0"/>
              </a:rPr>
              <a:t>.</a:t>
            </a:r>
            <a:r>
              <a:rPr lang="en-GB" sz="1400" dirty="0" err="1" smtClean="0">
                <a:solidFill>
                  <a:schemeClr val="accent5">
                    <a:lumMod val="50000"/>
                  </a:schemeClr>
                </a:solidFill>
                <a:latin typeface="Arial" panose="020B0604020202020204" pitchFamily="34" charset="0"/>
              </a:rPr>
              <a:t>tr</a:t>
            </a:r>
            <a:r>
              <a:rPr lang="tr-TR" sz="1400" dirty="0" smtClean="0">
                <a:solidFill>
                  <a:schemeClr val="accent5">
                    <a:lumMod val="50000"/>
                  </a:schemeClr>
                </a:solidFill>
                <a:latin typeface="Arial" panose="020B0604020202020204" pitchFamily="34" charset="0"/>
              </a:rPr>
              <a:t> </a:t>
            </a:r>
            <a:r>
              <a:rPr lang="en-GB" sz="1400" b="1" dirty="0" smtClean="0">
                <a:solidFill>
                  <a:schemeClr val="accent5">
                    <a:lumMod val="50000"/>
                  </a:schemeClr>
                </a:solidFill>
                <a:latin typeface="Arial" panose="020B0604020202020204" pitchFamily="34" charset="0"/>
              </a:rPr>
              <a:t>Web:</a:t>
            </a:r>
            <a:r>
              <a:rPr lang="tr-TR" sz="1400" b="1" dirty="0" smtClean="0">
                <a:solidFill>
                  <a:schemeClr val="accent5">
                    <a:lumMod val="50000"/>
                  </a:schemeClr>
                </a:solidFill>
                <a:latin typeface="Arial" panose="020B0604020202020204" pitchFamily="34" charset="0"/>
              </a:rPr>
              <a:t> </a:t>
            </a:r>
            <a:r>
              <a:rPr lang="en-GB" sz="1400" dirty="0" smtClean="0">
                <a:solidFill>
                  <a:schemeClr val="accent5">
                    <a:lumMod val="50000"/>
                  </a:schemeClr>
                </a:solidFill>
                <a:latin typeface="Arial" panose="020B0604020202020204" pitchFamily="34" charset="0"/>
              </a:rPr>
              <a:t>http</a:t>
            </a:r>
            <a:r>
              <a:rPr lang="en-GB" sz="1400" dirty="0">
                <a:solidFill>
                  <a:schemeClr val="accent5">
                    <a:lumMod val="50000"/>
                  </a:schemeClr>
                </a:solidFill>
                <a:latin typeface="Arial" panose="020B0604020202020204" pitchFamily="34" charset="0"/>
              </a:rPr>
              <a:t>://</a:t>
            </a:r>
            <a:r>
              <a:rPr lang="en-GB" sz="1400" dirty="0" smtClean="0">
                <a:solidFill>
                  <a:schemeClr val="accent5">
                    <a:lumMod val="50000"/>
                  </a:schemeClr>
                </a:solidFill>
                <a:latin typeface="Arial" panose="020B0604020202020204" pitchFamily="34" charset="0"/>
              </a:rPr>
              <a:t>www.</a:t>
            </a:r>
            <a:r>
              <a:rPr lang="tr-TR" sz="1400" dirty="0" err="1" smtClean="0">
                <a:solidFill>
                  <a:schemeClr val="accent5">
                    <a:lumMod val="50000"/>
                  </a:schemeClr>
                </a:solidFill>
                <a:latin typeface="Arial" panose="020B0604020202020204" pitchFamily="34" charset="0"/>
              </a:rPr>
              <a:t>cka</a:t>
            </a:r>
            <a:r>
              <a:rPr lang="en-GB" sz="1400" dirty="0" smtClean="0">
                <a:solidFill>
                  <a:schemeClr val="accent5">
                    <a:lumMod val="50000"/>
                  </a:schemeClr>
                </a:solidFill>
                <a:latin typeface="Arial" panose="020B0604020202020204" pitchFamily="34" charset="0"/>
              </a:rPr>
              <a:t>.</a:t>
            </a:r>
            <a:r>
              <a:rPr lang="tr-TR" sz="1400" dirty="0" smtClean="0">
                <a:solidFill>
                  <a:schemeClr val="accent5">
                    <a:lumMod val="50000"/>
                  </a:schemeClr>
                </a:solidFill>
                <a:latin typeface="Arial" panose="020B0604020202020204" pitchFamily="34" charset="0"/>
              </a:rPr>
              <a:t>org</a:t>
            </a:r>
            <a:r>
              <a:rPr lang="en-GB" sz="1400" dirty="0" smtClean="0">
                <a:solidFill>
                  <a:schemeClr val="accent5">
                    <a:lumMod val="50000"/>
                  </a:schemeClr>
                </a:solidFill>
                <a:latin typeface="Arial" panose="020B0604020202020204" pitchFamily="34" charset="0"/>
              </a:rPr>
              <a:t>.</a:t>
            </a:r>
            <a:r>
              <a:rPr lang="en-GB" sz="1400" dirty="0" err="1" smtClean="0">
                <a:solidFill>
                  <a:schemeClr val="accent5">
                    <a:lumMod val="50000"/>
                  </a:schemeClr>
                </a:solidFill>
                <a:latin typeface="Arial" panose="020B0604020202020204" pitchFamily="34" charset="0"/>
              </a:rPr>
              <a:t>tr</a:t>
            </a:r>
            <a:endParaRPr lang="en-GB" sz="1400" dirty="0">
              <a:solidFill>
                <a:schemeClr val="accent5">
                  <a:lumMod val="50000"/>
                </a:schemeClr>
              </a:solidFill>
            </a:endParaRPr>
          </a:p>
        </p:txBody>
      </p:sp>
      <p:sp>
        <p:nvSpPr>
          <p:cNvPr id="11" name="Dikdörtgen 10"/>
          <p:cNvSpPr/>
          <p:nvPr/>
        </p:nvSpPr>
        <p:spPr>
          <a:xfrm>
            <a:off x="96652" y="4235695"/>
            <a:ext cx="8288570" cy="1661993"/>
          </a:xfrm>
          <a:prstGeom prst="rect">
            <a:avLst/>
          </a:prstGeom>
        </p:spPr>
        <p:txBody>
          <a:bodyPr wrap="square">
            <a:spAutoFit/>
          </a:bodyPr>
          <a:lstStyle/>
          <a:p>
            <a:r>
              <a:rPr lang="tr-TR" sz="1400" b="1" dirty="0">
                <a:solidFill>
                  <a:schemeClr val="accent5">
                    <a:lumMod val="50000"/>
                  </a:schemeClr>
                </a:solidFill>
                <a:latin typeface="Arial" panose="020B0604020202020204" pitchFamily="34" charset="0"/>
                <a:cs typeface="Arial" panose="020B0604020202020204" pitchFamily="34" charset="0"/>
              </a:rPr>
              <a:t>Çukurova Kalkınma Ajansı</a:t>
            </a:r>
          </a:p>
          <a:p>
            <a:endParaRPr lang="tr-TR" sz="1400" dirty="0" smtClean="0">
              <a:solidFill>
                <a:schemeClr val="accent5">
                  <a:lumMod val="50000"/>
                </a:schemeClr>
              </a:solidFill>
              <a:latin typeface="Arial" panose="020B0604020202020204" pitchFamily="34" charset="0"/>
              <a:cs typeface="Arial" panose="020B0604020202020204" pitchFamily="34" charset="0"/>
            </a:endParaRPr>
          </a:p>
          <a:p>
            <a:r>
              <a:rPr lang="en-GB" sz="1400" dirty="0" err="1" smtClean="0">
                <a:solidFill>
                  <a:schemeClr val="accent5">
                    <a:lumMod val="50000"/>
                  </a:schemeClr>
                </a:solidFill>
                <a:latin typeface="Arial" panose="020B0604020202020204" pitchFamily="34" charset="0"/>
                <a:cs typeface="Arial" panose="020B0604020202020204" pitchFamily="34" charset="0"/>
              </a:rPr>
              <a:t>Döşeme</a:t>
            </a:r>
            <a:r>
              <a:rPr lang="en-GB" sz="1400" dirty="0" smtClean="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Mahallesi</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Turhan</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Cemal</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Beriker</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Bulvarı</a:t>
            </a:r>
            <a:r>
              <a:rPr lang="en-GB" sz="1400" dirty="0">
                <a:solidFill>
                  <a:schemeClr val="accent5">
                    <a:lumMod val="50000"/>
                  </a:schemeClr>
                </a:solidFill>
                <a:latin typeface="Arial" panose="020B0604020202020204" pitchFamily="34" charset="0"/>
                <a:cs typeface="Arial" panose="020B0604020202020204" pitchFamily="34" charset="0"/>
              </a:rPr>
              <a:t> No:138/2 </a:t>
            </a:r>
            <a:r>
              <a:rPr lang="en-GB" sz="1400" dirty="0" smtClean="0">
                <a:solidFill>
                  <a:schemeClr val="accent5">
                    <a:lumMod val="50000"/>
                  </a:schemeClr>
                </a:solidFill>
                <a:latin typeface="Arial" panose="020B0604020202020204" pitchFamily="34" charset="0"/>
                <a:cs typeface="Arial" panose="020B0604020202020204" pitchFamily="34" charset="0"/>
              </a:rPr>
              <a:t>01060</a:t>
            </a:r>
            <a:r>
              <a:rPr lang="tr-TR" sz="1400" dirty="0" smtClean="0">
                <a:solidFill>
                  <a:schemeClr val="accent5">
                    <a:lumMod val="50000"/>
                  </a:schemeClr>
                </a:solidFill>
                <a:latin typeface="Arial" panose="020B0604020202020204" pitchFamily="34" charset="0"/>
                <a:cs typeface="Arial" panose="020B0604020202020204" pitchFamily="34" charset="0"/>
              </a:rPr>
              <a:t> </a:t>
            </a:r>
            <a:r>
              <a:rPr lang="en-GB" sz="1400" dirty="0" smtClean="0">
                <a:solidFill>
                  <a:schemeClr val="accent5">
                    <a:lumMod val="50000"/>
                  </a:schemeClr>
                </a:solidFill>
                <a:latin typeface="Arial" panose="020B0604020202020204" pitchFamily="34" charset="0"/>
                <a:cs typeface="Arial" panose="020B0604020202020204" pitchFamily="34" charset="0"/>
              </a:rPr>
              <a:t>Seyhan</a:t>
            </a:r>
            <a:r>
              <a:rPr lang="en-GB" sz="1400" dirty="0">
                <a:solidFill>
                  <a:schemeClr val="accent5">
                    <a:lumMod val="50000"/>
                  </a:schemeClr>
                </a:solidFill>
                <a:latin typeface="Arial" panose="020B0604020202020204" pitchFamily="34" charset="0"/>
                <a:cs typeface="Arial" panose="020B0604020202020204" pitchFamily="34" charset="0"/>
              </a:rPr>
              <a:t>/ ADANA</a:t>
            </a:r>
            <a:endParaRPr lang="tr-TR" sz="1400" dirty="0">
              <a:solidFill>
                <a:schemeClr val="accent5">
                  <a:lumMod val="50000"/>
                </a:schemeClr>
              </a:solidFill>
              <a:latin typeface="Arial" panose="020B0604020202020204" pitchFamily="34" charset="0"/>
              <a:cs typeface="Arial" panose="020B0604020202020204" pitchFamily="34" charset="0"/>
            </a:endParaRPr>
          </a:p>
          <a:p>
            <a:endParaRPr lang="tr-TR" sz="1400" dirty="0" smtClean="0">
              <a:solidFill>
                <a:schemeClr val="accent5">
                  <a:lumMod val="50000"/>
                </a:schemeClr>
              </a:solidFill>
              <a:latin typeface="Arial" panose="020B0604020202020204" pitchFamily="34" charset="0"/>
              <a:cs typeface="Arial" panose="020B0604020202020204" pitchFamily="34" charset="0"/>
            </a:endParaRPr>
          </a:p>
          <a:p>
            <a:r>
              <a:rPr lang="en-GB" sz="1400" dirty="0" err="1" smtClean="0">
                <a:solidFill>
                  <a:schemeClr val="accent5">
                    <a:lumMod val="50000"/>
                  </a:schemeClr>
                </a:solidFill>
                <a:latin typeface="Arial" panose="020B0604020202020204" pitchFamily="34" charset="0"/>
                <a:cs typeface="Arial" panose="020B0604020202020204" pitchFamily="34" charset="0"/>
              </a:rPr>
              <a:t>Üç</a:t>
            </a:r>
            <a:r>
              <a:rPr lang="en-GB" sz="1400" dirty="0" smtClean="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Ocak</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Mahallesi</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Turgut</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Özal</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Bulvarı</a:t>
            </a:r>
            <a:r>
              <a:rPr lang="en-GB" sz="1400" dirty="0">
                <a:solidFill>
                  <a:schemeClr val="accent5">
                    <a:lumMod val="50000"/>
                  </a:schemeClr>
                </a:solidFill>
                <a:latin typeface="Arial" panose="020B0604020202020204" pitchFamily="34" charset="0"/>
                <a:cs typeface="Arial" panose="020B0604020202020204" pitchFamily="34" charset="0"/>
              </a:rPr>
              <a:t> Mersin Ticaret </a:t>
            </a:r>
            <a:r>
              <a:rPr lang="en-GB" sz="1400" dirty="0" err="1">
                <a:solidFill>
                  <a:schemeClr val="accent5">
                    <a:lumMod val="50000"/>
                  </a:schemeClr>
                </a:solidFill>
                <a:latin typeface="Arial" panose="020B0604020202020204" pitchFamily="34" charset="0"/>
                <a:cs typeface="Arial" panose="020B0604020202020204" pitchFamily="34" charset="0"/>
              </a:rPr>
              <a:t>Borsası</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Kompleksi</a:t>
            </a:r>
            <a:r>
              <a:rPr lang="en-GB" sz="1400" dirty="0">
                <a:solidFill>
                  <a:schemeClr val="accent5">
                    <a:lumMod val="50000"/>
                  </a:schemeClr>
                </a:solidFill>
                <a:latin typeface="Arial" panose="020B0604020202020204" pitchFamily="34" charset="0"/>
                <a:cs typeface="Arial" panose="020B0604020202020204" pitchFamily="34" charset="0"/>
              </a:rPr>
              <a:t> (Liman D </a:t>
            </a:r>
            <a:r>
              <a:rPr lang="en-GB" sz="1400" dirty="0" err="1">
                <a:solidFill>
                  <a:schemeClr val="accent5">
                    <a:lumMod val="50000"/>
                  </a:schemeClr>
                </a:solidFill>
                <a:latin typeface="Arial" panose="020B0604020202020204" pitchFamily="34" charset="0"/>
                <a:cs typeface="Arial" panose="020B0604020202020204" pitchFamily="34" charset="0"/>
              </a:rPr>
              <a:t>Kapısı</a:t>
            </a:r>
            <a:r>
              <a:rPr lang="en-GB" sz="1400" dirty="0">
                <a:solidFill>
                  <a:schemeClr val="accent5">
                    <a:lumMod val="50000"/>
                  </a:schemeClr>
                </a:solidFill>
                <a:latin typeface="Arial" panose="020B0604020202020204" pitchFamily="34" charset="0"/>
                <a:cs typeface="Arial" panose="020B0604020202020204" pitchFamily="34" charset="0"/>
              </a:rPr>
              <a:t> </a:t>
            </a:r>
            <a:r>
              <a:rPr lang="en-GB" sz="1400" dirty="0" err="1">
                <a:solidFill>
                  <a:schemeClr val="accent5">
                    <a:lumMod val="50000"/>
                  </a:schemeClr>
                </a:solidFill>
                <a:latin typeface="Arial" panose="020B0604020202020204" pitchFamily="34" charset="0"/>
                <a:cs typeface="Arial" panose="020B0604020202020204" pitchFamily="34" charset="0"/>
              </a:rPr>
              <a:t>Yanı</a:t>
            </a:r>
            <a:r>
              <a:rPr lang="en-GB" sz="1400" dirty="0">
                <a:solidFill>
                  <a:schemeClr val="accent5">
                    <a:lumMod val="50000"/>
                  </a:schemeClr>
                </a:solidFill>
                <a:latin typeface="Arial" panose="020B0604020202020204" pitchFamily="34" charset="0"/>
                <a:cs typeface="Arial" panose="020B0604020202020204" pitchFamily="34" charset="0"/>
              </a:rPr>
              <a:t>) Kat:2 3/21 </a:t>
            </a:r>
            <a:r>
              <a:rPr lang="en-GB" sz="1400" dirty="0" err="1">
                <a:solidFill>
                  <a:schemeClr val="accent5">
                    <a:lumMod val="50000"/>
                  </a:schemeClr>
                </a:solidFill>
                <a:latin typeface="Arial" panose="020B0604020202020204" pitchFamily="34" charset="0"/>
                <a:cs typeface="Arial" panose="020B0604020202020204" pitchFamily="34" charset="0"/>
              </a:rPr>
              <a:t>Akdeniz</a:t>
            </a:r>
            <a:r>
              <a:rPr lang="en-GB" sz="1400" dirty="0">
                <a:solidFill>
                  <a:schemeClr val="accent5">
                    <a:lumMod val="50000"/>
                  </a:schemeClr>
                </a:solidFill>
                <a:latin typeface="Arial" panose="020B0604020202020204" pitchFamily="34" charset="0"/>
                <a:cs typeface="Arial" panose="020B0604020202020204" pitchFamily="34" charset="0"/>
              </a:rPr>
              <a:t> / MERSİN</a:t>
            </a:r>
          </a:p>
          <a:p>
            <a:endParaRPr lang="en-GB" dirty="0"/>
          </a:p>
        </p:txBody>
      </p:sp>
    </p:spTree>
    <p:extLst>
      <p:ext uri="{BB962C8B-B14F-4D97-AF65-F5344CB8AC3E}">
        <p14:creationId xmlns:p14="http://schemas.microsoft.com/office/powerpoint/2010/main" val="3955643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90651"/>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sp>
        <p:nvSpPr>
          <p:cNvPr id="9" name="Dikdörtgen 8"/>
          <p:cNvSpPr/>
          <p:nvPr/>
        </p:nvSpPr>
        <p:spPr>
          <a:xfrm>
            <a:off x="166193" y="1043444"/>
            <a:ext cx="4365619" cy="369332"/>
          </a:xfrm>
          <a:prstGeom prst="rect">
            <a:avLst/>
          </a:prstGeom>
        </p:spPr>
        <p:txBody>
          <a:bodyPr wrap="none">
            <a:spAutoFit/>
          </a:bodyPr>
          <a:lstStyle/>
          <a:p>
            <a:r>
              <a:rPr lang="tr-TR" b="1" dirty="0" smtClean="0">
                <a:solidFill>
                  <a:schemeClr val="accent5">
                    <a:lumMod val="50000"/>
                  </a:schemeClr>
                </a:solidFill>
                <a:latin typeface="Arial" panose="020B0604020202020204" pitchFamily="34" charset="0"/>
                <a:cs typeface="Arial" panose="020B0604020202020204" pitchFamily="34" charset="0"/>
              </a:rPr>
              <a:t>SOSYAL DESTEK PROGRAMI NEDİR?</a:t>
            </a:r>
            <a:endParaRPr lang="tr-TR" b="1" dirty="0">
              <a:solidFill>
                <a:schemeClr val="accent5">
                  <a:lumMod val="50000"/>
                </a:schemeClr>
              </a:solidFill>
              <a:latin typeface="Arial" panose="020B0604020202020204" pitchFamily="34" charset="0"/>
              <a:cs typeface="Arial" panose="020B0604020202020204" pitchFamily="34" charset="0"/>
            </a:endParaRPr>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TANIM</a:t>
            </a:r>
            <a:endParaRPr lang="tr-TR" sz="2400" b="1" dirty="0">
              <a:solidFill>
                <a:schemeClr val="accent5">
                  <a:lumMod val="50000"/>
                </a:schemeClr>
              </a:solidFill>
            </a:endParaRPr>
          </a:p>
        </p:txBody>
      </p:sp>
      <p:sp>
        <p:nvSpPr>
          <p:cNvPr id="11" name="Dikdörtgen 10"/>
          <p:cNvSpPr/>
          <p:nvPr/>
        </p:nvSpPr>
        <p:spPr>
          <a:xfrm>
            <a:off x="166193" y="1834946"/>
            <a:ext cx="8820905" cy="3970318"/>
          </a:xfrm>
          <a:prstGeom prst="rect">
            <a:avLst/>
          </a:prstGeom>
        </p:spPr>
        <p:txBody>
          <a:bodyPr wrap="square">
            <a:spAutoFit/>
          </a:bodyPr>
          <a:lstStyle/>
          <a:p>
            <a:pPr algn="just">
              <a:lnSpc>
                <a:spcPct val="150000"/>
              </a:lnSpc>
              <a:spcBef>
                <a:spcPts val="600"/>
              </a:spcBef>
              <a:spcAft>
                <a:spcPts val="600"/>
              </a:spcAft>
            </a:pPr>
            <a:r>
              <a:rPr lang="tr-TR" sz="1600" dirty="0">
                <a:solidFill>
                  <a:schemeClr val="accent5">
                    <a:lumMod val="50000"/>
                  </a:schemeClr>
                </a:solidFill>
                <a:latin typeface="Arial" panose="020B0604020202020204" pitchFamily="34" charset="0"/>
                <a:cs typeface="Arial" panose="020B0604020202020204" pitchFamily="34" charset="0"/>
              </a:rPr>
              <a:t>Programın hedefi, uygulandığı illerde, yerel dinamikleri harekete </a:t>
            </a:r>
            <a:r>
              <a:rPr lang="tr-TR" sz="1600" dirty="0" smtClean="0">
                <a:solidFill>
                  <a:schemeClr val="accent5">
                    <a:lumMod val="50000"/>
                  </a:schemeClr>
                </a:solidFill>
                <a:latin typeface="Arial" panose="020B0604020202020204" pitchFamily="34" charset="0"/>
                <a:cs typeface="Arial" panose="020B0604020202020204" pitchFamily="34" charset="0"/>
              </a:rPr>
              <a:t>geçirerek; </a:t>
            </a:r>
          </a:p>
          <a:p>
            <a:pPr marL="342900" indent="-34290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Yoksulluk</a:t>
            </a:r>
            <a:r>
              <a:rPr lang="tr-TR" sz="1600" dirty="0">
                <a:solidFill>
                  <a:schemeClr val="accent5">
                    <a:lumMod val="50000"/>
                  </a:schemeClr>
                </a:solidFill>
                <a:latin typeface="Arial" panose="020B0604020202020204" pitchFamily="34" charset="0"/>
                <a:cs typeface="Arial" panose="020B0604020202020204" pitchFamily="34" charset="0"/>
              </a:rPr>
              <a:t>, göç ve kentleşmeden kaynaklanan sosyal sorunları </a:t>
            </a:r>
            <a:r>
              <a:rPr lang="tr-TR" sz="1600" dirty="0" smtClean="0">
                <a:solidFill>
                  <a:schemeClr val="accent5">
                    <a:lumMod val="50000"/>
                  </a:schemeClr>
                </a:solidFill>
                <a:latin typeface="Arial" panose="020B0604020202020204" pitchFamily="34" charset="0"/>
                <a:cs typeface="Arial" panose="020B0604020202020204" pitchFamily="34" charset="0"/>
              </a:rPr>
              <a:t>gidermek</a:t>
            </a:r>
          </a:p>
          <a:p>
            <a:pPr marL="342900" indent="-34290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Değişen </a:t>
            </a:r>
            <a:r>
              <a:rPr lang="tr-TR" sz="1600" dirty="0">
                <a:solidFill>
                  <a:schemeClr val="accent5">
                    <a:lumMod val="50000"/>
                  </a:schemeClr>
                </a:solidFill>
                <a:latin typeface="Arial" panose="020B0604020202020204" pitchFamily="34" charset="0"/>
                <a:cs typeface="Arial" panose="020B0604020202020204" pitchFamily="34" charset="0"/>
              </a:rPr>
              <a:t>sosyal yapının ortaya çıkardığı ihtiyaçlara karşılık </a:t>
            </a:r>
            <a:r>
              <a:rPr lang="tr-TR" sz="1600" dirty="0" smtClean="0">
                <a:solidFill>
                  <a:schemeClr val="accent5">
                    <a:lumMod val="50000"/>
                  </a:schemeClr>
                </a:solidFill>
                <a:latin typeface="Arial" panose="020B0604020202020204" pitchFamily="34" charset="0"/>
                <a:cs typeface="Arial" panose="020B0604020202020204" pitchFamily="34" charset="0"/>
              </a:rPr>
              <a:t>vermek</a:t>
            </a:r>
          </a:p>
          <a:p>
            <a:pPr marL="342900" indent="-34290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Toplumun </a:t>
            </a:r>
            <a:r>
              <a:rPr lang="tr-TR" sz="1600" dirty="0">
                <a:solidFill>
                  <a:schemeClr val="accent5">
                    <a:lumMod val="50000"/>
                  </a:schemeClr>
                </a:solidFill>
                <a:latin typeface="Arial" panose="020B0604020202020204" pitchFamily="34" charset="0"/>
                <a:cs typeface="Arial" panose="020B0604020202020204" pitchFamily="34" charset="0"/>
              </a:rPr>
              <a:t>dezavantajlı kesimlerinin ekonomik ve sosyal hayata daha aktif katılmalarını </a:t>
            </a:r>
            <a:r>
              <a:rPr lang="tr-TR" sz="1600" dirty="0" smtClean="0">
                <a:solidFill>
                  <a:schemeClr val="accent5">
                    <a:lumMod val="50000"/>
                  </a:schemeClr>
                </a:solidFill>
                <a:latin typeface="Arial" panose="020B0604020202020204" pitchFamily="34" charset="0"/>
                <a:cs typeface="Arial" panose="020B0604020202020204" pitchFamily="34" charset="0"/>
              </a:rPr>
              <a:t>sağlamak</a:t>
            </a:r>
          </a:p>
          <a:p>
            <a:pPr marL="342900" indent="-34290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İstihdam </a:t>
            </a:r>
            <a:r>
              <a:rPr lang="tr-TR" sz="1600" dirty="0">
                <a:solidFill>
                  <a:schemeClr val="accent5">
                    <a:lumMod val="50000"/>
                  </a:schemeClr>
                </a:solidFill>
                <a:latin typeface="Arial" panose="020B0604020202020204" pitchFamily="34" charset="0"/>
                <a:cs typeface="Arial" panose="020B0604020202020204" pitchFamily="34" charset="0"/>
              </a:rPr>
              <a:t>edilebilirliği </a:t>
            </a:r>
            <a:r>
              <a:rPr lang="tr-TR" sz="1600" dirty="0" smtClean="0">
                <a:solidFill>
                  <a:schemeClr val="accent5">
                    <a:lumMod val="50000"/>
                  </a:schemeClr>
                </a:solidFill>
                <a:latin typeface="Arial" panose="020B0604020202020204" pitchFamily="34" charset="0"/>
                <a:cs typeface="Arial" panose="020B0604020202020204" pitchFamily="34" charset="0"/>
              </a:rPr>
              <a:t>artırmak</a:t>
            </a:r>
          </a:p>
          <a:p>
            <a:pPr marL="342900" indent="-34290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Sosyal </a:t>
            </a:r>
            <a:r>
              <a:rPr lang="tr-TR" sz="1600" dirty="0">
                <a:solidFill>
                  <a:schemeClr val="accent5">
                    <a:lumMod val="50000"/>
                  </a:schemeClr>
                </a:solidFill>
                <a:latin typeface="Arial" panose="020B0604020202020204" pitchFamily="34" charset="0"/>
                <a:cs typeface="Arial" panose="020B0604020202020204" pitchFamily="34" charset="0"/>
              </a:rPr>
              <a:t>içermeyi, sosyal girişimciliği ve yenilikçiliği desteklemek </a:t>
            </a:r>
          </a:p>
          <a:p>
            <a:pPr marL="342900" indent="-34290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Sosyal </a:t>
            </a:r>
            <a:r>
              <a:rPr lang="tr-TR" sz="1600" dirty="0">
                <a:solidFill>
                  <a:schemeClr val="accent5">
                    <a:lumMod val="50000"/>
                  </a:schemeClr>
                </a:solidFill>
                <a:latin typeface="Arial" panose="020B0604020202020204" pitchFamily="34" charset="0"/>
                <a:cs typeface="Arial" panose="020B0604020202020204" pitchFamily="34" charset="0"/>
              </a:rPr>
              <a:t>sorumluluk uygulamalarını yaygınlaştırmaktır. </a:t>
            </a: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Tree>
    <p:extLst>
      <p:ext uri="{BB962C8B-B14F-4D97-AF65-F5344CB8AC3E}">
        <p14:creationId xmlns:p14="http://schemas.microsoft.com/office/powerpoint/2010/main" val="3264392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SOGEP ÖNCELİKLER</a:t>
            </a:r>
            <a:endParaRPr lang="tr-TR" sz="2400" b="1" dirty="0">
              <a:solidFill>
                <a:schemeClr val="accent5">
                  <a:lumMod val="50000"/>
                </a:schemeClr>
              </a:solidFill>
            </a:endParaRPr>
          </a:p>
        </p:txBody>
      </p:sp>
      <p:sp>
        <p:nvSpPr>
          <p:cNvPr id="11" name="Dikdörtgen 10"/>
          <p:cNvSpPr/>
          <p:nvPr/>
        </p:nvSpPr>
        <p:spPr>
          <a:xfrm>
            <a:off x="166193" y="1585251"/>
            <a:ext cx="8726287" cy="2816156"/>
          </a:xfrm>
          <a:prstGeom prst="rect">
            <a:avLst/>
          </a:prstGeom>
        </p:spPr>
        <p:txBody>
          <a:bodyPr wrap="square">
            <a:spAutoFit/>
          </a:bodyPr>
          <a:lstStyle/>
          <a:p>
            <a:pPr algn="just">
              <a:lnSpc>
                <a:spcPct val="150000"/>
              </a:lnSpc>
              <a:spcBef>
                <a:spcPts val="600"/>
              </a:spcBef>
              <a:spcAft>
                <a:spcPts val="600"/>
              </a:spcAft>
            </a:pPr>
            <a:r>
              <a:rPr lang="tr-TR" b="1" dirty="0">
                <a:solidFill>
                  <a:schemeClr val="accent5">
                    <a:lumMod val="50000"/>
                  </a:schemeClr>
                </a:solidFill>
                <a:latin typeface="Arial" panose="020B0604020202020204" pitchFamily="34" charset="0"/>
                <a:cs typeface="Arial" panose="020B0604020202020204" pitchFamily="34" charset="0"/>
              </a:rPr>
              <a:t>Öncelik-1: İstihdam Edilebilirliği Artırmak</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Toplumun </a:t>
            </a:r>
            <a:r>
              <a:rPr lang="tr-TR" sz="1600" dirty="0">
                <a:solidFill>
                  <a:schemeClr val="accent5">
                    <a:lumMod val="50000"/>
                  </a:schemeClr>
                </a:solidFill>
                <a:latin typeface="Arial" panose="020B0604020202020204" pitchFamily="34" charset="0"/>
                <a:cs typeface="Arial" panose="020B0604020202020204" pitchFamily="34" charset="0"/>
              </a:rPr>
              <a:t>dezavantajlı kesimlerinin istihdama katılımının kolaylaştırılmasına ve mesleki bilgi ve becerilerinin geliştirilmesine,</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Genç </a:t>
            </a:r>
            <a:r>
              <a:rPr lang="tr-TR" sz="1600" dirty="0">
                <a:solidFill>
                  <a:schemeClr val="accent5">
                    <a:lumMod val="50000"/>
                  </a:schemeClr>
                </a:solidFill>
                <a:latin typeface="Arial" panose="020B0604020202020204" pitchFamily="34" charset="0"/>
                <a:cs typeface="Arial" panose="020B0604020202020204" pitchFamily="34" charset="0"/>
              </a:rPr>
              <a:t>istihdamını artırmaya ve</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İldeki </a:t>
            </a:r>
            <a:r>
              <a:rPr lang="tr-TR" sz="1600" dirty="0">
                <a:solidFill>
                  <a:schemeClr val="accent5">
                    <a:lumMod val="50000"/>
                  </a:schemeClr>
                </a:solidFill>
                <a:latin typeface="Arial" panose="020B0604020202020204" pitchFamily="34" charset="0"/>
                <a:cs typeface="Arial" panose="020B0604020202020204" pitchFamily="34" charset="0"/>
              </a:rPr>
              <a:t>ve bölgedeki ihtiyaçlara uygun alanlarda nitelikli ve üretken beşerî sermayenin geliştirilmesine yönelik projeler.</a:t>
            </a: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Tree>
    <p:extLst>
      <p:ext uri="{BB962C8B-B14F-4D97-AF65-F5344CB8AC3E}">
        <p14:creationId xmlns:p14="http://schemas.microsoft.com/office/powerpoint/2010/main" val="3205472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SOGEP ÖNCELİKLER</a:t>
            </a:r>
            <a:endParaRPr lang="tr-TR" sz="2400" b="1" dirty="0">
              <a:solidFill>
                <a:schemeClr val="accent5">
                  <a:lumMod val="50000"/>
                </a:schemeClr>
              </a:solidFill>
            </a:endParaRPr>
          </a:p>
        </p:txBody>
      </p:sp>
      <p:sp>
        <p:nvSpPr>
          <p:cNvPr id="11" name="Dikdörtgen 10"/>
          <p:cNvSpPr/>
          <p:nvPr/>
        </p:nvSpPr>
        <p:spPr>
          <a:xfrm>
            <a:off x="166193" y="1585251"/>
            <a:ext cx="8654279" cy="2816156"/>
          </a:xfrm>
          <a:prstGeom prst="rect">
            <a:avLst/>
          </a:prstGeom>
        </p:spPr>
        <p:txBody>
          <a:bodyPr wrap="square">
            <a:spAutoFit/>
          </a:bodyPr>
          <a:lstStyle/>
          <a:p>
            <a:pPr algn="just">
              <a:lnSpc>
                <a:spcPct val="150000"/>
              </a:lnSpc>
              <a:spcBef>
                <a:spcPts val="600"/>
              </a:spcBef>
              <a:spcAft>
                <a:spcPts val="600"/>
              </a:spcAft>
            </a:pPr>
            <a:r>
              <a:rPr lang="tr-TR" b="1" dirty="0">
                <a:solidFill>
                  <a:schemeClr val="accent5">
                    <a:lumMod val="50000"/>
                  </a:schemeClr>
                </a:solidFill>
                <a:latin typeface="Arial" panose="020B0604020202020204" pitchFamily="34" charset="0"/>
                <a:cs typeface="Arial" panose="020B0604020202020204" pitchFamily="34" charset="0"/>
              </a:rPr>
              <a:t>Öncelik-2: Sosyal Girişimcilik ve Yenilikçilik</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Sosyal </a:t>
            </a:r>
            <a:r>
              <a:rPr lang="tr-TR" sz="1600" dirty="0">
                <a:solidFill>
                  <a:schemeClr val="accent5">
                    <a:lumMod val="50000"/>
                  </a:schemeClr>
                </a:solidFill>
                <a:latin typeface="Arial" panose="020B0604020202020204" pitchFamily="34" charset="0"/>
                <a:cs typeface="Arial" panose="020B0604020202020204" pitchFamily="34" charset="0"/>
              </a:rPr>
              <a:t>girişimlerin kurulmasına ve kapasitelerinin artırılmasına,</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İstihdam </a:t>
            </a:r>
            <a:r>
              <a:rPr lang="tr-TR" sz="1600" dirty="0">
                <a:solidFill>
                  <a:schemeClr val="accent5">
                    <a:lumMod val="50000"/>
                  </a:schemeClr>
                </a:solidFill>
                <a:latin typeface="Arial" panose="020B0604020202020204" pitchFamily="34" charset="0"/>
                <a:cs typeface="Arial" panose="020B0604020202020204" pitchFamily="34" charset="0"/>
              </a:rPr>
              <a:t>edilebilirliğe ve sosyal içermeye ilişkin yenilikçi modeller geliştirilmesine ve</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Sosyal </a:t>
            </a:r>
            <a:r>
              <a:rPr lang="tr-TR" sz="1600" dirty="0">
                <a:solidFill>
                  <a:schemeClr val="accent5">
                    <a:lumMod val="50000"/>
                  </a:schemeClr>
                </a:solidFill>
                <a:latin typeface="Arial" panose="020B0604020202020204" pitchFamily="34" charset="0"/>
                <a:cs typeface="Arial" panose="020B0604020202020204" pitchFamily="34" charset="0"/>
              </a:rPr>
              <a:t>girişimcilik ve sosyal yenilikçilik alanlarında hizmet veren/verecek olan aracı kurumların işleteceği, ekosistem güçlendirmeye yönelik merkezler, sosyal laboratuvarlar ile kuluçka ve hızlandırıcı programların uygulanmasına yönelik projeler.</a:t>
            </a: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
        <p:nvSpPr>
          <p:cNvPr id="3" name="Dikdörtgen 2"/>
          <p:cNvSpPr/>
          <p:nvPr/>
        </p:nvSpPr>
        <p:spPr>
          <a:xfrm>
            <a:off x="179512" y="4636874"/>
            <a:ext cx="8640960" cy="1969770"/>
          </a:xfrm>
          <a:prstGeom prst="rect">
            <a:avLst/>
          </a:prstGeom>
        </p:spPr>
        <p:txBody>
          <a:bodyPr wrap="square">
            <a:spAutoFit/>
          </a:bodyPr>
          <a:lstStyle/>
          <a:p>
            <a:pPr algn="just"/>
            <a:endParaRPr lang="en-GB" sz="1600" dirty="0">
              <a:solidFill>
                <a:schemeClr val="accent5">
                  <a:lumMod val="50000"/>
                </a:schemeClr>
              </a:solidFill>
              <a:latin typeface="Arial" panose="020B0604020202020204" pitchFamily="34" charset="0"/>
              <a:cs typeface="Arial" panose="020B0604020202020204" pitchFamily="34" charset="0"/>
            </a:endParaRPr>
          </a:p>
          <a:p>
            <a:pPr algn="just"/>
            <a:r>
              <a:rPr lang="tr-TR" b="1" dirty="0">
                <a:solidFill>
                  <a:schemeClr val="accent5">
                    <a:lumMod val="50000"/>
                  </a:schemeClr>
                </a:solidFill>
                <a:latin typeface="Arial" panose="020B0604020202020204" pitchFamily="34" charset="0"/>
                <a:cs typeface="Arial" panose="020B0604020202020204" pitchFamily="34" charset="0"/>
              </a:rPr>
              <a:t>Sosyal girişimcilik nedir</a:t>
            </a:r>
            <a:r>
              <a:rPr lang="en-GB" b="1" dirty="0">
                <a:solidFill>
                  <a:schemeClr val="accent5">
                    <a:lumMod val="50000"/>
                  </a:schemeClr>
                </a:solidFill>
                <a:latin typeface="Arial" panose="020B0604020202020204" pitchFamily="34" charset="0"/>
                <a:cs typeface="Arial" panose="020B0604020202020204" pitchFamily="34" charset="0"/>
              </a:rPr>
              <a:t>?</a:t>
            </a:r>
            <a:endParaRPr lang="tr-TR" b="1" dirty="0">
              <a:solidFill>
                <a:schemeClr val="accent5">
                  <a:lumMod val="50000"/>
                </a:schemeClr>
              </a:solidFill>
              <a:latin typeface="Arial" panose="020B0604020202020204" pitchFamily="34" charset="0"/>
              <a:cs typeface="Arial" panose="020B0604020202020204" pitchFamily="34" charset="0"/>
            </a:endParaRPr>
          </a:p>
          <a:p>
            <a:pPr algn="just"/>
            <a:endParaRPr lang="en-GB" sz="1600" dirty="0">
              <a:solidFill>
                <a:schemeClr val="accent5">
                  <a:lumMod val="50000"/>
                </a:schemeClr>
              </a:solidFill>
              <a:latin typeface="Arial" panose="020B0604020202020204" pitchFamily="34" charset="0"/>
              <a:cs typeface="Arial" panose="020B0604020202020204" pitchFamily="34" charset="0"/>
            </a:endParaRPr>
          </a:p>
          <a:p>
            <a:pPr algn="just">
              <a:lnSpc>
                <a:spcPct val="150000"/>
              </a:lnSpc>
            </a:pPr>
            <a:r>
              <a:rPr lang="en-GB" sz="1600" noProof="1">
                <a:solidFill>
                  <a:schemeClr val="accent5">
                    <a:lumMod val="50000"/>
                  </a:schemeClr>
                </a:solidFill>
                <a:latin typeface="Arial" panose="020B0604020202020204" pitchFamily="34" charset="0"/>
                <a:cs typeface="Arial" panose="020B0604020202020204" pitchFamily="34" charset="0"/>
              </a:rPr>
              <a:t>Öncelikli olarak toplumsal bir sorunun ortadan kaldırılması veya toplumsal bir ihtiyacın giderilmesi amacıyla, bir işletme ve gelir modeli çerçevesinde yenilikçi ve kalıcı çözümler geliştirmeye yönelik olarak yürütülen faaliyetleri içeren girişimlerdir.</a:t>
            </a:r>
            <a:endParaRPr lang="en-GB" sz="1600"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3912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SOGEP ÖNCELİKLER</a:t>
            </a:r>
            <a:endParaRPr lang="tr-TR" sz="2400" b="1" dirty="0">
              <a:solidFill>
                <a:schemeClr val="accent5">
                  <a:lumMod val="50000"/>
                </a:schemeClr>
              </a:solidFill>
            </a:endParaRPr>
          </a:p>
        </p:txBody>
      </p:sp>
      <p:sp>
        <p:nvSpPr>
          <p:cNvPr id="11" name="Dikdörtgen 10"/>
          <p:cNvSpPr/>
          <p:nvPr/>
        </p:nvSpPr>
        <p:spPr>
          <a:xfrm>
            <a:off x="166193" y="1585251"/>
            <a:ext cx="8582271" cy="2492990"/>
          </a:xfrm>
          <a:prstGeom prst="rect">
            <a:avLst/>
          </a:prstGeom>
        </p:spPr>
        <p:txBody>
          <a:bodyPr wrap="square">
            <a:spAutoFit/>
          </a:bodyPr>
          <a:lstStyle/>
          <a:p>
            <a:pPr algn="just">
              <a:lnSpc>
                <a:spcPct val="150000"/>
              </a:lnSpc>
              <a:spcBef>
                <a:spcPts val="600"/>
              </a:spcBef>
              <a:spcAft>
                <a:spcPts val="600"/>
              </a:spcAft>
            </a:pPr>
            <a:r>
              <a:rPr lang="tr-TR" b="1" dirty="0">
                <a:solidFill>
                  <a:schemeClr val="accent5">
                    <a:lumMod val="50000"/>
                  </a:schemeClr>
                </a:solidFill>
                <a:latin typeface="Arial" panose="020B0604020202020204" pitchFamily="34" charset="0"/>
                <a:cs typeface="Arial" panose="020B0604020202020204" pitchFamily="34" charset="0"/>
              </a:rPr>
              <a:t>Öncelik-3: Sosyal İçerme </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Sosyal </a:t>
            </a:r>
            <a:r>
              <a:rPr lang="tr-TR" sz="1600" dirty="0">
                <a:solidFill>
                  <a:schemeClr val="accent5">
                    <a:lumMod val="50000"/>
                  </a:schemeClr>
                </a:solidFill>
                <a:latin typeface="Arial" panose="020B0604020202020204" pitchFamily="34" charset="0"/>
                <a:cs typeface="Arial" panose="020B0604020202020204" pitchFamily="34" charset="0"/>
              </a:rPr>
              <a:t>yardım alan kesimin gelir düzeyinin artırılmasına,</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Toplumun </a:t>
            </a:r>
            <a:r>
              <a:rPr lang="tr-TR" sz="1600" dirty="0">
                <a:solidFill>
                  <a:schemeClr val="accent5">
                    <a:lumMod val="50000"/>
                  </a:schemeClr>
                </a:solidFill>
                <a:latin typeface="Arial" panose="020B0604020202020204" pitchFamily="34" charset="0"/>
                <a:cs typeface="Arial" panose="020B0604020202020204" pitchFamily="34" charset="0"/>
              </a:rPr>
              <a:t>dezavantajlı kesimlerinin yaşam kalitelerinin yükseltilmesine ve</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Dezavantajlı </a:t>
            </a:r>
            <a:r>
              <a:rPr lang="tr-TR" sz="1600" dirty="0">
                <a:solidFill>
                  <a:schemeClr val="accent5">
                    <a:lumMod val="50000"/>
                  </a:schemeClr>
                </a:solidFill>
                <a:latin typeface="Arial" panose="020B0604020202020204" pitchFamily="34" charset="0"/>
                <a:cs typeface="Arial" panose="020B0604020202020204" pitchFamily="34" charset="0"/>
              </a:rPr>
              <a:t>kesimlere sunulan hizmetlerin kalitesinin artırılmasına yönelik yenilikçi ve model nitelikli projeler.</a:t>
            </a: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
        <p:nvSpPr>
          <p:cNvPr id="3" name="Dikdörtgen 2"/>
          <p:cNvSpPr/>
          <p:nvPr/>
        </p:nvSpPr>
        <p:spPr>
          <a:xfrm>
            <a:off x="247810" y="4509120"/>
            <a:ext cx="8572662" cy="1723549"/>
          </a:xfrm>
          <a:prstGeom prst="rect">
            <a:avLst/>
          </a:prstGeom>
        </p:spPr>
        <p:txBody>
          <a:bodyPr wrap="square">
            <a:spAutoFit/>
          </a:bodyPr>
          <a:lstStyle/>
          <a:p>
            <a:r>
              <a:rPr lang="tr-TR" b="1" dirty="0">
                <a:solidFill>
                  <a:schemeClr val="accent5">
                    <a:lumMod val="50000"/>
                  </a:schemeClr>
                </a:solidFill>
                <a:latin typeface="Arial" panose="020B0604020202020204" pitchFamily="34" charset="0"/>
                <a:cs typeface="Arial" panose="020B0604020202020204" pitchFamily="34" charset="0"/>
              </a:rPr>
              <a:t>Sosyal </a:t>
            </a:r>
            <a:r>
              <a:rPr lang="tr-TR" b="1" dirty="0" smtClean="0">
                <a:solidFill>
                  <a:schemeClr val="accent5">
                    <a:lumMod val="50000"/>
                  </a:schemeClr>
                </a:solidFill>
                <a:latin typeface="Arial" panose="020B0604020202020204" pitchFamily="34" charset="0"/>
                <a:cs typeface="Arial" panose="020B0604020202020204" pitchFamily="34" charset="0"/>
              </a:rPr>
              <a:t>İçerme Nedir?</a:t>
            </a:r>
          </a:p>
          <a:p>
            <a:endParaRPr lang="tr-TR" sz="1600" dirty="0">
              <a:solidFill>
                <a:schemeClr val="accent5">
                  <a:lumMod val="50000"/>
                </a:schemeClr>
              </a:solidFill>
              <a:latin typeface="Arial" panose="020B0604020202020204" pitchFamily="34" charset="0"/>
              <a:cs typeface="Arial" panose="020B0604020202020204" pitchFamily="34" charset="0"/>
            </a:endParaRPr>
          </a:p>
          <a:p>
            <a:pPr algn="just">
              <a:lnSpc>
                <a:spcPct val="150000"/>
              </a:lnSpc>
            </a:pPr>
            <a:r>
              <a:rPr lang="tr-TR" sz="1600" dirty="0">
                <a:solidFill>
                  <a:schemeClr val="accent5">
                    <a:lumMod val="50000"/>
                  </a:schemeClr>
                </a:solidFill>
                <a:latin typeface="Arial" panose="020B0604020202020204" pitchFamily="34" charset="0"/>
                <a:cs typeface="Arial" panose="020B0604020202020204" pitchFamily="34" charset="0"/>
              </a:rPr>
              <a:t>Y</a:t>
            </a:r>
            <a:r>
              <a:rPr lang="tr-TR" sz="1600" dirty="0" smtClean="0">
                <a:solidFill>
                  <a:schemeClr val="accent5">
                    <a:lumMod val="50000"/>
                  </a:schemeClr>
                </a:solidFill>
                <a:latin typeface="Arial" panose="020B0604020202020204" pitchFamily="34" charset="0"/>
                <a:cs typeface="Arial" panose="020B0604020202020204" pitchFamily="34" charset="0"/>
              </a:rPr>
              <a:t>oksulluk </a:t>
            </a:r>
            <a:r>
              <a:rPr lang="tr-TR" sz="1600" dirty="0">
                <a:solidFill>
                  <a:schemeClr val="accent5">
                    <a:lumMod val="50000"/>
                  </a:schemeClr>
                </a:solidFill>
                <a:latin typeface="Arial" panose="020B0604020202020204" pitchFamily="34" charset="0"/>
                <a:cs typeface="Arial" panose="020B0604020202020204" pitchFamily="34" charset="0"/>
              </a:rPr>
              <a:t>ve sosyal dışlanma riski altındakilere olanaklar yaratan ve ekonomik, sosyal ve kültürel hayata tam katılımları için gereken kaynakları sunan ve yaşadıkları toplumda “normal” kabul edilen hayat standartlarını ve esenliği temin eden süreçleri tanımlar.</a:t>
            </a:r>
            <a:endParaRPr lang="en-GB" sz="1600" dirty="0">
              <a:solidFill>
                <a:schemeClr val="accent5">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1731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SOGEP ÖNCELİKLER</a:t>
            </a:r>
            <a:endParaRPr lang="tr-TR" sz="2400" b="1" dirty="0">
              <a:solidFill>
                <a:schemeClr val="accent5">
                  <a:lumMod val="50000"/>
                </a:schemeClr>
              </a:solidFill>
            </a:endParaRPr>
          </a:p>
        </p:txBody>
      </p:sp>
      <p:sp>
        <p:nvSpPr>
          <p:cNvPr id="11" name="Dikdörtgen 10"/>
          <p:cNvSpPr/>
          <p:nvPr/>
        </p:nvSpPr>
        <p:spPr>
          <a:xfrm>
            <a:off x="166193" y="1585251"/>
            <a:ext cx="8438255" cy="2339102"/>
          </a:xfrm>
          <a:prstGeom prst="rect">
            <a:avLst/>
          </a:prstGeom>
        </p:spPr>
        <p:txBody>
          <a:bodyPr wrap="square">
            <a:spAutoFit/>
          </a:bodyPr>
          <a:lstStyle/>
          <a:p>
            <a:pPr algn="just">
              <a:lnSpc>
                <a:spcPct val="150000"/>
              </a:lnSpc>
              <a:spcBef>
                <a:spcPts val="600"/>
              </a:spcBef>
              <a:spcAft>
                <a:spcPts val="600"/>
              </a:spcAft>
            </a:pPr>
            <a:r>
              <a:rPr lang="tr-TR" b="1" dirty="0">
                <a:solidFill>
                  <a:schemeClr val="accent5">
                    <a:lumMod val="50000"/>
                  </a:schemeClr>
                </a:solidFill>
                <a:latin typeface="Arial" panose="020B0604020202020204" pitchFamily="34" charset="0"/>
                <a:cs typeface="Arial" panose="020B0604020202020204" pitchFamily="34" charset="0"/>
              </a:rPr>
              <a:t>Öncelik-4: Sosyal Sorumluluk </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Bölge </a:t>
            </a:r>
            <a:r>
              <a:rPr lang="tr-TR" sz="1600" dirty="0">
                <a:solidFill>
                  <a:schemeClr val="accent5">
                    <a:lumMod val="50000"/>
                  </a:schemeClr>
                </a:solidFill>
                <a:latin typeface="Arial" panose="020B0604020202020204" pitchFamily="34" charset="0"/>
                <a:cs typeface="Arial" panose="020B0604020202020204" pitchFamily="34" charset="0"/>
              </a:rPr>
              <a:t>öncelikleriyle kâr amacı güden kesimin sosyal sorumluluk faaliyetlerini uyumlaştırmaya ve </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Program </a:t>
            </a:r>
            <a:r>
              <a:rPr lang="tr-TR" sz="1600" dirty="0">
                <a:solidFill>
                  <a:schemeClr val="accent5">
                    <a:lumMod val="50000"/>
                  </a:schemeClr>
                </a:solidFill>
                <a:latin typeface="Arial" panose="020B0604020202020204" pitchFamily="34" charset="0"/>
                <a:cs typeface="Arial" panose="020B0604020202020204" pitchFamily="34" charset="0"/>
              </a:rPr>
              <a:t>öncelik alanlarına ve/veya tespit edilen farklı sosyal bir sorunun çözümüne yönelik yenilikçi ve model nitelikli projeler.</a:t>
            </a: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Tree>
    <p:extLst>
      <p:ext uri="{BB962C8B-B14F-4D97-AF65-F5344CB8AC3E}">
        <p14:creationId xmlns:p14="http://schemas.microsoft.com/office/powerpoint/2010/main" val="1120776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ÖNCELİKLİ PROJELER</a:t>
            </a:r>
            <a:endParaRPr lang="tr-TR" sz="2400" b="1" dirty="0">
              <a:solidFill>
                <a:schemeClr val="accent5">
                  <a:lumMod val="50000"/>
                </a:schemeClr>
              </a:solidFill>
            </a:endParaRPr>
          </a:p>
        </p:txBody>
      </p:sp>
      <p:sp>
        <p:nvSpPr>
          <p:cNvPr id="11" name="Dikdörtgen 10"/>
          <p:cNvSpPr/>
          <p:nvPr/>
        </p:nvSpPr>
        <p:spPr>
          <a:xfrm>
            <a:off x="108150" y="1423223"/>
            <a:ext cx="8640314" cy="3877985"/>
          </a:xfrm>
          <a:prstGeom prst="rect">
            <a:avLst/>
          </a:prstGeom>
        </p:spPr>
        <p:txBody>
          <a:bodyPr wrap="square">
            <a:spAutoFit/>
          </a:bodyPr>
          <a:lstStyle/>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Genç, kadın ve engellilerin istihdamını hedefleyen, yenilikçilik, ortaklık ve işbirliği boyutu güçlü projeler</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Doğrudan sosyal sorumluluk projesi olmasa da özel sektörün içerisinde yer aldığı ve nakdi eş finansman katkısı sunmayı taahhüt ettiği projeler</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Proje kapsamında kullanılması ön görülen fiziksel mekânın sıfırdan bir inşaat yerine atıl kamu binalarının değerlendirilerek karşılanmasını öngören projeler</a:t>
            </a: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Covid19 küresel salgınından etkilenen toplum kesimlerinin desteklenmesi, salgının kent ekonomilerine negatif etkilerinin azaltılması ve </a:t>
            </a:r>
            <a:r>
              <a:rPr lang="tr-TR" sz="1600" dirty="0" err="1" smtClean="0">
                <a:solidFill>
                  <a:schemeClr val="accent5">
                    <a:lumMod val="50000"/>
                  </a:schemeClr>
                </a:solidFill>
                <a:latin typeface="Arial" panose="020B0604020202020204" pitchFamily="34" charset="0"/>
                <a:cs typeface="Arial" panose="020B0604020202020204" pitchFamily="34" charset="0"/>
              </a:rPr>
              <a:t>sosyo</a:t>
            </a:r>
            <a:r>
              <a:rPr lang="tr-TR" sz="1600" dirty="0" smtClean="0">
                <a:solidFill>
                  <a:schemeClr val="accent5">
                    <a:lumMod val="50000"/>
                  </a:schemeClr>
                </a:solidFill>
                <a:latin typeface="Arial" panose="020B0604020202020204" pitchFamily="34" charset="0"/>
                <a:cs typeface="Arial" panose="020B0604020202020204" pitchFamily="34" charset="0"/>
              </a:rPr>
              <a:t>-ekonomik iyileştirme çalışmalarının desteklenmesine yönelik projeler</a:t>
            </a:r>
            <a:endParaRPr lang="tr-TR" sz="1600" dirty="0">
              <a:solidFill>
                <a:schemeClr val="accent5">
                  <a:lumMod val="50000"/>
                </a:schemeClr>
              </a:solidFill>
              <a:latin typeface="Arial" panose="020B0604020202020204" pitchFamily="34" charset="0"/>
              <a:cs typeface="Arial" panose="020B0604020202020204" pitchFamily="34" charset="0"/>
            </a:endParaRP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Tree>
    <p:extLst>
      <p:ext uri="{BB962C8B-B14F-4D97-AF65-F5344CB8AC3E}">
        <p14:creationId xmlns:p14="http://schemas.microsoft.com/office/powerpoint/2010/main" val="1557450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DESTEKLENMEYECEK PROJELER</a:t>
            </a:r>
            <a:endParaRPr lang="tr-TR" sz="2400" b="1" dirty="0">
              <a:solidFill>
                <a:schemeClr val="accent5">
                  <a:lumMod val="50000"/>
                </a:schemeClr>
              </a:solidFill>
            </a:endParaRPr>
          </a:p>
        </p:txBody>
      </p:sp>
      <p:sp>
        <p:nvSpPr>
          <p:cNvPr id="11" name="Dikdörtgen 10"/>
          <p:cNvSpPr/>
          <p:nvPr/>
        </p:nvSpPr>
        <p:spPr>
          <a:xfrm>
            <a:off x="151558" y="1196752"/>
            <a:ext cx="8438255" cy="5601533"/>
          </a:xfrm>
          <a:prstGeom prst="rect">
            <a:avLst/>
          </a:prstGeom>
        </p:spPr>
        <p:txBody>
          <a:bodyPr wrap="square">
            <a:spAutoFit/>
          </a:bodyPr>
          <a:lstStyle/>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Temel sosyal hizmet sunumuna yönelik yenilikçi niteliği olmayan projeler</a:t>
            </a:r>
            <a:endParaRPr lang="tr-TR" sz="1600"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Yurtdışı ziyaret ile yurtdışı seminer, konferans, eğitim vb. faaliyetleri içeren proje kalemleri</a:t>
            </a:r>
            <a:endParaRPr lang="tr-TR" sz="1600"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Sosyal yardım ve nakdi sosyal transfer mahiyetindeki unsurlar içeren projeler</a:t>
            </a:r>
            <a:endParaRPr lang="tr-TR" sz="1600"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Okul derslerini takviye amaçlı etüt faaliyetleri ve sınavlara hazırlık amacı taşıyan kurs projeleri</a:t>
            </a:r>
            <a:endParaRPr lang="tr-TR" sz="1600"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Proje amaçları ile ilişkilendirilmemiş ve sürdürülebilirliği zayıf eğitim faaliyetlerine odaklanan projeler</a:t>
            </a:r>
            <a:endParaRPr lang="tr-TR" sz="1600"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Hâlihazırda başka bir kurum tarafından rutin olarak sunulan hizmetleri içeren projeler</a:t>
            </a:r>
            <a:endParaRPr lang="tr-TR" sz="1600"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Hedef kitle ile faaliyetleri arasında ilişki kurulamayan projeler</a:t>
            </a:r>
            <a:endParaRPr lang="tr-TR" sz="1600" dirty="0">
              <a:solidFill>
                <a:schemeClr val="accent5">
                  <a:lumMod val="50000"/>
                </a:schemeClr>
              </a:solidFill>
              <a:latin typeface="Arial" panose="020B0604020202020204" pitchFamily="34" charset="0"/>
              <a:cs typeface="Arial" panose="020B0604020202020204" pitchFamily="34" charset="0"/>
            </a:endParaRPr>
          </a:p>
          <a:p>
            <a:pPr marL="285750" indent="-285750" algn="just">
              <a:lnSpc>
                <a:spcPct val="150000"/>
              </a:lnSpc>
              <a:spcBef>
                <a:spcPts val="600"/>
              </a:spcBef>
              <a:spcAft>
                <a:spcPts val="600"/>
              </a:spcAft>
              <a:buFont typeface="Wingdings" panose="05000000000000000000" pitchFamily="2" charset="2"/>
              <a:buChar char="§"/>
            </a:pPr>
            <a:r>
              <a:rPr lang="tr-TR" sz="1600" dirty="0" smtClean="0">
                <a:solidFill>
                  <a:schemeClr val="accent5">
                    <a:lumMod val="50000"/>
                  </a:schemeClr>
                </a:solidFill>
                <a:latin typeface="Arial" panose="020B0604020202020204" pitchFamily="34" charset="0"/>
                <a:cs typeface="Arial" panose="020B0604020202020204" pitchFamily="34" charset="0"/>
              </a:rPr>
              <a:t>Sosyal sorunların tespiti ve bu sorunların çözümüne ilişkin sosyal araştırma, analiz ve raporlama faaliyetleriyle sınırlı projeler</a:t>
            </a:r>
            <a:endParaRPr lang="tr-TR" sz="1600" dirty="0">
              <a:solidFill>
                <a:schemeClr val="accent5">
                  <a:lumMod val="50000"/>
                </a:schemeClr>
              </a:solidFill>
              <a:latin typeface="Arial" panose="020B0604020202020204" pitchFamily="34" charset="0"/>
              <a:cs typeface="Arial" panose="020B0604020202020204" pitchFamily="34" charset="0"/>
            </a:endParaRP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spTree>
    <p:extLst>
      <p:ext uri="{BB962C8B-B14F-4D97-AF65-F5344CB8AC3E}">
        <p14:creationId xmlns:p14="http://schemas.microsoft.com/office/powerpoint/2010/main" val="3205846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konuralp.sezgili\Desktop\Fotoğraflar\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69589"/>
            <a:ext cx="602045" cy="602045"/>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0748" y="1389469"/>
            <a:ext cx="8527716" cy="369332"/>
          </a:xfrm>
          <a:prstGeom prst="rect">
            <a:avLst/>
          </a:prstGeom>
        </p:spPr>
        <p:txBody>
          <a:bodyPr wrap="square">
            <a:spAutoFit/>
          </a:bodyPr>
          <a:lstStyle/>
          <a:p>
            <a:pPr marL="285750" indent="-285750">
              <a:buFont typeface="Arial" panose="020B0604020202020204" pitchFamily="34" charset="0"/>
              <a:buChar char="•"/>
            </a:pPr>
            <a:endParaRPr lang="tr-TR" dirty="0"/>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3472" y="-131201"/>
            <a:ext cx="1003626" cy="1003626"/>
          </a:xfrm>
          <a:prstGeom prst="rect">
            <a:avLst/>
          </a:prstGeom>
        </p:spPr>
      </p:pic>
      <p:sp>
        <p:nvSpPr>
          <p:cNvPr id="12" name="Metin Yer Tutucusu 1"/>
          <p:cNvSpPr txBox="1">
            <a:spLocks/>
          </p:cNvSpPr>
          <p:nvPr/>
        </p:nvSpPr>
        <p:spPr>
          <a:xfrm>
            <a:off x="122214" y="188792"/>
            <a:ext cx="5699197" cy="756761"/>
          </a:xfrm>
          <a:prstGeom prst="rect">
            <a:avLst/>
          </a:prstGeom>
          <a:noFill/>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tr-TR" sz="2400" b="1" dirty="0" smtClean="0">
                <a:solidFill>
                  <a:schemeClr val="accent5">
                    <a:lumMod val="50000"/>
                  </a:schemeClr>
                </a:solidFill>
              </a:rPr>
              <a:t>KİMLER PROJE SUNABİLİR</a:t>
            </a:r>
            <a:endParaRPr lang="tr-TR" sz="2400" b="1" dirty="0">
              <a:solidFill>
                <a:schemeClr val="accent5">
                  <a:lumMod val="50000"/>
                </a:schemeClr>
              </a:solidFill>
            </a:endParaRPr>
          </a:p>
        </p:txBody>
      </p:sp>
      <p:pic>
        <p:nvPicPr>
          <p:cNvPr id="13" name="Resim 12"/>
          <p:cNvPicPr>
            <a:picLocks noChangeAspect="1"/>
          </p:cNvPicPr>
          <p:nvPr/>
        </p:nvPicPr>
        <p:blipFill>
          <a:blip r:embed="rId5"/>
          <a:stretch>
            <a:fillRect/>
          </a:stretch>
        </p:blipFill>
        <p:spPr>
          <a:xfrm>
            <a:off x="7092280" y="69589"/>
            <a:ext cx="653710" cy="602046"/>
          </a:xfrm>
          <a:prstGeom prst="rect">
            <a:avLst/>
          </a:prstGeom>
        </p:spPr>
      </p:pic>
      <p:graphicFrame>
        <p:nvGraphicFramePr>
          <p:cNvPr id="8" name="Tablo 7"/>
          <p:cNvGraphicFramePr>
            <a:graphicFrameLocks noGrp="1"/>
          </p:cNvGraphicFramePr>
          <p:nvPr>
            <p:extLst>
              <p:ext uri="{D42A27DB-BD31-4B8C-83A1-F6EECF244321}">
                <p14:modId xmlns:p14="http://schemas.microsoft.com/office/powerpoint/2010/main" val="2203166043"/>
              </p:ext>
            </p:extLst>
          </p:nvPr>
        </p:nvGraphicFramePr>
        <p:xfrm>
          <a:off x="220748" y="872426"/>
          <a:ext cx="8671733" cy="5868942"/>
        </p:xfrm>
        <a:graphic>
          <a:graphicData uri="http://schemas.openxmlformats.org/drawingml/2006/table">
            <a:tbl>
              <a:tblPr firstRow="1" firstCol="1" bandRow="1">
                <a:tableStyleId>{5C22544A-7EE6-4342-B048-85BDC9FD1C3A}</a:tableStyleId>
              </a:tblPr>
              <a:tblGrid>
                <a:gridCol w="1696642">
                  <a:extLst>
                    <a:ext uri="{9D8B030D-6E8A-4147-A177-3AD203B41FA5}">
                      <a16:colId xmlns="" xmlns:a16="http://schemas.microsoft.com/office/drawing/2014/main" val="20000"/>
                    </a:ext>
                  </a:extLst>
                </a:gridCol>
                <a:gridCol w="4147351">
                  <a:extLst>
                    <a:ext uri="{9D8B030D-6E8A-4147-A177-3AD203B41FA5}">
                      <a16:colId xmlns="" xmlns:a16="http://schemas.microsoft.com/office/drawing/2014/main" val="20001"/>
                    </a:ext>
                  </a:extLst>
                </a:gridCol>
                <a:gridCol w="2827740">
                  <a:extLst>
                    <a:ext uri="{9D8B030D-6E8A-4147-A177-3AD203B41FA5}">
                      <a16:colId xmlns="" xmlns:a16="http://schemas.microsoft.com/office/drawing/2014/main" val="20002"/>
                    </a:ext>
                  </a:extLst>
                </a:gridCol>
              </a:tblGrid>
              <a:tr h="809826">
                <a:tc>
                  <a:txBody>
                    <a:bodyPr/>
                    <a:lstStyle/>
                    <a:p>
                      <a:pPr algn="ctr">
                        <a:lnSpc>
                          <a:spcPct val="100000"/>
                        </a:lnSpc>
                        <a:spcBef>
                          <a:spcPts val="600"/>
                        </a:spcBef>
                        <a:spcAft>
                          <a:spcPts val="600"/>
                        </a:spcAft>
                      </a:pPr>
                      <a:r>
                        <a:rPr lang="tr-TR" sz="1400" dirty="0">
                          <a:effectLst/>
                          <a:latin typeface="Arial" panose="020B0604020202020204" pitchFamily="34" charset="0"/>
                          <a:cs typeface="Arial" panose="020B0604020202020204" pitchFamily="34" charset="0"/>
                        </a:rPr>
                        <a:t>Proje Paydaş Türü</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50000"/>
                      </a:schemeClr>
                    </a:solidFill>
                  </a:tcPr>
                </a:tc>
                <a:tc>
                  <a:txBody>
                    <a:bodyPr/>
                    <a:lstStyle/>
                    <a:p>
                      <a:pPr algn="ctr">
                        <a:lnSpc>
                          <a:spcPct val="100000"/>
                        </a:lnSpc>
                        <a:spcBef>
                          <a:spcPts val="600"/>
                        </a:spcBef>
                        <a:spcAft>
                          <a:spcPts val="600"/>
                        </a:spcAft>
                      </a:pPr>
                      <a:r>
                        <a:rPr lang="tr-TR" sz="1400" dirty="0">
                          <a:effectLst/>
                          <a:latin typeface="Arial" panose="020B0604020202020204" pitchFamily="34" charset="0"/>
                          <a:cs typeface="Arial" panose="020B0604020202020204" pitchFamily="34" charset="0"/>
                        </a:rPr>
                        <a:t>Öncelik 1,2 ve </a:t>
                      </a:r>
                      <a:r>
                        <a:rPr lang="tr-TR" sz="1400" dirty="0" smtClean="0">
                          <a:effectLst/>
                          <a:latin typeface="Arial" panose="020B0604020202020204" pitchFamily="34" charset="0"/>
                          <a:cs typeface="Arial" panose="020B0604020202020204" pitchFamily="34" charset="0"/>
                        </a:rPr>
                        <a:t>3</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50000"/>
                      </a:schemeClr>
                    </a:solidFill>
                  </a:tcPr>
                </a:tc>
                <a:tc>
                  <a:txBody>
                    <a:bodyPr/>
                    <a:lstStyle/>
                    <a:p>
                      <a:pPr algn="ctr">
                        <a:lnSpc>
                          <a:spcPct val="100000"/>
                        </a:lnSpc>
                        <a:spcBef>
                          <a:spcPts val="600"/>
                        </a:spcBef>
                        <a:spcAft>
                          <a:spcPts val="600"/>
                        </a:spcAft>
                      </a:pPr>
                      <a:r>
                        <a:rPr lang="tr-TR" sz="1400" dirty="0">
                          <a:effectLst/>
                          <a:latin typeface="Arial" panose="020B0604020202020204" pitchFamily="34" charset="0"/>
                          <a:cs typeface="Arial" panose="020B0604020202020204" pitchFamily="34" charset="0"/>
                        </a:rPr>
                        <a:t>Öncelik </a:t>
                      </a:r>
                      <a:r>
                        <a:rPr lang="tr-TR" sz="1400" dirty="0" smtClean="0">
                          <a:effectLst/>
                          <a:latin typeface="Arial" panose="020B0604020202020204" pitchFamily="34" charset="0"/>
                          <a:cs typeface="Arial" panose="020B0604020202020204" pitchFamily="34" charset="0"/>
                        </a:rPr>
                        <a:t>4</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50000"/>
                      </a:schemeClr>
                    </a:solidFill>
                  </a:tcPr>
                </a:tc>
                <a:extLst>
                  <a:ext uri="{0D108BD9-81ED-4DB2-BD59-A6C34878D82A}">
                    <a16:rowId xmlns="" xmlns:a16="http://schemas.microsoft.com/office/drawing/2014/main" val="10000"/>
                  </a:ext>
                </a:extLst>
              </a:tr>
              <a:tr h="3844377">
                <a:tc>
                  <a:txBody>
                    <a:bodyPr/>
                    <a:lstStyle/>
                    <a:p>
                      <a:pPr algn="ctr">
                        <a:lnSpc>
                          <a:spcPct val="100000"/>
                        </a:lnSpc>
                        <a:spcBef>
                          <a:spcPts val="600"/>
                        </a:spcBef>
                        <a:spcAft>
                          <a:spcPts val="600"/>
                        </a:spcAft>
                      </a:pPr>
                      <a:r>
                        <a:rPr lang="tr-TR" sz="1400" dirty="0">
                          <a:effectLst/>
                          <a:latin typeface="Arial" panose="020B0604020202020204" pitchFamily="34" charset="0"/>
                          <a:cs typeface="Arial" panose="020B0604020202020204" pitchFamily="34" charset="0"/>
                        </a:rPr>
                        <a:t>Başvuru </a:t>
                      </a:r>
                      <a:r>
                        <a:rPr lang="tr-TR" sz="1400" dirty="0" smtClean="0">
                          <a:effectLst/>
                          <a:latin typeface="Arial" panose="020B0604020202020204" pitchFamily="34" charset="0"/>
                          <a:cs typeface="Arial" panose="020B0604020202020204" pitchFamily="34" charset="0"/>
                        </a:rPr>
                        <a:t>Sahibi</a:t>
                      </a:r>
                    </a:p>
                    <a:p>
                      <a:pPr algn="ctr">
                        <a:lnSpc>
                          <a:spcPct val="100000"/>
                        </a:lnSpc>
                        <a:spcBef>
                          <a:spcPts val="600"/>
                        </a:spcBef>
                        <a:spcAft>
                          <a:spcPts val="600"/>
                        </a:spcAft>
                      </a:pPr>
                      <a:r>
                        <a:rPr lang="tr-TR" sz="1400" dirty="0" smtClean="0">
                          <a:effectLst/>
                          <a:latin typeface="Arial" panose="020B0604020202020204" pitchFamily="34" charset="0"/>
                          <a:ea typeface="Calibri" panose="020F0502020204030204" pitchFamily="34" charset="0"/>
                          <a:cs typeface="Arial" panose="020B0604020202020204" pitchFamily="34" charset="0"/>
                        </a:rPr>
                        <a:t>(Yararlanıcı)</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50000"/>
                      </a:schemeClr>
                    </a:solidFill>
                  </a:tcPr>
                </a:tc>
                <a:tc rowSpan="2">
                  <a:txBody>
                    <a:bodyPr/>
                    <a:lstStyle/>
                    <a:p>
                      <a:pPr marL="0" indent="0" algn="just">
                        <a:lnSpc>
                          <a:spcPct val="100000"/>
                        </a:lnSpc>
                        <a:spcBef>
                          <a:spcPts val="600"/>
                        </a:spcBef>
                        <a:spcAft>
                          <a:spcPts val="600"/>
                        </a:spcAft>
                        <a:buFont typeface="Wingdings" panose="05000000000000000000" pitchFamily="2" charset="2"/>
                        <a:buNone/>
                      </a:pPr>
                      <a:r>
                        <a:rPr lang="tr-TR" sz="1400" dirty="0" smtClean="0">
                          <a:effectLst/>
                          <a:latin typeface="Arial" panose="020B0604020202020204" pitchFamily="34" charset="0"/>
                          <a:cs typeface="Arial" panose="020B0604020202020204" pitchFamily="34" charset="0"/>
                        </a:rPr>
                        <a:t>Kâr amacı gütmeyen veya belirli ölçüde kamu yararı gözeten </a:t>
                      </a:r>
                    </a:p>
                    <a:p>
                      <a:pPr marL="285750" indent="-285750" algn="just">
                        <a:lnSpc>
                          <a:spcPct val="100000"/>
                        </a:lnSpc>
                        <a:spcBef>
                          <a:spcPts val="600"/>
                        </a:spcBef>
                        <a:spcAft>
                          <a:spcPts val="600"/>
                        </a:spcAft>
                        <a:buFont typeface="Wingdings" panose="05000000000000000000" pitchFamily="2" charset="2"/>
                        <a:buChar char="§"/>
                      </a:pPr>
                      <a:r>
                        <a:rPr lang="tr-TR" sz="1400" dirty="0" smtClean="0">
                          <a:effectLst/>
                          <a:latin typeface="Arial" panose="020B0604020202020204" pitchFamily="34" charset="0"/>
                          <a:cs typeface="Arial" panose="020B0604020202020204" pitchFamily="34" charset="0"/>
                        </a:rPr>
                        <a:t>Kamu kurum ve kuruluşları</a:t>
                      </a:r>
                    </a:p>
                    <a:p>
                      <a:pPr marL="285750" indent="-285750" algn="just">
                        <a:lnSpc>
                          <a:spcPct val="100000"/>
                        </a:lnSpc>
                        <a:spcBef>
                          <a:spcPts val="600"/>
                        </a:spcBef>
                        <a:spcAft>
                          <a:spcPts val="600"/>
                        </a:spcAft>
                        <a:buFont typeface="Wingdings" panose="05000000000000000000" pitchFamily="2" charset="2"/>
                        <a:buChar char="§"/>
                      </a:pPr>
                      <a:r>
                        <a:rPr lang="tr-TR" sz="1400" dirty="0" smtClean="0">
                          <a:effectLst/>
                          <a:latin typeface="Arial" panose="020B0604020202020204" pitchFamily="34" charset="0"/>
                          <a:cs typeface="Arial" panose="020B0604020202020204" pitchFamily="34" charset="0"/>
                        </a:rPr>
                        <a:t>Kamu kurumu niteliğindeki meslek kuruluşları </a:t>
                      </a:r>
                    </a:p>
                    <a:p>
                      <a:pPr marL="285750" indent="-285750" algn="just">
                        <a:lnSpc>
                          <a:spcPct val="100000"/>
                        </a:lnSpc>
                        <a:spcBef>
                          <a:spcPts val="600"/>
                        </a:spcBef>
                        <a:spcAft>
                          <a:spcPts val="600"/>
                        </a:spcAft>
                        <a:buFont typeface="Wingdings" panose="05000000000000000000" pitchFamily="2" charset="2"/>
                        <a:buChar char="§"/>
                      </a:pPr>
                      <a:r>
                        <a:rPr lang="tr-TR" sz="1400" dirty="0" smtClean="0">
                          <a:effectLst/>
                          <a:latin typeface="Arial" panose="020B0604020202020204" pitchFamily="34" charset="0"/>
                          <a:cs typeface="Arial" panose="020B0604020202020204" pitchFamily="34" charset="0"/>
                        </a:rPr>
                        <a:t>Birlikler, kooperatifler, </a:t>
                      </a:r>
                    </a:p>
                    <a:p>
                      <a:pPr marL="285750" indent="-285750" algn="just">
                        <a:lnSpc>
                          <a:spcPct val="100000"/>
                        </a:lnSpc>
                        <a:spcBef>
                          <a:spcPts val="600"/>
                        </a:spcBef>
                        <a:spcAft>
                          <a:spcPts val="600"/>
                        </a:spcAft>
                        <a:buFont typeface="Wingdings" panose="05000000000000000000" pitchFamily="2" charset="2"/>
                        <a:buChar char="§"/>
                      </a:pPr>
                      <a:r>
                        <a:rPr lang="tr-TR" sz="1400" dirty="0" smtClean="0">
                          <a:effectLst/>
                          <a:latin typeface="Arial" panose="020B0604020202020204" pitchFamily="34" charset="0"/>
                          <a:cs typeface="Arial" panose="020B0604020202020204" pitchFamily="34" charset="0"/>
                        </a:rPr>
                        <a:t>Sivil toplum kuruluşları </a:t>
                      </a:r>
                    </a:p>
                    <a:p>
                      <a:pPr marL="285750" indent="-285750" algn="just">
                        <a:lnSpc>
                          <a:spcPct val="100000"/>
                        </a:lnSpc>
                        <a:spcBef>
                          <a:spcPts val="600"/>
                        </a:spcBef>
                        <a:spcAft>
                          <a:spcPts val="600"/>
                        </a:spcAft>
                        <a:buFont typeface="Wingdings" panose="05000000000000000000" pitchFamily="2" charset="2"/>
                        <a:buChar char="§"/>
                      </a:pPr>
                      <a:r>
                        <a:rPr lang="tr-TR" sz="1400" dirty="0" smtClean="0">
                          <a:effectLst/>
                          <a:latin typeface="Arial" panose="020B0604020202020204" pitchFamily="34" charset="0"/>
                          <a:cs typeface="Arial" panose="020B0604020202020204" pitchFamily="34" charset="0"/>
                        </a:rPr>
                        <a:t>Organize sanayi bölgeleri, sanayi siteleri, serbest bölge işleticileri </a:t>
                      </a:r>
                    </a:p>
                    <a:p>
                      <a:pPr marL="285750" indent="-285750" algn="just">
                        <a:lnSpc>
                          <a:spcPct val="100000"/>
                        </a:lnSpc>
                        <a:spcBef>
                          <a:spcPts val="600"/>
                        </a:spcBef>
                        <a:spcAft>
                          <a:spcPts val="600"/>
                        </a:spcAft>
                        <a:buFont typeface="Wingdings" panose="05000000000000000000" pitchFamily="2" charset="2"/>
                        <a:buChar char="§"/>
                      </a:pPr>
                      <a:r>
                        <a:rPr lang="tr-TR" sz="1400" dirty="0" smtClean="0">
                          <a:effectLst/>
                          <a:latin typeface="Arial" panose="020B0604020202020204" pitchFamily="34" charset="0"/>
                          <a:cs typeface="Arial" panose="020B0604020202020204" pitchFamily="34" charset="0"/>
                        </a:rPr>
                        <a:t>Teknoloji transfer ofisi şirketleri ile teknoloji geliştirme bölgesi, endüstri bölgesi ve iş geliştirme merkezi gibi kuruluşların yönetici şirketleri </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just">
                        <a:lnSpc>
                          <a:spcPct val="100000"/>
                        </a:lnSpc>
                        <a:spcBef>
                          <a:spcPts val="600"/>
                        </a:spcBef>
                        <a:spcAft>
                          <a:spcPts val="600"/>
                        </a:spcAft>
                      </a:pPr>
                      <a:r>
                        <a:rPr lang="tr-TR" sz="1400" dirty="0" smtClean="0">
                          <a:effectLst/>
                          <a:latin typeface="Arial" panose="020B0604020202020204" pitchFamily="34" charset="0"/>
                          <a:cs typeface="Arial" panose="020B0604020202020204" pitchFamily="34" charset="0"/>
                        </a:rPr>
                        <a:t>+Özel </a:t>
                      </a:r>
                      <a:r>
                        <a:rPr lang="tr-TR" sz="1400" dirty="0">
                          <a:effectLst/>
                          <a:latin typeface="Arial" panose="020B0604020202020204" pitchFamily="34" charset="0"/>
                          <a:cs typeface="Arial" panose="020B0604020202020204" pitchFamily="34" charset="0"/>
                        </a:rPr>
                        <a:t>Sektör İşletmeleri</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600902">
                <a:tc>
                  <a:txBody>
                    <a:bodyPr/>
                    <a:lstStyle/>
                    <a:p>
                      <a:pPr algn="ctr">
                        <a:lnSpc>
                          <a:spcPct val="100000"/>
                        </a:lnSpc>
                        <a:spcBef>
                          <a:spcPts val="600"/>
                        </a:spcBef>
                        <a:spcAft>
                          <a:spcPts val="600"/>
                        </a:spcAft>
                      </a:pPr>
                      <a:r>
                        <a:rPr lang="tr-TR" sz="1400" dirty="0" smtClean="0">
                          <a:effectLst/>
                          <a:latin typeface="Arial" panose="020B0604020202020204" pitchFamily="34" charset="0"/>
                          <a:ea typeface="Calibri" panose="020F0502020204030204" pitchFamily="34" charset="0"/>
                          <a:cs typeface="Arial" panose="020B0604020202020204" pitchFamily="34" charset="0"/>
                        </a:rPr>
                        <a:t>Ortak</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50000"/>
                      </a:schemeClr>
                    </a:solidFill>
                  </a:tcPr>
                </a:tc>
                <a:tc vMerge="1">
                  <a:txBody>
                    <a:bodyPr/>
                    <a:lstStyle/>
                    <a:p>
                      <a:pPr algn="just">
                        <a:lnSpc>
                          <a:spcPct val="100000"/>
                        </a:lnSpc>
                        <a:spcBef>
                          <a:spcPts val="600"/>
                        </a:spcBef>
                        <a:spcAft>
                          <a:spcPts val="600"/>
                        </a:spcAft>
                      </a:pP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algn="just">
                        <a:lnSpc>
                          <a:spcPct val="100000"/>
                        </a:lnSpc>
                        <a:spcBef>
                          <a:spcPts val="600"/>
                        </a:spcBef>
                        <a:spcAft>
                          <a:spcPts val="600"/>
                        </a:spcAft>
                      </a:pP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613837">
                <a:tc>
                  <a:txBody>
                    <a:bodyPr/>
                    <a:lstStyle/>
                    <a:p>
                      <a:pPr algn="ctr">
                        <a:lnSpc>
                          <a:spcPct val="100000"/>
                        </a:lnSpc>
                        <a:spcBef>
                          <a:spcPts val="600"/>
                        </a:spcBef>
                        <a:spcAft>
                          <a:spcPts val="600"/>
                        </a:spcAft>
                      </a:pPr>
                      <a:r>
                        <a:rPr lang="tr-TR" sz="1400" dirty="0">
                          <a:effectLst/>
                          <a:latin typeface="Arial" panose="020B0604020202020204" pitchFamily="34" charset="0"/>
                          <a:cs typeface="Arial" panose="020B0604020202020204" pitchFamily="34" charset="0"/>
                        </a:rPr>
                        <a:t>İştirakçi</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50000"/>
                      </a:schemeClr>
                    </a:solidFill>
                  </a:tcPr>
                </a:tc>
                <a:tc gridSpan="2">
                  <a:txBody>
                    <a:bodyPr/>
                    <a:lstStyle/>
                    <a:p>
                      <a:pPr marL="0" marR="0" lvl="0" indent="0" algn="ctr" defTabSz="914400" rtl="0" eaLnBrk="1" fontAlgn="auto" latinLnBrk="0" hangingPunct="1">
                        <a:lnSpc>
                          <a:spcPct val="100000"/>
                        </a:lnSpc>
                        <a:spcBef>
                          <a:spcPts val="300"/>
                        </a:spcBef>
                        <a:spcAft>
                          <a:spcPts val="300"/>
                        </a:spcAft>
                        <a:buClrTx/>
                        <a:buSzTx/>
                        <a:buFontTx/>
                        <a:buNone/>
                        <a:tabLst/>
                        <a:defRPr/>
                      </a:pPr>
                      <a:r>
                        <a:rPr lang="tr-TR" sz="1400" dirty="0" smtClean="0">
                          <a:effectLst/>
                          <a:latin typeface="Arial" panose="020B0604020202020204" pitchFamily="34" charset="0"/>
                          <a:cs typeface="Arial" panose="020B0604020202020204" pitchFamily="34" charset="0"/>
                        </a:rPr>
                        <a:t>Yukarıda sayılan kurumların tümü</a:t>
                      </a:r>
                      <a:endParaRPr lang="tr-TR"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noFill/>
                  </a:tcPr>
                </a:tc>
                <a:tc hMerge="1">
                  <a:txBody>
                    <a:bodyPr/>
                    <a:lstStyle/>
                    <a:p>
                      <a:endParaRPr lang="tr-T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134639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7859</TotalTime>
  <Words>840</Words>
  <Application>Microsoft Office PowerPoint</Application>
  <PresentationFormat>Ekran Gösterisi (4:3)</PresentationFormat>
  <Paragraphs>151</Paragraphs>
  <Slides>13</Slides>
  <Notes>13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Candara</vt:lpstr>
      <vt:lpstr>Wingdings</vt:lpstr>
      <vt:lpstr>1_Office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Konuralp Sezgili</dc:creator>
  <cp:lastModifiedBy>Işıl Oturakçı</cp:lastModifiedBy>
  <cp:revision>550</cp:revision>
  <cp:lastPrinted>2015-05-22T09:54:16Z</cp:lastPrinted>
  <dcterms:created xsi:type="dcterms:W3CDTF">2014-06-19T10:06:18Z</dcterms:created>
  <dcterms:modified xsi:type="dcterms:W3CDTF">2020-12-10T11:51:47Z</dcterms:modified>
</cp:coreProperties>
</file>