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58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722"/>
  </p:normalViewPr>
  <p:slideViewPr>
    <p:cSldViewPr snapToGrid="0" snapToObjects="1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321490-2F99-4B86-ADEB-D19E69F233E1}" type="doc">
      <dgm:prSet loTypeId="urn:microsoft.com/office/officeart/2009/3/layout/PieProces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3E6EE8F-84EA-4D70-8434-7269F8CB3186}">
      <dgm:prSet phldrT="[Metin]" custT="1"/>
      <dgm:spPr/>
      <dgm:t>
        <a:bodyPr/>
        <a:lstStyle/>
        <a:p>
          <a:pPr algn="l">
            <a:spcAft>
              <a:spcPts val="0"/>
            </a:spcAft>
          </a:pPr>
          <a:r>
            <a:rPr lang="tr-TR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rPr>
            <a:t>Proje Süresi:</a:t>
          </a:r>
          <a:endParaRPr lang="tr-TR" sz="1600" b="1" dirty="0">
            <a:solidFill>
              <a:schemeClr val="tx1">
                <a:lumMod val="65000"/>
                <a:lumOff val="35000"/>
              </a:schemeClr>
            </a:solidFill>
            <a:latin typeface="Candara" pitchFamily="34" charset="0"/>
          </a:endParaRPr>
        </a:p>
      </dgm:t>
    </dgm:pt>
    <dgm:pt modelId="{43BAA0E8-B6C2-4110-B470-3D5C8BF28069}" type="sibTrans" cxnId="{C37F92A2-B8A9-4E31-94F4-19657586B65D}">
      <dgm:prSet/>
      <dgm:spPr/>
      <dgm:t>
        <a:bodyPr/>
        <a:lstStyle/>
        <a:p>
          <a:endParaRPr lang="tr-TR" sz="1600"/>
        </a:p>
      </dgm:t>
    </dgm:pt>
    <dgm:pt modelId="{B278E6FA-1589-4483-96ED-980B654661A3}" type="parTrans" cxnId="{C37F92A2-B8A9-4E31-94F4-19657586B65D}">
      <dgm:prSet/>
      <dgm:spPr/>
      <dgm:t>
        <a:bodyPr/>
        <a:lstStyle/>
        <a:p>
          <a:endParaRPr lang="tr-TR" sz="1600"/>
        </a:p>
      </dgm:t>
    </dgm:pt>
    <dgm:pt modelId="{6DC2C0D4-5A23-4DF6-B2B8-9F61F3D7F693}">
      <dgm:prSet phldrT="[Metin]" custT="1"/>
      <dgm:spPr/>
      <dgm:t>
        <a:bodyPr/>
        <a:lstStyle/>
        <a:p>
          <a:pPr algn="l">
            <a:spcAft>
              <a:spcPts val="0"/>
            </a:spcAft>
          </a:pPr>
          <a:r>
            <a:rPr lang="tr-TR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rPr>
            <a:t>Program Bütçesi: </a:t>
          </a:r>
        </a:p>
        <a:p>
          <a:pPr algn="l">
            <a:spcAft>
              <a:spcPts val="0"/>
            </a:spcAft>
          </a:pPr>
          <a:r>
            <a:rPr lang="tr-TR" sz="1600" b="0" dirty="0" smtClean="0">
              <a:solidFill>
                <a:schemeClr val="tx1"/>
              </a:solidFill>
              <a:latin typeface="Candara" pitchFamily="34" charset="0"/>
            </a:rPr>
            <a:t>2.000</a:t>
          </a:r>
          <a:r>
            <a:rPr lang="tr-TR" sz="1600" b="0" dirty="0" smtClean="0">
              <a:latin typeface="Candara" pitchFamily="34" charset="0"/>
            </a:rPr>
            <a:t>.000 TL</a:t>
          </a:r>
        </a:p>
        <a:p>
          <a:pPr algn="l">
            <a:spcAft>
              <a:spcPts val="0"/>
            </a:spcAft>
          </a:pPr>
          <a:endParaRPr lang="tr-TR" sz="1600" b="0" dirty="0" smtClean="0">
            <a:latin typeface="Candara" pitchFamily="34" charset="0"/>
          </a:endParaRPr>
        </a:p>
        <a:p>
          <a:pPr algn="l">
            <a:spcAft>
              <a:spcPts val="0"/>
            </a:spcAft>
          </a:pPr>
          <a:endParaRPr lang="tr-TR" sz="1600" b="0" i="1" dirty="0" smtClean="0">
            <a:latin typeface="Candara" pitchFamily="34" charset="0"/>
          </a:endParaRPr>
        </a:p>
      </dgm:t>
    </dgm:pt>
    <dgm:pt modelId="{C5A3C5C5-A357-450C-8842-8CEA4BF315A5}" type="sibTrans" cxnId="{C9966CC6-674A-40FF-B4EA-01E457047A84}">
      <dgm:prSet/>
      <dgm:spPr/>
      <dgm:t>
        <a:bodyPr/>
        <a:lstStyle/>
        <a:p>
          <a:endParaRPr lang="tr-TR" sz="1600"/>
        </a:p>
      </dgm:t>
    </dgm:pt>
    <dgm:pt modelId="{FFDFB17B-EDCB-46B8-8AB1-C65FD64F32AB}" type="parTrans" cxnId="{C9966CC6-674A-40FF-B4EA-01E457047A84}">
      <dgm:prSet/>
      <dgm:spPr/>
      <dgm:t>
        <a:bodyPr/>
        <a:lstStyle/>
        <a:p>
          <a:endParaRPr lang="tr-TR" sz="1600"/>
        </a:p>
      </dgm:t>
    </dgm:pt>
    <dgm:pt modelId="{04559381-5B4A-4C8E-9B35-C201F04EFE80}">
      <dgm:prSet phldrT="[Metin]" custT="1"/>
      <dgm:spPr/>
      <dgm:t>
        <a:bodyPr/>
        <a:lstStyle/>
        <a:p>
          <a:pPr algn="l" defTabSz="1066800">
            <a:spcBef>
              <a:spcPct val="0"/>
            </a:spcBef>
            <a:spcAft>
              <a:spcPts val="0"/>
            </a:spcAft>
          </a:pPr>
          <a:r>
            <a:rPr lang="tr-TR" sz="16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rPr>
            <a:t>Uygun Başvuru Sahipleri:</a:t>
          </a:r>
        </a:p>
        <a:p>
          <a:pPr algn="l" defTabSz="1066800">
            <a:spcBef>
              <a:spcPct val="0"/>
            </a:spcBef>
            <a:spcAft>
              <a:spcPts val="0"/>
            </a:spcAft>
          </a:pPr>
          <a:endParaRPr lang="tr-TR" sz="1600" b="1" kern="1200" dirty="0" smtClean="0">
            <a:solidFill>
              <a:schemeClr val="tx1">
                <a:lumMod val="65000"/>
                <a:lumOff val="35000"/>
              </a:schemeClr>
            </a:solidFill>
            <a:latin typeface="Candara" pitchFamily="34" charset="0"/>
          </a:endParaRPr>
        </a:p>
        <a:p>
          <a:pPr marL="342900" indent="-342900" algn="l" defTabSz="457200" rtl="0" fontAlgn="base">
            <a:spcBef>
              <a:spcPct val="0"/>
            </a:spcBef>
            <a:spcAft>
              <a:spcPct val="0"/>
            </a:spcAft>
            <a:buFont typeface="Wingdings" panose="05000000000000000000" pitchFamily="2" charset="2"/>
            <a:buChar char="Ø"/>
          </a:pPr>
          <a:r>
            <a:rPr lang="tr-TR" sz="1600" b="0" kern="12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ea typeface="+mn-ea"/>
              <a:cs typeface="Arial" pitchFamily="34" charset="0"/>
            </a:rPr>
            <a:t>Kamu Kurum ve Kuruluşları</a:t>
          </a:r>
        </a:p>
      </dgm:t>
    </dgm:pt>
    <dgm:pt modelId="{0E5501C5-1AAB-4D1F-82A5-188088C08D86}" type="sibTrans" cxnId="{AE853356-5CE4-4E24-B752-BF8531446AC0}">
      <dgm:prSet/>
      <dgm:spPr/>
      <dgm:t>
        <a:bodyPr/>
        <a:lstStyle/>
        <a:p>
          <a:endParaRPr lang="tr-TR" sz="1600"/>
        </a:p>
      </dgm:t>
    </dgm:pt>
    <dgm:pt modelId="{2BB84571-97F7-43C8-B3C0-7AAD1E44E456}" type="parTrans" cxnId="{AE853356-5CE4-4E24-B752-BF8531446AC0}">
      <dgm:prSet/>
      <dgm:spPr/>
      <dgm:t>
        <a:bodyPr/>
        <a:lstStyle/>
        <a:p>
          <a:endParaRPr lang="tr-TR" sz="1600"/>
        </a:p>
      </dgm:t>
    </dgm:pt>
    <dgm:pt modelId="{82D67253-441D-4D07-8649-8DECE6D62544}">
      <dgm:prSet phldrT="[Metin]" custT="1"/>
      <dgm:spPr/>
      <dgm:t>
        <a:bodyPr/>
        <a:lstStyle/>
        <a:p>
          <a:r>
            <a:rPr lang="tr-TR" sz="1600" dirty="0" smtClean="0">
              <a:solidFill>
                <a:schemeClr val="bg1"/>
              </a:solidFill>
            </a:rPr>
            <a:t>l</a:t>
          </a:r>
          <a:endParaRPr lang="tr-TR" sz="1600" dirty="0">
            <a:solidFill>
              <a:schemeClr val="bg1"/>
            </a:solidFill>
          </a:endParaRPr>
        </a:p>
      </dgm:t>
    </dgm:pt>
    <dgm:pt modelId="{C0AF26BA-A2B2-49B1-A74F-D88FCDFE541E}" type="sibTrans" cxnId="{38E35D84-FAEB-4F52-88DF-589B6E88228B}">
      <dgm:prSet/>
      <dgm:spPr/>
      <dgm:t>
        <a:bodyPr/>
        <a:lstStyle/>
        <a:p>
          <a:endParaRPr lang="tr-TR" sz="1600"/>
        </a:p>
      </dgm:t>
    </dgm:pt>
    <dgm:pt modelId="{AB4E9EE9-12D4-40DB-9351-72041033EDB9}" type="parTrans" cxnId="{38E35D84-FAEB-4F52-88DF-589B6E88228B}">
      <dgm:prSet/>
      <dgm:spPr/>
      <dgm:t>
        <a:bodyPr/>
        <a:lstStyle/>
        <a:p>
          <a:endParaRPr lang="tr-TR" sz="1600"/>
        </a:p>
      </dgm:t>
    </dgm:pt>
    <dgm:pt modelId="{AC9EF924-3EC2-4923-BF8A-BBC79C290BD5}">
      <dgm:prSet phldrT="[Metin]" custT="1"/>
      <dgm:spPr/>
      <dgm:t>
        <a:bodyPr/>
        <a:lstStyle/>
        <a:p>
          <a:r>
            <a:rPr lang="tr-TR" sz="1600" dirty="0" smtClean="0">
              <a:solidFill>
                <a:schemeClr val="bg1"/>
              </a:solidFill>
            </a:rPr>
            <a:t>l</a:t>
          </a:r>
          <a:endParaRPr lang="tr-TR" sz="1600" dirty="0">
            <a:solidFill>
              <a:schemeClr val="bg1"/>
            </a:solidFill>
          </a:endParaRPr>
        </a:p>
      </dgm:t>
    </dgm:pt>
    <dgm:pt modelId="{F016FF2A-9925-4FC6-B2F7-BAA51CF7D381}" type="sibTrans" cxnId="{04F41957-46C6-443C-9FEC-D5B10FCD1173}">
      <dgm:prSet/>
      <dgm:spPr/>
      <dgm:t>
        <a:bodyPr/>
        <a:lstStyle/>
        <a:p>
          <a:endParaRPr lang="tr-TR" sz="1600"/>
        </a:p>
      </dgm:t>
    </dgm:pt>
    <dgm:pt modelId="{AE5FC174-A5DF-45EF-9394-3ABE1C77DAB1}" type="parTrans" cxnId="{04F41957-46C6-443C-9FEC-D5B10FCD1173}">
      <dgm:prSet/>
      <dgm:spPr/>
      <dgm:t>
        <a:bodyPr/>
        <a:lstStyle/>
        <a:p>
          <a:endParaRPr lang="tr-TR" sz="1600"/>
        </a:p>
      </dgm:t>
    </dgm:pt>
    <dgm:pt modelId="{6BA25CE7-B82E-44E2-860D-D4B6D64EAD6D}">
      <dgm:prSet phldrT="[Metin]" custT="1"/>
      <dgm:spPr>
        <a:solidFill>
          <a:schemeClr val="bg1"/>
        </a:solidFill>
      </dgm:spPr>
      <dgm:t>
        <a:bodyPr/>
        <a:lstStyle/>
        <a:p>
          <a:r>
            <a:rPr lang="tr-TR" sz="1600" dirty="0" smtClean="0">
              <a:solidFill>
                <a:schemeClr val="bg1"/>
              </a:solidFill>
            </a:rPr>
            <a:t>l</a:t>
          </a:r>
          <a:endParaRPr lang="tr-TR" sz="1600" dirty="0">
            <a:solidFill>
              <a:schemeClr val="bg1"/>
            </a:solidFill>
          </a:endParaRPr>
        </a:p>
      </dgm:t>
    </dgm:pt>
    <dgm:pt modelId="{88AE9CF1-DB81-4C2E-A808-6AF7C1C13586}" type="sibTrans" cxnId="{D834E892-F70A-487B-95A8-0FFAD606526C}">
      <dgm:prSet/>
      <dgm:spPr/>
      <dgm:t>
        <a:bodyPr/>
        <a:lstStyle/>
        <a:p>
          <a:endParaRPr lang="tr-TR" sz="1600"/>
        </a:p>
      </dgm:t>
    </dgm:pt>
    <dgm:pt modelId="{A96A85BD-EE02-4EAA-AD05-21F0371F69A8}" type="parTrans" cxnId="{D834E892-F70A-487B-95A8-0FFAD606526C}">
      <dgm:prSet/>
      <dgm:spPr/>
      <dgm:t>
        <a:bodyPr/>
        <a:lstStyle/>
        <a:p>
          <a:endParaRPr lang="tr-TR" sz="1600"/>
        </a:p>
      </dgm:t>
    </dgm:pt>
    <dgm:pt modelId="{EB700CBA-5C1F-496F-AA24-143833E841CE}">
      <dgm:prSet custT="1"/>
      <dgm:spPr/>
      <dgm:t>
        <a:bodyPr/>
        <a:lstStyle/>
        <a:p>
          <a:pPr algn="l">
            <a:spcAft>
              <a:spcPts val="0"/>
            </a:spcAft>
          </a:pPr>
          <a:r>
            <a:rPr lang="tr-TR" sz="1600" dirty="0" smtClean="0">
              <a:latin typeface="Candara" pitchFamily="34" charset="0"/>
            </a:rPr>
            <a:t>Azami süre:</a:t>
          </a:r>
        </a:p>
      </dgm:t>
    </dgm:pt>
    <dgm:pt modelId="{03C771C4-5826-4163-B63D-ADF0DCF66B01}" type="parTrans" cxnId="{F16DA093-636B-45CC-A1D5-70C3B0E09980}">
      <dgm:prSet/>
      <dgm:spPr/>
      <dgm:t>
        <a:bodyPr/>
        <a:lstStyle/>
        <a:p>
          <a:endParaRPr lang="tr-TR" sz="1600"/>
        </a:p>
      </dgm:t>
    </dgm:pt>
    <dgm:pt modelId="{E2168F7B-DF47-4738-BFB3-D91C02823A11}" type="sibTrans" cxnId="{F16DA093-636B-45CC-A1D5-70C3B0E09980}">
      <dgm:prSet/>
      <dgm:spPr/>
      <dgm:t>
        <a:bodyPr/>
        <a:lstStyle/>
        <a:p>
          <a:endParaRPr lang="tr-TR" sz="1600"/>
        </a:p>
      </dgm:t>
    </dgm:pt>
    <dgm:pt modelId="{91F379B1-2436-42FF-868A-EE35FECDC566}">
      <dgm:prSet custT="1"/>
      <dgm:spPr/>
      <dgm:t>
        <a:bodyPr/>
        <a:lstStyle/>
        <a:p>
          <a:pPr algn="l">
            <a:spcAft>
              <a:spcPts val="500"/>
            </a:spcAft>
          </a:pPr>
          <a:r>
            <a:rPr lang="tr-TR" sz="1600" dirty="0" smtClean="0">
              <a:latin typeface="Candara" pitchFamily="34" charset="0"/>
            </a:rPr>
            <a:t>6 ay</a:t>
          </a:r>
        </a:p>
        <a:p>
          <a:pPr algn="l">
            <a:spcAft>
              <a:spcPts val="500"/>
            </a:spcAft>
          </a:pPr>
          <a:endParaRPr lang="tr-TR" sz="1600" dirty="0" smtClean="0">
            <a:latin typeface="Candara" pitchFamily="34" charset="0"/>
          </a:endParaRPr>
        </a:p>
        <a:p>
          <a:pPr algn="l">
            <a:spcAft>
              <a:spcPts val="500"/>
            </a:spcAft>
          </a:pPr>
          <a:r>
            <a:rPr lang="tr-TR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rPr>
            <a:t>İlgililik: </a:t>
          </a:r>
        </a:p>
        <a:p>
          <a:pPr algn="l">
            <a:spcAft>
              <a:spcPts val="500"/>
            </a:spcAft>
          </a:pPr>
          <a:r>
            <a:rPr lang="tr-TR" sz="1600" dirty="0" smtClean="0">
              <a:solidFill>
                <a:schemeClr val="tx1"/>
              </a:solidFill>
              <a:latin typeface="Candara" panose="020E0502030303020204" pitchFamily="34" charset="0"/>
              <a:ea typeface="Geneva" pitchFamily="-65" charset="-128"/>
            </a:rPr>
            <a:t>30</a:t>
          </a:r>
        </a:p>
      </dgm:t>
    </dgm:pt>
    <dgm:pt modelId="{ECA28B65-D631-4496-81CD-0C557726BE4F}" type="parTrans" cxnId="{7B593173-CDC2-4A36-80A0-F775730742E0}">
      <dgm:prSet/>
      <dgm:spPr/>
      <dgm:t>
        <a:bodyPr/>
        <a:lstStyle/>
        <a:p>
          <a:endParaRPr lang="tr-TR" sz="1600"/>
        </a:p>
      </dgm:t>
    </dgm:pt>
    <dgm:pt modelId="{78388F5F-A61B-4318-83DD-986295C2DA25}" type="sibTrans" cxnId="{7B593173-CDC2-4A36-80A0-F775730742E0}">
      <dgm:prSet/>
      <dgm:spPr/>
      <dgm:t>
        <a:bodyPr/>
        <a:lstStyle/>
        <a:p>
          <a:endParaRPr lang="tr-TR" sz="1600"/>
        </a:p>
      </dgm:t>
    </dgm:pt>
    <dgm:pt modelId="{E8EB4B29-14D3-4FDB-AC48-30AAAB1428A3}">
      <dgm:prSet phldrT="[Metin]" custT="1"/>
      <dgm:spPr/>
      <dgm:t>
        <a:bodyPr/>
        <a:lstStyle/>
        <a:p>
          <a:pPr marL="342900" indent="-342900" algn="l" defTabSz="457200" rtl="0" fontAlgn="base">
            <a:spcBef>
              <a:spcPct val="0"/>
            </a:spcBef>
            <a:spcAft>
              <a:spcPct val="0"/>
            </a:spcAft>
            <a:buFont typeface="Wingdings" panose="05000000000000000000" pitchFamily="2" charset="2"/>
            <a:buChar char="Ø"/>
          </a:pPr>
          <a:r>
            <a:rPr lang="tr-TR" sz="1600" b="0" kern="12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ea typeface="+mn-ea"/>
              <a:cs typeface="Arial" pitchFamily="34" charset="0"/>
            </a:rPr>
            <a:t>Mahalli İdareler ve Mahalli İdare Birlikleri</a:t>
          </a:r>
        </a:p>
      </dgm:t>
    </dgm:pt>
    <dgm:pt modelId="{CACB2ECF-824D-449E-9D59-FDD2FEFC33D1}" type="parTrans" cxnId="{25D3607A-3188-45C4-B54B-7C6CE41752B3}">
      <dgm:prSet/>
      <dgm:spPr/>
      <dgm:t>
        <a:bodyPr/>
        <a:lstStyle/>
        <a:p>
          <a:endParaRPr lang="tr-TR" sz="1600"/>
        </a:p>
      </dgm:t>
    </dgm:pt>
    <dgm:pt modelId="{EA8DAFF9-8EA6-4B58-BD1B-0CD8D704AFD3}" type="sibTrans" cxnId="{25D3607A-3188-45C4-B54B-7C6CE41752B3}">
      <dgm:prSet/>
      <dgm:spPr/>
      <dgm:t>
        <a:bodyPr/>
        <a:lstStyle/>
        <a:p>
          <a:endParaRPr lang="tr-TR" sz="1600"/>
        </a:p>
      </dgm:t>
    </dgm:pt>
    <dgm:pt modelId="{A1475EC6-7C1E-4F01-A9A1-10BE1AF19981}">
      <dgm:prSet phldrT="[Metin]" custT="1"/>
      <dgm:spPr/>
      <dgm:t>
        <a:bodyPr/>
        <a:lstStyle/>
        <a:p>
          <a:pPr marL="342900" indent="-342900" algn="l" defTabSz="457200" rtl="0" fontAlgn="base">
            <a:spcBef>
              <a:spcPct val="0"/>
            </a:spcBef>
            <a:spcAft>
              <a:spcPct val="0"/>
            </a:spcAft>
            <a:buFont typeface="Wingdings" panose="05000000000000000000" pitchFamily="2" charset="2"/>
            <a:buChar char="Ø"/>
          </a:pPr>
          <a:r>
            <a:rPr lang="tr-TR" sz="1600" b="0" kern="12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ea typeface="+mn-ea"/>
              <a:cs typeface="Arial" pitchFamily="34" charset="0"/>
            </a:rPr>
            <a:t>Üniversiteler</a:t>
          </a:r>
        </a:p>
      </dgm:t>
    </dgm:pt>
    <dgm:pt modelId="{866B7E1D-72DC-4940-AB46-ABFC32587FC7}" type="parTrans" cxnId="{CBC1A7E3-1135-40F9-A405-0A50610323EC}">
      <dgm:prSet/>
      <dgm:spPr/>
      <dgm:t>
        <a:bodyPr/>
        <a:lstStyle/>
        <a:p>
          <a:endParaRPr lang="tr-TR" sz="1600"/>
        </a:p>
      </dgm:t>
    </dgm:pt>
    <dgm:pt modelId="{D9BBA49D-D2FF-4F9C-B8B1-8865A978616A}" type="sibTrans" cxnId="{CBC1A7E3-1135-40F9-A405-0A50610323EC}">
      <dgm:prSet/>
      <dgm:spPr/>
      <dgm:t>
        <a:bodyPr/>
        <a:lstStyle/>
        <a:p>
          <a:endParaRPr lang="tr-TR" sz="1600"/>
        </a:p>
      </dgm:t>
    </dgm:pt>
    <dgm:pt modelId="{C66F21B2-2E7E-416F-94B4-827B67888698}">
      <dgm:prSet phldrT="[Metin]" custT="1"/>
      <dgm:spPr/>
      <dgm:t>
        <a:bodyPr/>
        <a:lstStyle/>
        <a:p>
          <a:pPr marL="342900" indent="-342900" algn="l" defTabSz="457200" rtl="0" fontAlgn="base">
            <a:spcBef>
              <a:spcPct val="0"/>
            </a:spcBef>
            <a:spcAft>
              <a:spcPct val="0"/>
            </a:spcAft>
            <a:buFont typeface="Wingdings" panose="05000000000000000000" pitchFamily="2" charset="2"/>
            <a:buChar char="Ø"/>
          </a:pPr>
          <a:r>
            <a:rPr lang="tr-TR" sz="1600" b="0" kern="12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ea typeface="+mn-ea"/>
              <a:cs typeface="Arial" pitchFamily="34" charset="0"/>
            </a:rPr>
            <a:t>Kamu Kurumu Niteliğindeki Meslek Kuruluşları</a:t>
          </a:r>
        </a:p>
      </dgm:t>
    </dgm:pt>
    <dgm:pt modelId="{01140C1B-A925-42B5-8857-C5ECFEA66393}" type="parTrans" cxnId="{3E6FD292-431C-4E8C-B111-FB52CFFD64CC}">
      <dgm:prSet/>
      <dgm:spPr/>
      <dgm:t>
        <a:bodyPr/>
        <a:lstStyle/>
        <a:p>
          <a:endParaRPr lang="tr-TR" sz="1600"/>
        </a:p>
      </dgm:t>
    </dgm:pt>
    <dgm:pt modelId="{2DE46B3C-5E4D-444F-97DA-2BD618F7C10A}" type="sibTrans" cxnId="{3E6FD292-431C-4E8C-B111-FB52CFFD64CC}">
      <dgm:prSet/>
      <dgm:spPr/>
      <dgm:t>
        <a:bodyPr/>
        <a:lstStyle/>
        <a:p>
          <a:endParaRPr lang="tr-TR" sz="1600"/>
        </a:p>
      </dgm:t>
    </dgm:pt>
    <dgm:pt modelId="{392AC0FF-EFF9-4D1A-9299-327223D67A25}">
      <dgm:prSet phldrT="[Metin]" custT="1"/>
      <dgm:spPr/>
      <dgm:t>
        <a:bodyPr/>
        <a:lstStyle/>
        <a:p>
          <a:pPr marL="342900" indent="-342900" algn="l" defTabSz="457200" rtl="0" fontAlgn="base">
            <a:spcBef>
              <a:spcPct val="0"/>
            </a:spcBef>
            <a:spcAft>
              <a:spcPct val="0"/>
            </a:spcAft>
            <a:buFont typeface="Wingdings" panose="05000000000000000000" pitchFamily="2" charset="2"/>
            <a:buChar char="Ø"/>
          </a:pPr>
          <a:r>
            <a:rPr lang="tr-TR" sz="1600" b="0" kern="12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ea typeface="+mn-ea"/>
              <a:cs typeface="Arial" pitchFamily="34" charset="0"/>
            </a:rPr>
            <a:t>Sivil Toplum Kuruluşları</a:t>
          </a:r>
        </a:p>
      </dgm:t>
    </dgm:pt>
    <dgm:pt modelId="{209BA098-486D-4861-B06A-BC5E5DBFABBB}" type="parTrans" cxnId="{363BF007-B5A9-4680-8CCC-78C79767FE3B}">
      <dgm:prSet/>
      <dgm:spPr/>
      <dgm:t>
        <a:bodyPr/>
        <a:lstStyle/>
        <a:p>
          <a:endParaRPr lang="tr-TR" sz="1600"/>
        </a:p>
      </dgm:t>
    </dgm:pt>
    <dgm:pt modelId="{91B66EF8-A679-4F41-BD5D-99E0DC8BED16}" type="sibTrans" cxnId="{363BF007-B5A9-4680-8CCC-78C79767FE3B}">
      <dgm:prSet/>
      <dgm:spPr/>
      <dgm:t>
        <a:bodyPr/>
        <a:lstStyle/>
        <a:p>
          <a:endParaRPr lang="tr-TR" sz="1600"/>
        </a:p>
      </dgm:t>
    </dgm:pt>
    <dgm:pt modelId="{CD8D3C51-111D-4F2D-BB21-9CFF28D0B1C1}">
      <dgm:prSet phldrT="[Metin]" custT="1"/>
      <dgm:spPr/>
      <dgm:t>
        <a:bodyPr/>
        <a:lstStyle/>
        <a:p>
          <a:pPr marL="342900" indent="-342900" algn="l" defTabSz="457200" rtl="0" fontAlgn="base">
            <a:spcBef>
              <a:spcPct val="0"/>
            </a:spcBef>
            <a:spcAft>
              <a:spcPct val="0"/>
            </a:spcAft>
            <a:buFont typeface="Wingdings" panose="05000000000000000000" pitchFamily="2" charset="2"/>
            <a:buChar char="Ø"/>
          </a:pPr>
          <a:r>
            <a:rPr lang="tr-TR" sz="1600" b="0" kern="12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ea typeface="+mn-ea"/>
              <a:cs typeface="Arial" pitchFamily="34" charset="0"/>
            </a:rPr>
            <a:t>Organize Sanayi Bölgeleri</a:t>
          </a:r>
        </a:p>
      </dgm:t>
    </dgm:pt>
    <dgm:pt modelId="{3C3EFD61-8CEC-4ABA-9275-8FEF2351D882}" type="parTrans" cxnId="{9C06CEEA-61E8-417B-B76C-5E6EDA90A00F}">
      <dgm:prSet/>
      <dgm:spPr/>
      <dgm:t>
        <a:bodyPr/>
        <a:lstStyle/>
        <a:p>
          <a:endParaRPr lang="tr-TR" sz="1600"/>
        </a:p>
      </dgm:t>
    </dgm:pt>
    <dgm:pt modelId="{FFA923EE-CB0B-43E4-B6D4-DEEAF9CAD19E}" type="sibTrans" cxnId="{9C06CEEA-61E8-417B-B76C-5E6EDA90A00F}">
      <dgm:prSet/>
      <dgm:spPr/>
      <dgm:t>
        <a:bodyPr/>
        <a:lstStyle/>
        <a:p>
          <a:endParaRPr lang="tr-TR" sz="1600"/>
        </a:p>
      </dgm:t>
    </dgm:pt>
    <dgm:pt modelId="{93A69E5D-6DE3-4B55-9007-9D9DAA039D3B}">
      <dgm:prSet phldrT="[Metin]" custT="1"/>
      <dgm:spPr/>
      <dgm:t>
        <a:bodyPr/>
        <a:lstStyle/>
        <a:p>
          <a:pPr marL="342900" indent="-342900" algn="l" defTabSz="457200" rtl="0" fontAlgn="base">
            <a:spcBef>
              <a:spcPct val="0"/>
            </a:spcBef>
            <a:spcAft>
              <a:spcPct val="0"/>
            </a:spcAft>
            <a:buFont typeface="Wingdings" panose="05000000000000000000" pitchFamily="2" charset="2"/>
            <a:buChar char="Ø"/>
          </a:pPr>
          <a:r>
            <a:rPr lang="tr-TR" sz="1600" b="0" kern="12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ea typeface="+mn-ea"/>
              <a:cs typeface="Arial" pitchFamily="34" charset="0"/>
            </a:rPr>
            <a:t>Küçük Sanayi Siteleri</a:t>
          </a:r>
        </a:p>
      </dgm:t>
    </dgm:pt>
    <dgm:pt modelId="{46083660-1582-4F5D-B62B-921163522827}" type="parTrans" cxnId="{C5BAEB20-8CD1-4F05-BED0-B48B4545F20D}">
      <dgm:prSet/>
      <dgm:spPr/>
      <dgm:t>
        <a:bodyPr/>
        <a:lstStyle/>
        <a:p>
          <a:endParaRPr lang="tr-TR" sz="1600"/>
        </a:p>
      </dgm:t>
    </dgm:pt>
    <dgm:pt modelId="{21182F62-C2C8-4E9B-ABF7-77B8E493E02F}" type="sibTrans" cxnId="{C5BAEB20-8CD1-4F05-BED0-B48B4545F20D}">
      <dgm:prSet/>
      <dgm:spPr/>
      <dgm:t>
        <a:bodyPr/>
        <a:lstStyle/>
        <a:p>
          <a:endParaRPr lang="tr-TR" sz="1600"/>
        </a:p>
      </dgm:t>
    </dgm:pt>
    <dgm:pt modelId="{ECB9C5DF-D689-4307-B831-E7E5727E72F8}">
      <dgm:prSet phldrT="[Metin]" custT="1"/>
      <dgm:spPr/>
      <dgm:t>
        <a:bodyPr/>
        <a:lstStyle/>
        <a:p>
          <a:pPr marL="342900" indent="-342900" algn="l" defTabSz="457200" rtl="0" fontAlgn="base">
            <a:spcBef>
              <a:spcPct val="0"/>
            </a:spcBef>
            <a:spcAft>
              <a:spcPct val="0"/>
            </a:spcAft>
            <a:buFont typeface="Wingdings" panose="05000000000000000000" pitchFamily="2" charset="2"/>
            <a:buChar char="Ø"/>
          </a:pPr>
          <a:r>
            <a:rPr lang="tr-TR" sz="1600" b="0" kern="12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ea typeface="+mn-ea"/>
              <a:cs typeface="Arial" pitchFamily="34" charset="0"/>
            </a:rPr>
            <a:t>Teknoparklar, Teknoloji Geliştirme Bölgeleri, Endüstri Bölgeleri</a:t>
          </a:r>
        </a:p>
      </dgm:t>
    </dgm:pt>
    <dgm:pt modelId="{E581FE5B-EFDE-4C70-8F14-61EB6B8ACECE}" type="parTrans" cxnId="{244DCDA8-B5C1-4C03-BF49-070F7951DED9}">
      <dgm:prSet/>
      <dgm:spPr/>
      <dgm:t>
        <a:bodyPr/>
        <a:lstStyle/>
        <a:p>
          <a:endParaRPr lang="tr-TR" sz="1600"/>
        </a:p>
      </dgm:t>
    </dgm:pt>
    <dgm:pt modelId="{CA184E31-70FA-4775-877E-4603EAE7643B}" type="sibTrans" cxnId="{244DCDA8-B5C1-4C03-BF49-070F7951DED9}">
      <dgm:prSet/>
      <dgm:spPr/>
      <dgm:t>
        <a:bodyPr/>
        <a:lstStyle/>
        <a:p>
          <a:endParaRPr lang="tr-TR" sz="1600"/>
        </a:p>
      </dgm:t>
    </dgm:pt>
    <dgm:pt modelId="{42D51AD3-B90A-405F-971C-6465043BA4CE}">
      <dgm:prSet phldrT="[Metin]" custT="1"/>
      <dgm:spPr/>
      <dgm:t>
        <a:bodyPr/>
        <a:lstStyle/>
        <a:p>
          <a:pPr marL="342900" indent="-342900" algn="l" defTabSz="457200" rtl="0" fontAlgn="base">
            <a:spcBef>
              <a:spcPct val="0"/>
            </a:spcBef>
            <a:spcAft>
              <a:spcPct val="0"/>
            </a:spcAft>
            <a:buFont typeface="Wingdings" panose="05000000000000000000" pitchFamily="2" charset="2"/>
            <a:buChar char="Ø"/>
          </a:pPr>
          <a:r>
            <a:rPr lang="tr-TR" sz="1600" b="0" kern="12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ea typeface="+mn-ea"/>
              <a:cs typeface="Arial" pitchFamily="34" charset="0"/>
            </a:rPr>
            <a:t>Serbest Bölge İşleticileri ve İş Geliştirme Merkezleri</a:t>
          </a:r>
        </a:p>
      </dgm:t>
    </dgm:pt>
    <dgm:pt modelId="{8E186D95-66C5-4A36-B5DA-C3CC49166973}" type="parTrans" cxnId="{F33C81C3-D6E6-4577-82F3-82B04075A809}">
      <dgm:prSet/>
      <dgm:spPr/>
      <dgm:t>
        <a:bodyPr/>
        <a:lstStyle/>
        <a:p>
          <a:endParaRPr lang="tr-TR" sz="1600"/>
        </a:p>
      </dgm:t>
    </dgm:pt>
    <dgm:pt modelId="{7B06CE49-E8E7-4EE5-81E3-A46A04D2A31E}" type="sibTrans" cxnId="{F33C81C3-D6E6-4577-82F3-82B04075A809}">
      <dgm:prSet/>
      <dgm:spPr/>
      <dgm:t>
        <a:bodyPr/>
        <a:lstStyle/>
        <a:p>
          <a:endParaRPr lang="tr-TR" sz="1600"/>
        </a:p>
      </dgm:t>
    </dgm:pt>
    <dgm:pt modelId="{685AC0F8-DC5C-4143-9E6F-84F7FCFC30DE}">
      <dgm:prSet phldrT="[Metin]" custT="1"/>
      <dgm:spPr/>
      <dgm:t>
        <a:bodyPr/>
        <a:lstStyle/>
        <a:p>
          <a:pPr marL="342900" indent="-342900" algn="l" defTabSz="457200" rtl="0" fontAlgn="base">
            <a:spcBef>
              <a:spcPct val="0"/>
            </a:spcBef>
            <a:spcAft>
              <a:spcPct val="0"/>
            </a:spcAft>
            <a:buFont typeface="Wingdings" panose="05000000000000000000" pitchFamily="2" charset="2"/>
            <a:buChar char="Ø"/>
          </a:pPr>
          <a:r>
            <a:rPr lang="tr-TR" sz="1600" b="0" kern="12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ea typeface="+mn-ea"/>
              <a:cs typeface="Arial" pitchFamily="34" charset="0"/>
            </a:rPr>
            <a:t>Birlik ve Kooperatifler</a:t>
          </a:r>
        </a:p>
      </dgm:t>
    </dgm:pt>
    <dgm:pt modelId="{A3267A07-728F-4841-87CE-0416C1DB476D}" type="parTrans" cxnId="{5C3D6781-7998-44E2-AC1D-77374FEB22E3}">
      <dgm:prSet/>
      <dgm:spPr/>
      <dgm:t>
        <a:bodyPr/>
        <a:lstStyle/>
        <a:p>
          <a:endParaRPr lang="tr-TR" sz="1600"/>
        </a:p>
      </dgm:t>
    </dgm:pt>
    <dgm:pt modelId="{C53C290D-95F5-4136-8009-4645C1495555}" type="sibTrans" cxnId="{5C3D6781-7998-44E2-AC1D-77374FEB22E3}">
      <dgm:prSet/>
      <dgm:spPr/>
      <dgm:t>
        <a:bodyPr/>
        <a:lstStyle/>
        <a:p>
          <a:endParaRPr lang="tr-TR" sz="1600"/>
        </a:p>
      </dgm:t>
    </dgm:pt>
    <dgm:pt modelId="{B1CD74D8-35A3-4F23-A56B-DED4AD2B6542}">
      <dgm:prSet phldrT="[Metin]" custT="1"/>
      <dgm:spPr/>
      <dgm:t>
        <a:bodyPr/>
        <a:lstStyle/>
        <a:p>
          <a:pPr algn="l" defTabSz="444500">
            <a:spcBef>
              <a:spcPct val="0"/>
            </a:spcBef>
            <a:spcAft>
              <a:spcPts val="0"/>
            </a:spcAft>
          </a:pPr>
          <a:endParaRPr lang="tr-TR" sz="1600" kern="1200" dirty="0" smtClean="0">
            <a:solidFill>
              <a:schemeClr val="tx1"/>
            </a:solidFill>
            <a:latin typeface="Candara" panose="020E0502030303020204" pitchFamily="34" charset="0"/>
            <a:ea typeface="Geneva" pitchFamily="-65" charset="-128"/>
            <a:cs typeface="+mn-cs"/>
          </a:endParaRPr>
        </a:p>
      </dgm:t>
    </dgm:pt>
    <dgm:pt modelId="{619111B0-E201-43F8-AB6C-0A6A1BADB2E5}" type="parTrans" cxnId="{2447523E-FA4F-4132-B51D-93A69314459F}">
      <dgm:prSet/>
      <dgm:spPr/>
      <dgm:t>
        <a:bodyPr/>
        <a:lstStyle/>
        <a:p>
          <a:endParaRPr lang="tr-TR" sz="1600"/>
        </a:p>
      </dgm:t>
    </dgm:pt>
    <dgm:pt modelId="{D4C7162B-0FBC-405E-8497-215623D773ED}" type="sibTrans" cxnId="{2447523E-FA4F-4132-B51D-93A69314459F}">
      <dgm:prSet/>
      <dgm:spPr/>
      <dgm:t>
        <a:bodyPr/>
        <a:lstStyle/>
        <a:p>
          <a:endParaRPr lang="tr-TR" sz="1600"/>
        </a:p>
      </dgm:t>
    </dgm:pt>
    <dgm:pt modelId="{C5C7415B-603E-4846-A5B6-AF3451B9120B}" type="pres">
      <dgm:prSet presAssocID="{DC321490-2F99-4B86-ADEB-D19E69F233E1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98C3B33B-24A7-47E2-9ABE-DEC524B1D601}" type="pres">
      <dgm:prSet presAssocID="{6BA25CE7-B82E-44E2-860D-D4B6D64EAD6D}" presName="ParentComposite" presStyleCnt="0"/>
      <dgm:spPr/>
    </dgm:pt>
    <dgm:pt modelId="{B281CF43-2C15-4FA6-9962-94BF8F91B8C0}" type="pres">
      <dgm:prSet presAssocID="{6BA25CE7-B82E-44E2-860D-D4B6D64EAD6D}" presName="Chord" presStyleLbl="bgShp" presStyleIdx="0" presStyleCnt="3"/>
      <dgm:spPr>
        <a:solidFill>
          <a:schemeClr val="bg1">
            <a:lumMod val="85000"/>
          </a:schemeClr>
        </a:solidFill>
      </dgm:spPr>
    </dgm:pt>
    <dgm:pt modelId="{8389577F-441B-4F2E-B822-17EE54D887D1}" type="pres">
      <dgm:prSet presAssocID="{6BA25CE7-B82E-44E2-860D-D4B6D64EAD6D}" presName="Pie" presStyleLbl="alignNode1" presStyleIdx="0" presStyleCnt="3"/>
      <dgm:spPr>
        <a:solidFill>
          <a:srgbClr val="0070C0"/>
        </a:solidFill>
        <a:ln>
          <a:solidFill>
            <a:schemeClr val="accent5"/>
          </a:solidFill>
        </a:ln>
      </dgm:spPr>
      <dgm:t>
        <a:bodyPr/>
        <a:lstStyle/>
        <a:p>
          <a:endParaRPr lang="tr-TR"/>
        </a:p>
      </dgm:t>
    </dgm:pt>
    <dgm:pt modelId="{C70EC0B2-25AA-464F-AB90-8F1FD75E6E1E}" type="pres">
      <dgm:prSet presAssocID="{6BA25CE7-B82E-44E2-860D-D4B6D64EAD6D}" presName="Parent" presStyleLbl="revTx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DA1BA1F-A966-42B6-BC1B-5E6CED7AAA9A}" type="pres">
      <dgm:prSet presAssocID="{0E5501C5-1AAB-4D1F-82A5-188088C08D86}" presName="negSibTrans" presStyleCnt="0"/>
      <dgm:spPr/>
    </dgm:pt>
    <dgm:pt modelId="{B9A569F7-A5D2-4ED0-A625-D48FC07E170E}" type="pres">
      <dgm:prSet presAssocID="{6BA25CE7-B82E-44E2-860D-D4B6D64EAD6D}" presName="composite" presStyleCnt="0"/>
      <dgm:spPr/>
    </dgm:pt>
    <dgm:pt modelId="{DFA15E40-E02E-4C4F-A627-23B79EA9DC1E}" type="pres">
      <dgm:prSet presAssocID="{6BA25CE7-B82E-44E2-860D-D4B6D64EAD6D}" presName="Child" presStyleLbl="revTx" presStyleIdx="1" presStyleCnt="6" custScaleX="308435" custScaleY="101386" custLinFactNeighborX="-283" custLinFactNeighborY="23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CFB00B7-3ED8-4C56-82D2-69A23FED0EC7}" type="pres">
      <dgm:prSet presAssocID="{88AE9CF1-DB81-4C2E-A808-6AF7C1C13586}" presName="sibTrans" presStyleCnt="0"/>
      <dgm:spPr/>
    </dgm:pt>
    <dgm:pt modelId="{3789FCA2-F397-48B2-B841-786C523C7D11}" type="pres">
      <dgm:prSet presAssocID="{AC9EF924-3EC2-4923-BF8A-BBC79C290BD5}" presName="ParentComposite" presStyleCnt="0"/>
      <dgm:spPr/>
    </dgm:pt>
    <dgm:pt modelId="{ED68AC30-7C69-4F25-89F6-697FE43426DD}" type="pres">
      <dgm:prSet presAssocID="{AC9EF924-3EC2-4923-BF8A-BBC79C290BD5}" presName="Chord" presStyleLbl="bgShp" presStyleIdx="1" presStyleCnt="3"/>
      <dgm:spPr>
        <a:solidFill>
          <a:schemeClr val="bg1">
            <a:lumMod val="85000"/>
          </a:schemeClr>
        </a:solidFill>
      </dgm:spPr>
    </dgm:pt>
    <dgm:pt modelId="{836BB6E3-3327-4DC3-8868-1BCC3C5201BE}" type="pres">
      <dgm:prSet presAssocID="{AC9EF924-3EC2-4923-BF8A-BBC79C290BD5}" presName="Pie" presStyleLbl="alignNode1" presStyleIdx="1" presStyleCnt="3"/>
      <dgm:spPr>
        <a:solidFill>
          <a:srgbClr val="0070C0"/>
        </a:solidFill>
        <a:ln>
          <a:solidFill>
            <a:schemeClr val="accent5"/>
          </a:solidFill>
        </a:ln>
      </dgm:spPr>
      <dgm:t>
        <a:bodyPr/>
        <a:lstStyle/>
        <a:p>
          <a:endParaRPr lang="tr-TR"/>
        </a:p>
      </dgm:t>
    </dgm:pt>
    <dgm:pt modelId="{724B743D-723E-428E-B840-A0C61D62DF09}" type="pres">
      <dgm:prSet presAssocID="{AC9EF924-3EC2-4923-BF8A-BBC79C290BD5}" presName="Parent" presStyleLbl="revTx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953D32C-A1ED-4004-B94A-185666B98DF8}" type="pres">
      <dgm:prSet presAssocID="{C5A3C5C5-A357-450C-8842-8CEA4BF315A5}" presName="negSibTrans" presStyleCnt="0"/>
      <dgm:spPr/>
    </dgm:pt>
    <dgm:pt modelId="{8F9C5098-C313-4144-B1C1-313FF6C9021D}" type="pres">
      <dgm:prSet presAssocID="{AC9EF924-3EC2-4923-BF8A-BBC79C290BD5}" presName="composite" presStyleCnt="0"/>
      <dgm:spPr/>
    </dgm:pt>
    <dgm:pt modelId="{E1A538B5-3202-472C-B761-94E72A97C2D1}" type="pres">
      <dgm:prSet presAssocID="{AC9EF924-3EC2-4923-BF8A-BBC79C290BD5}" presName="Child" presStyleLbl="revTx" presStyleIdx="3" presStyleCnt="6" custScaleX="19509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8562BCF-3D8E-4CEE-A4DB-00B2840D9D3E}" type="pres">
      <dgm:prSet presAssocID="{F016FF2A-9925-4FC6-B2F7-BAA51CF7D381}" presName="sibTrans" presStyleCnt="0"/>
      <dgm:spPr/>
    </dgm:pt>
    <dgm:pt modelId="{4869C399-FCE6-4F3A-BBA2-CEC467B01144}" type="pres">
      <dgm:prSet presAssocID="{82D67253-441D-4D07-8649-8DECE6D62544}" presName="ParentComposite" presStyleCnt="0"/>
      <dgm:spPr/>
    </dgm:pt>
    <dgm:pt modelId="{853B28F4-17A4-417A-B154-22616F62EA7E}" type="pres">
      <dgm:prSet presAssocID="{82D67253-441D-4D07-8649-8DECE6D62544}" presName="Chord" presStyleLbl="bgShp" presStyleIdx="2" presStyleCnt="3"/>
      <dgm:spPr>
        <a:solidFill>
          <a:schemeClr val="bg1">
            <a:lumMod val="85000"/>
          </a:schemeClr>
        </a:solidFill>
      </dgm:spPr>
    </dgm:pt>
    <dgm:pt modelId="{F49D76B8-E2DE-4459-B39A-A62A18C8B763}" type="pres">
      <dgm:prSet presAssocID="{82D67253-441D-4D07-8649-8DECE6D62544}" presName="Pie" presStyleLbl="alignNode1" presStyleIdx="2" presStyleCnt="3"/>
      <dgm:spPr>
        <a:solidFill>
          <a:srgbClr val="0070C0"/>
        </a:solidFill>
        <a:ln>
          <a:solidFill>
            <a:schemeClr val="accent5"/>
          </a:solidFill>
        </a:ln>
      </dgm:spPr>
      <dgm:t>
        <a:bodyPr/>
        <a:lstStyle/>
        <a:p>
          <a:endParaRPr lang="tr-TR"/>
        </a:p>
      </dgm:t>
    </dgm:pt>
    <dgm:pt modelId="{68D109EC-1D8C-4EE4-B78B-D03CF07F39B6}" type="pres">
      <dgm:prSet presAssocID="{82D67253-441D-4D07-8649-8DECE6D62544}" presName="Parent" presStyleLbl="revTx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8FA75C2-9D6A-42BE-AA01-A897C559D7EC}" type="pres">
      <dgm:prSet presAssocID="{43BAA0E8-B6C2-4110-B470-3D5C8BF28069}" presName="negSibTrans" presStyleCnt="0"/>
      <dgm:spPr/>
    </dgm:pt>
    <dgm:pt modelId="{813117E1-419E-4D0B-A74E-15BBA4ECEBD7}" type="pres">
      <dgm:prSet presAssocID="{82D67253-441D-4D07-8649-8DECE6D62544}" presName="composite" presStyleCnt="0"/>
      <dgm:spPr/>
    </dgm:pt>
    <dgm:pt modelId="{0F046796-8B70-4F1D-9451-A6D847ED4CC1}" type="pres">
      <dgm:prSet presAssocID="{82D67253-441D-4D07-8649-8DECE6D62544}" presName="Child" presStyleLbl="revTx" presStyleIdx="5" presStyleCnt="6" custScaleX="170844" custScaleY="10009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BC1A7E3-1135-40F9-A405-0A50610323EC}" srcId="{6BA25CE7-B82E-44E2-860D-D4B6D64EAD6D}" destId="{A1475EC6-7C1E-4F01-A9A1-10BE1AF19981}" srcOrd="2" destOrd="0" parTransId="{866B7E1D-72DC-4940-AB46-ABFC32587FC7}" sibTransId="{D9BBA49D-D2FF-4F9C-B8B1-8865A978616A}"/>
    <dgm:cxn modelId="{85606759-9F3A-4837-A023-D9A27271DF06}" type="presOf" srcId="{6DC2C0D4-5A23-4DF6-B2B8-9F61F3D7F693}" destId="{E1A538B5-3202-472C-B761-94E72A97C2D1}" srcOrd="0" destOrd="0" presId="urn:microsoft.com/office/officeart/2009/3/layout/PieProcess"/>
    <dgm:cxn modelId="{7D4ECBE8-6151-4847-B37B-3C3170B0CF60}" type="presOf" srcId="{CD8D3C51-111D-4F2D-BB21-9CFF28D0B1C1}" destId="{DFA15E40-E02E-4C4F-A627-23B79EA9DC1E}" srcOrd="0" destOrd="5" presId="urn:microsoft.com/office/officeart/2009/3/layout/PieProcess"/>
    <dgm:cxn modelId="{7B593173-CDC2-4A36-80A0-F775730742E0}" srcId="{82D67253-441D-4D07-8649-8DECE6D62544}" destId="{91F379B1-2436-42FF-868A-EE35FECDC566}" srcOrd="2" destOrd="0" parTransId="{ECA28B65-D631-4496-81CD-0C557726BE4F}" sibTransId="{78388F5F-A61B-4318-83DD-986295C2DA25}"/>
    <dgm:cxn modelId="{326DB6AA-D9A3-4BEA-9EFB-3FD7B5459596}" type="presOf" srcId="{42D51AD3-B90A-405F-971C-6465043BA4CE}" destId="{DFA15E40-E02E-4C4F-A627-23B79EA9DC1E}" srcOrd="0" destOrd="8" presId="urn:microsoft.com/office/officeart/2009/3/layout/PieProcess"/>
    <dgm:cxn modelId="{03C8BEF3-9C1F-417C-A452-8E14B5D49A23}" type="presOf" srcId="{6BA25CE7-B82E-44E2-860D-D4B6D64EAD6D}" destId="{C70EC0B2-25AA-464F-AB90-8F1FD75E6E1E}" srcOrd="0" destOrd="0" presId="urn:microsoft.com/office/officeart/2009/3/layout/PieProcess"/>
    <dgm:cxn modelId="{3513E8ED-5AB3-4FBC-967F-A1637DD4786D}" type="presOf" srcId="{E3E6EE8F-84EA-4D70-8434-7269F8CB3186}" destId="{0F046796-8B70-4F1D-9451-A6D847ED4CC1}" srcOrd="0" destOrd="0" presId="urn:microsoft.com/office/officeart/2009/3/layout/PieProcess"/>
    <dgm:cxn modelId="{AE310DF1-3C29-4143-803E-2FFA6C30C290}" type="presOf" srcId="{DC321490-2F99-4B86-ADEB-D19E69F233E1}" destId="{C5C7415B-603E-4846-A5B6-AF3451B9120B}" srcOrd="0" destOrd="0" presId="urn:microsoft.com/office/officeart/2009/3/layout/PieProcess"/>
    <dgm:cxn modelId="{25D3607A-3188-45C4-B54B-7C6CE41752B3}" srcId="{6BA25CE7-B82E-44E2-860D-D4B6D64EAD6D}" destId="{E8EB4B29-14D3-4FDB-AC48-30AAAB1428A3}" srcOrd="1" destOrd="0" parTransId="{CACB2ECF-824D-449E-9D59-FDD2FEFC33D1}" sibTransId="{EA8DAFF9-8EA6-4B58-BD1B-0CD8D704AFD3}"/>
    <dgm:cxn modelId="{9C06CEEA-61E8-417B-B76C-5E6EDA90A00F}" srcId="{6BA25CE7-B82E-44E2-860D-D4B6D64EAD6D}" destId="{CD8D3C51-111D-4F2D-BB21-9CFF28D0B1C1}" srcOrd="5" destOrd="0" parTransId="{3C3EFD61-8CEC-4ABA-9275-8FEF2351D882}" sibTransId="{FFA923EE-CB0B-43E4-B6D4-DEEAF9CAD19E}"/>
    <dgm:cxn modelId="{AE853356-5CE4-4E24-B752-BF8531446AC0}" srcId="{6BA25CE7-B82E-44E2-860D-D4B6D64EAD6D}" destId="{04559381-5B4A-4C8E-9B35-C201F04EFE80}" srcOrd="0" destOrd="0" parTransId="{2BB84571-97F7-43C8-B3C0-7AAD1E44E456}" sibTransId="{0E5501C5-1AAB-4D1F-82A5-188088C08D86}"/>
    <dgm:cxn modelId="{C9966CC6-674A-40FF-B4EA-01E457047A84}" srcId="{AC9EF924-3EC2-4923-BF8A-BBC79C290BD5}" destId="{6DC2C0D4-5A23-4DF6-B2B8-9F61F3D7F693}" srcOrd="0" destOrd="0" parTransId="{FFDFB17B-EDCB-46B8-8AB1-C65FD64F32AB}" sibTransId="{C5A3C5C5-A357-450C-8842-8CEA4BF315A5}"/>
    <dgm:cxn modelId="{A81D510B-8308-4CD5-A515-62B29995B258}" type="presOf" srcId="{685AC0F8-DC5C-4143-9E6F-84F7FCFC30DE}" destId="{DFA15E40-E02E-4C4F-A627-23B79EA9DC1E}" srcOrd="0" destOrd="9" presId="urn:microsoft.com/office/officeart/2009/3/layout/PieProcess"/>
    <dgm:cxn modelId="{04F41957-46C6-443C-9FEC-D5B10FCD1173}" srcId="{DC321490-2F99-4B86-ADEB-D19E69F233E1}" destId="{AC9EF924-3EC2-4923-BF8A-BBC79C290BD5}" srcOrd="1" destOrd="0" parTransId="{AE5FC174-A5DF-45EF-9394-3ABE1C77DAB1}" sibTransId="{F016FF2A-9925-4FC6-B2F7-BAA51CF7D381}"/>
    <dgm:cxn modelId="{42452B25-881A-4227-BD04-D862BE7886F4}" type="presOf" srcId="{C66F21B2-2E7E-416F-94B4-827B67888698}" destId="{DFA15E40-E02E-4C4F-A627-23B79EA9DC1E}" srcOrd="0" destOrd="3" presId="urn:microsoft.com/office/officeart/2009/3/layout/PieProcess"/>
    <dgm:cxn modelId="{38E35D84-FAEB-4F52-88DF-589B6E88228B}" srcId="{DC321490-2F99-4B86-ADEB-D19E69F233E1}" destId="{82D67253-441D-4D07-8649-8DECE6D62544}" srcOrd="2" destOrd="0" parTransId="{AB4E9EE9-12D4-40DB-9351-72041033EDB9}" sibTransId="{C0AF26BA-A2B2-49B1-A74F-D88FCDFE541E}"/>
    <dgm:cxn modelId="{604BBF8D-B93E-47BA-ADD1-B2466283E7F1}" type="presOf" srcId="{ECB9C5DF-D689-4307-B831-E7E5727E72F8}" destId="{DFA15E40-E02E-4C4F-A627-23B79EA9DC1E}" srcOrd="0" destOrd="7" presId="urn:microsoft.com/office/officeart/2009/3/layout/PieProcess"/>
    <dgm:cxn modelId="{73F7ACDA-6988-499B-B4BB-90802D453C7B}" type="presOf" srcId="{04559381-5B4A-4C8E-9B35-C201F04EFE80}" destId="{DFA15E40-E02E-4C4F-A627-23B79EA9DC1E}" srcOrd="0" destOrd="0" presId="urn:microsoft.com/office/officeart/2009/3/layout/PieProcess"/>
    <dgm:cxn modelId="{2447523E-FA4F-4132-B51D-93A69314459F}" srcId="{6BA25CE7-B82E-44E2-860D-D4B6D64EAD6D}" destId="{B1CD74D8-35A3-4F23-A56B-DED4AD2B6542}" srcOrd="10" destOrd="0" parTransId="{619111B0-E201-43F8-AB6C-0A6A1BADB2E5}" sibTransId="{D4C7162B-0FBC-405E-8497-215623D773ED}"/>
    <dgm:cxn modelId="{9CF0E974-AF48-4667-9B89-6EB534A0D815}" type="presOf" srcId="{EB700CBA-5C1F-496F-AA24-143833E841CE}" destId="{0F046796-8B70-4F1D-9451-A6D847ED4CC1}" srcOrd="0" destOrd="1" presId="urn:microsoft.com/office/officeart/2009/3/layout/PieProcess"/>
    <dgm:cxn modelId="{3E6FD292-431C-4E8C-B111-FB52CFFD64CC}" srcId="{6BA25CE7-B82E-44E2-860D-D4B6D64EAD6D}" destId="{C66F21B2-2E7E-416F-94B4-827B67888698}" srcOrd="3" destOrd="0" parTransId="{01140C1B-A925-42B5-8857-C5ECFEA66393}" sibTransId="{2DE46B3C-5E4D-444F-97DA-2BD618F7C10A}"/>
    <dgm:cxn modelId="{F33C81C3-D6E6-4577-82F3-82B04075A809}" srcId="{6BA25CE7-B82E-44E2-860D-D4B6D64EAD6D}" destId="{42D51AD3-B90A-405F-971C-6465043BA4CE}" srcOrd="8" destOrd="0" parTransId="{8E186D95-66C5-4A36-B5DA-C3CC49166973}" sibTransId="{7B06CE49-E8E7-4EE5-81E3-A46A04D2A31E}"/>
    <dgm:cxn modelId="{2E8F6064-44B6-4E04-B4B3-1DC092CD462A}" type="presOf" srcId="{B1CD74D8-35A3-4F23-A56B-DED4AD2B6542}" destId="{DFA15E40-E02E-4C4F-A627-23B79EA9DC1E}" srcOrd="0" destOrd="10" presId="urn:microsoft.com/office/officeart/2009/3/layout/PieProcess"/>
    <dgm:cxn modelId="{90CBFB10-3521-4174-B1EA-8750806B32AF}" type="presOf" srcId="{E8EB4B29-14D3-4FDB-AC48-30AAAB1428A3}" destId="{DFA15E40-E02E-4C4F-A627-23B79EA9DC1E}" srcOrd="0" destOrd="1" presId="urn:microsoft.com/office/officeart/2009/3/layout/PieProcess"/>
    <dgm:cxn modelId="{B06B4E5D-C343-46DB-B96E-93197EBDA73D}" type="presOf" srcId="{82D67253-441D-4D07-8649-8DECE6D62544}" destId="{68D109EC-1D8C-4EE4-B78B-D03CF07F39B6}" srcOrd="0" destOrd="0" presId="urn:microsoft.com/office/officeart/2009/3/layout/PieProcess"/>
    <dgm:cxn modelId="{F16DA093-636B-45CC-A1D5-70C3B0E09980}" srcId="{82D67253-441D-4D07-8649-8DECE6D62544}" destId="{EB700CBA-5C1F-496F-AA24-143833E841CE}" srcOrd="1" destOrd="0" parTransId="{03C771C4-5826-4163-B63D-ADF0DCF66B01}" sibTransId="{E2168F7B-DF47-4738-BFB3-D91C02823A11}"/>
    <dgm:cxn modelId="{813470A7-160E-4595-9EA7-AD2B0B8535A4}" type="presOf" srcId="{AC9EF924-3EC2-4923-BF8A-BBC79C290BD5}" destId="{724B743D-723E-428E-B840-A0C61D62DF09}" srcOrd="0" destOrd="0" presId="urn:microsoft.com/office/officeart/2009/3/layout/PieProcess"/>
    <dgm:cxn modelId="{5A37FB07-DA66-4600-A17A-466D50A9CC40}" type="presOf" srcId="{A1475EC6-7C1E-4F01-A9A1-10BE1AF19981}" destId="{DFA15E40-E02E-4C4F-A627-23B79EA9DC1E}" srcOrd="0" destOrd="2" presId="urn:microsoft.com/office/officeart/2009/3/layout/PieProcess"/>
    <dgm:cxn modelId="{5C3D6781-7998-44E2-AC1D-77374FEB22E3}" srcId="{6BA25CE7-B82E-44E2-860D-D4B6D64EAD6D}" destId="{685AC0F8-DC5C-4143-9E6F-84F7FCFC30DE}" srcOrd="9" destOrd="0" parTransId="{A3267A07-728F-4841-87CE-0416C1DB476D}" sibTransId="{C53C290D-95F5-4136-8009-4645C1495555}"/>
    <dgm:cxn modelId="{363BF007-B5A9-4680-8CCC-78C79767FE3B}" srcId="{6BA25CE7-B82E-44E2-860D-D4B6D64EAD6D}" destId="{392AC0FF-EFF9-4D1A-9299-327223D67A25}" srcOrd="4" destOrd="0" parTransId="{209BA098-486D-4861-B06A-BC5E5DBFABBB}" sibTransId="{91B66EF8-A679-4F41-BD5D-99E0DC8BED16}"/>
    <dgm:cxn modelId="{D30289AA-67CC-46F3-B57F-63C6487FF882}" type="presOf" srcId="{93A69E5D-6DE3-4B55-9007-9D9DAA039D3B}" destId="{DFA15E40-E02E-4C4F-A627-23B79EA9DC1E}" srcOrd="0" destOrd="6" presId="urn:microsoft.com/office/officeart/2009/3/layout/PieProcess"/>
    <dgm:cxn modelId="{244DCDA8-B5C1-4C03-BF49-070F7951DED9}" srcId="{6BA25CE7-B82E-44E2-860D-D4B6D64EAD6D}" destId="{ECB9C5DF-D689-4307-B831-E7E5727E72F8}" srcOrd="7" destOrd="0" parTransId="{E581FE5B-EFDE-4C70-8F14-61EB6B8ACECE}" sibTransId="{CA184E31-70FA-4775-877E-4603EAE7643B}"/>
    <dgm:cxn modelId="{C37F92A2-B8A9-4E31-94F4-19657586B65D}" srcId="{82D67253-441D-4D07-8649-8DECE6D62544}" destId="{E3E6EE8F-84EA-4D70-8434-7269F8CB3186}" srcOrd="0" destOrd="0" parTransId="{B278E6FA-1589-4483-96ED-980B654661A3}" sibTransId="{43BAA0E8-B6C2-4110-B470-3D5C8BF28069}"/>
    <dgm:cxn modelId="{A4AB8847-1918-4265-B3D1-2639D07F5874}" type="presOf" srcId="{91F379B1-2436-42FF-868A-EE35FECDC566}" destId="{0F046796-8B70-4F1D-9451-A6D847ED4CC1}" srcOrd="0" destOrd="2" presId="urn:microsoft.com/office/officeart/2009/3/layout/PieProcess"/>
    <dgm:cxn modelId="{C5BAEB20-8CD1-4F05-BED0-B48B4545F20D}" srcId="{6BA25CE7-B82E-44E2-860D-D4B6D64EAD6D}" destId="{93A69E5D-6DE3-4B55-9007-9D9DAA039D3B}" srcOrd="6" destOrd="0" parTransId="{46083660-1582-4F5D-B62B-921163522827}" sibTransId="{21182F62-C2C8-4E9B-ABF7-77B8E493E02F}"/>
    <dgm:cxn modelId="{B18D7F75-2EB3-46CB-B1F4-3B0E5B75FF0B}" type="presOf" srcId="{392AC0FF-EFF9-4D1A-9299-327223D67A25}" destId="{DFA15E40-E02E-4C4F-A627-23B79EA9DC1E}" srcOrd="0" destOrd="4" presId="urn:microsoft.com/office/officeart/2009/3/layout/PieProcess"/>
    <dgm:cxn modelId="{D834E892-F70A-487B-95A8-0FFAD606526C}" srcId="{DC321490-2F99-4B86-ADEB-D19E69F233E1}" destId="{6BA25CE7-B82E-44E2-860D-D4B6D64EAD6D}" srcOrd="0" destOrd="0" parTransId="{A96A85BD-EE02-4EAA-AD05-21F0371F69A8}" sibTransId="{88AE9CF1-DB81-4C2E-A808-6AF7C1C13586}"/>
    <dgm:cxn modelId="{33A319AA-C019-4650-8A42-D1660340B4B1}" type="presParOf" srcId="{C5C7415B-603E-4846-A5B6-AF3451B9120B}" destId="{98C3B33B-24A7-47E2-9ABE-DEC524B1D601}" srcOrd="0" destOrd="0" presId="urn:microsoft.com/office/officeart/2009/3/layout/PieProcess"/>
    <dgm:cxn modelId="{1716D1D6-462D-49D6-A79F-4E05EF069C0E}" type="presParOf" srcId="{98C3B33B-24A7-47E2-9ABE-DEC524B1D601}" destId="{B281CF43-2C15-4FA6-9962-94BF8F91B8C0}" srcOrd="0" destOrd="0" presId="urn:microsoft.com/office/officeart/2009/3/layout/PieProcess"/>
    <dgm:cxn modelId="{8522EEBA-C662-4E5A-B734-1D3AE907BA94}" type="presParOf" srcId="{98C3B33B-24A7-47E2-9ABE-DEC524B1D601}" destId="{8389577F-441B-4F2E-B822-17EE54D887D1}" srcOrd="1" destOrd="0" presId="urn:microsoft.com/office/officeart/2009/3/layout/PieProcess"/>
    <dgm:cxn modelId="{AC8DD859-9F12-4F32-A25F-32BD06D341A2}" type="presParOf" srcId="{98C3B33B-24A7-47E2-9ABE-DEC524B1D601}" destId="{C70EC0B2-25AA-464F-AB90-8F1FD75E6E1E}" srcOrd="2" destOrd="0" presId="urn:microsoft.com/office/officeart/2009/3/layout/PieProcess"/>
    <dgm:cxn modelId="{4082CEE5-7837-4153-855B-008C913BBAD4}" type="presParOf" srcId="{C5C7415B-603E-4846-A5B6-AF3451B9120B}" destId="{ADA1BA1F-A966-42B6-BC1B-5E6CED7AAA9A}" srcOrd="1" destOrd="0" presId="urn:microsoft.com/office/officeart/2009/3/layout/PieProcess"/>
    <dgm:cxn modelId="{05049B5F-9987-4C62-A30B-8BF2D82CA13E}" type="presParOf" srcId="{C5C7415B-603E-4846-A5B6-AF3451B9120B}" destId="{B9A569F7-A5D2-4ED0-A625-D48FC07E170E}" srcOrd="2" destOrd="0" presId="urn:microsoft.com/office/officeart/2009/3/layout/PieProcess"/>
    <dgm:cxn modelId="{258C23CB-7753-4517-BA51-0B1C239C10D8}" type="presParOf" srcId="{B9A569F7-A5D2-4ED0-A625-D48FC07E170E}" destId="{DFA15E40-E02E-4C4F-A627-23B79EA9DC1E}" srcOrd="0" destOrd="0" presId="urn:microsoft.com/office/officeart/2009/3/layout/PieProcess"/>
    <dgm:cxn modelId="{A795E046-E36B-4859-8D54-046348E2DB8A}" type="presParOf" srcId="{C5C7415B-603E-4846-A5B6-AF3451B9120B}" destId="{9CFB00B7-3ED8-4C56-82D2-69A23FED0EC7}" srcOrd="3" destOrd="0" presId="urn:microsoft.com/office/officeart/2009/3/layout/PieProcess"/>
    <dgm:cxn modelId="{96540C92-43D6-49FC-8E98-17B9C6474D65}" type="presParOf" srcId="{C5C7415B-603E-4846-A5B6-AF3451B9120B}" destId="{3789FCA2-F397-48B2-B841-786C523C7D11}" srcOrd="4" destOrd="0" presId="urn:microsoft.com/office/officeart/2009/3/layout/PieProcess"/>
    <dgm:cxn modelId="{2B075E56-1C65-45E3-9A0B-5811E738B7EC}" type="presParOf" srcId="{3789FCA2-F397-48B2-B841-786C523C7D11}" destId="{ED68AC30-7C69-4F25-89F6-697FE43426DD}" srcOrd="0" destOrd="0" presId="urn:microsoft.com/office/officeart/2009/3/layout/PieProcess"/>
    <dgm:cxn modelId="{C37D7843-C500-4D6A-938E-2189E5B29BCF}" type="presParOf" srcId="{3789FCA2-F397-48B2-B841-786C523C7D11}" destId="{836BB6E3-3327-4DC3-8868-1BCC3C5201BE}" srcOrd="1" destOrd="0" presId="urn:microsoft.com/office/officeart/2009/3/layout/PieProcess"/>
    <dgm:cxn modelId="{62B911D7-22ED-4DF6-82B9-5BAB762E175A}" type="presParOf" srcId="{3789FCA2-F397-48B2-B841-786C523C7D11}" destId="{724B743D-723E-428E-B840-A0C61D62DF09}" srcOrd="2" destOrd="0" presId="urn:microsoft.com/office/officeart/2009/3/layout/PieProcess"/>
    <dgm:cxn modelId="{138A54EA-FA7B-481A-991D-F4EC53A226E4}" type="presParOf" srcId="{C5C7415B-603E-4846-A5B6-AF3451B9120B}" destId="{6953D32C-A1ED-4004-B94A-185666B98DF8}" srcOrd="5" destOrd="0" presId="urn:microsoft.com/office/officeart/2009/3/layout/PieProcess"/>
    <dgm:cxn modelId="{4F5FC2E8-D5E5-41F5-BD01-FE137C5BA792}" type="presParOf" srcId="{C5C7415B-603E-4846-A5B6-AF3451B9120B}" destId="{8F9C5098-C313-4144-B1C1-313FF6C9021D}" srcOrd="6" destOrd="0" presId="urn:microsoft.com/office/officeart/2009/3/layout/PieProcess"/>
    <dgm:cxn modelId="{076E9399-2F99-40D6-AA41-DAB0E6454AA7}" type="presParOf" srcId="{8F9C5098-C313-4144-B1C1-313FF6C9021D}" destId="{E1A538B5-3202-472C-B761-94E72A97C2D1}" srcOrd="0" destOrd="0" presId="urn:microsoft.com/office/officeart/2009/3/layout/PieProcess"/>
    <dgm:cxn modelId="{4EE27BDB-B49B-48DD-B39C-9E7E48BFA7F2}" type="presParOf" srcId="{C5C7415B-603E-4846-A5B6-AF3451B9120B}" destId="{B8562BCF-3D8E-4CEE-A4DB-00B2840D9D3E}" srcOrd="7" destOrd="0" presId="urn:microsoft.com/office/officeart/2009/3/layout/PieProcess"/>
    <dgm:cxn modelId="{296B2DF6-475A-42D2-AE5B-D38D299F1AC4}" type="presParOf" srcId="{C5C7415B-603E-4846-A5B6-AF3451B9120B}" destId="{4869C399-FCE6-4F3A-BBA2-CEC467B01144}" srcOrd="8" destOrd="0" presId="urn:microsoft.com/office/officeart/2009/3/layout/PieProcess"/>
    <dgm:cxn modelId="{ED7871BA-CBA9-4757-987F-49381B8AB3CC}" type="presParOf" srcId="{4869C399-FCE6-4F3A-BBA2-CEC467B01144}" destId="{853B28F4-17A4-417A-B154-22616F62EA7E}" srcOrd="0" destOrd="0" presId="urn:microsoft.com/office/officeart/2009/3/layout/PieProcess"/>
    <dgm:cxn modelId="{955C233D-94D7-44D4-811F-CCB0861B0444}" type="presParOf" srcId="{4869C399-FCE6-4F3A-BBA2-CEC467B01144}" destId="{F49D76B8-E2DE-4459-B39A-A62A18C8B763}" srcOrd="1" destOrd="0" presId="urn:microsoft.com/office/officeart/2009/3/layout/PieProcess"/>
    <dgm:cxn modelId="{BDC4D26C-8EE9-474F-9B00-12B401CEB93F}" type="presParOf" srcId="{4869C399-FCE6-4F3A-BBA2-CEC467B01144}" destId="{68D109EC-1D8C-4EE4-B78B-D03CF07F39B6}" srcOrd="2" destOrd="0" presId="urn:microsoft.com/office/officeart/2009/3/layout/PieProcess"/>
    <dgm:cxn modelId="{EF7AFBBF-5BBC-45E6-987B-7A5DBBD1A7E0}" type="presParOf" srcId="{C5C7415B-603E-4846-A5B6-AF3451B9120B}" destId="{48FA75C2-9D6A-42BE-AA01-A897C559D7EC}" srcOrd="9" destOrd="0" presId="urn:microsoft.com/office/officeart/2009/3/layout/PieProcess"/>
    <dgm:cxn modelId="{1E8AAC15-B656-4EE5-ACDF-2033C1CB878B}" type="presParOf" srcId="{C5C7415B-603E-4846-A5B6-AF3451B9120B}" destId="{813117E1-419E-4D0B-A74E-15BBA4ECEBD7}" srcOrd="10" destOrd="0" presId="urn:microsoft.com/office/officeart/2009/3/layout/PieProcess"/>
    <dgm:cxn modelId="{E6A3242F-ED69-4C17-9D1D-19080BB4AD98}" type="presParOf" srcId="{813117E1-419E-4D0B-A74E-15BBA4ECEBD7}" destId="{0F046796-8B70-4F1D-9451-A6D847ED4CC1}" srcOrd="0" destOrd="0" presId="urn:microsoft.com/office/officeart/2009/3/layout/Pie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243DDD-97FC-4564-8527-FF6DB9151D34}" type="doc">
      <dgm:prSet loTypeId="urn:microsoft.com/office/officeart/2005/8/layout/vList5" loCatId="list" qsTypeId="urn:microsoft.com/office/officeart/2005/8/quickstyle/3d3" qsCatId="3D" csTypeId="urn:microsoft.com/office/officeart/2005/8/colors/colorful4" csCatId="colorful" phldr="1"/>
      <dgm:spPr>
        <a:scene3d>
          <a:camera prst="orthographicFront">
            <a:rot lat="0" lon="0" rev="0"/>
          </a:camera>
          <a:lightRig rig="soft" dir="t">
            <a:rot lat="0" lon="0" rev="0"/>
          </a:lightRig>
        </a:scene3d>
      </dgm:spPr>
      <dgm:t>
        <a:bodyPr/>
        <a:lstStyle/>
        <a:p>
          <a:endParaRPr lang="tr-TR"/>
        </a:p>
      </dgm:t>
    </dgm:pt>
    <dgm:pt modelId="{02632921-B011-4458-8338-62155318965F}">
      <dgm:prSet phldrT="[Metin]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tr-TR" dirty="0" smtClean="0">
              <a:latin typeface="Candara" panose="020E0502030303020204" pitchFamily="34" charset="0"/>
            </a:rPr>
            <a:t>Yıl içerisinde</a:t>
          </a:r>
          <a:endParaRPr lang="tr-TR" dirty="0"/>
        </a:p>
      </dgm:t>
    </dgm:pt>
    <dgm:pt modelId="{7599B7D8-65B9-4A5F-9BCB-3F06F8550F18}" type="parTrans" cxnId="{505FDE84-EFA8-4680-81C5-4DD323994E21}">
      <dgm:prSet/>
      <dgm:spPr/>
      <dgm:t>
        <a:bodyPr/>
        <a:lstStyle/>
        <a:p>
          <a:endParaRPr lang="tr-TR"/>
        </a:p>
      </dgm:t>
    </dgm:pt>
    <dgm:pt modelId="{E55CB38E-04DE-4864-B806-2A55C60CC5F4}" type="sibTrans" cxnId="{505FDE84-EFA8-4680-81C5-4DD323994E21}">
      <dgm:prSet/>
      <dgm:spPr/>
      <dgm:t>
        <a:bodyPr/>
        <a:lstStyle/>
        <a:p>
          <a:endParaRPr lang="tr-TR"/>
        </a:p>
      </dgm:t>
    </dgm:pt>
    <dgm:pt modelId="{BA967A29-B7C2-4CBB-9C8F-B65B244EC48B}">
      <dgm:prSet phldrT="[Metin]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tr-TR" smtClean="0">
              <a:latin typeface="Candara" panose="020E0502030303020204" pitchFamily="34" charset="0"/>
            </a:rPr>
            <a:t>4 başvuru</a:t>
          </a:r>
          <a:endParaRPr lang="tr-TR" dirty="0"/>
        </a:p>
      </dgm:t>
    </dgm:pt>
    <dgm:pt modelId="{B199DBB3-E4C2-4BDC-9762-61E59531EC57}" type="parTrans" cxnId="{A757AB21-049E-450D-8F9B-5EE2D1C6A068}">
      <dgm:prSet/>
      <dgm:spPr/>
      <dgm:t>
        <a:bodyPr/>
        <a:lstStyle/>
        <a:p>
          <a:endParaRPr lang="tr-TR"/>
        </a:p>
      </dgm:t>
    </dgm:pt>
    <dgm:pt modelId="{7097C4E6-380A-4FC1-91AC-AE2FC9BAEACF}" type="sibTrans" cxnId="{A757AB21-049E-450D-8F9B-5EE2D1C6A068}">
      <dgm:prSet/>
      <dgm:spPr/>
      <dgm:t>
        <a:bodyPr/>
        <a:lstStyle/>
        <a:p>
          <a:endParaRPr lang="tr-TR"/>
        </a:p>
      </dgm:t>
    </dgm:pt>
    <dgm:pt modelId="{D66CD60F-17FB-42A4-9A72-952B4507BEB9}">
      <dgm:prSet phldrT="[Metin]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tr-TR" dirty="0" smtClean="0">
              <a:latin typeface="Candara" panose="020E0502030303020204" pitchFamily="34" charset="0"/>
            </a:rPr>
            <a:t>Genel</a:t>
          </a:r>
          <a:endParaRPr lang="tr-TR" dirty="0"/>
        </a:p>
      </dgm:t>
    </dgm:pt>
    <dgm:pt modelId="{F62D3E6B-9EE6-45CC-98DC-21BD7D5F792D}" type="parTrans" cxnId="{AE80484B-9D0C-4A8F-85C9-EA41B14C203C}">
      <dgm:prSet/>
      <dgm:spPr/>
      <dgm:t>
        <a:bodyPr/>
        <a:lstStyle/>
        <a:p>
          <a:endParaRPr lang="tr-TR"/>
        </a:p>
      </dgm:t>
    </dgm:pt>
    <dgm:pt modelId="{A242095E-F4CB-4552-BCAF-0444E7F4970B}" type="sibTrans" cxnId="{AE80484B-9D0C-4A8F-85C9-EA41B14C203C}">
      <dgm:prSet/>
      <dgm:spPr/>
      <dgm:t>
        <a:bodyPr/>
        <a:lstStyle/>
        <a:p>
          <a:endParaRPr lang="tr-TR"/>
        </a:p>
      </dgm:t>
    </dgm:pt>
    <dgm:pt modelId="{C7928351-0837-4E13-8457-BC3F27B530EA}">
      <dgm:prSet phldrT="[Metin]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just"/>
          <a:r>
            <a:rPr lang="tr-TR" spc="-150" dirty="0" smtClean="0">
              <a:latin typeface="Candara" pitchFamily="34" charset="0"/>
              <a:cs typeface="Arial" pitchFamily="34" charset="0"/>
            </a:rPr>
            <a:t>Ajans, aynı proje veya faaliyet için mali destek veya teknik destekten sadece birini sağlayabilir.</a:t>
          </a:r>
          <a:endParaRPr lang="tr-TR" dirty="0"/>
        </a:p>
      </dgm:t>
    </dgm:pt>
    <dgm:pt modelId="{A99D3D12-27DD-4E70-AEB4-45000EC08697}" type="parTrans" cxnId="{1B79EE4F-A6D5-4B5D-B7EA-F5310A02E51E}">
      <dgm:prSet/>
      <dgm:spPr/>
      <dgm:t>
        <a:bodyPr/>
        <a:lstStyle/>
        <a:p>
          <a:endParaRPr lang="tr-TR"/>
        </a:p>
      </dgm:t>
    </dgm:pt>
    <dgm:pt modelId="{2C8AAC40-AE20-4A4C-A899-A6E54CDC48EA}" type="sibTrans" cxnId="{1B79EE4F-A6D5-4B5D-B7EA-F5310A02E51E}">
      <dgm:prSet/>
      <dgm:spPr/>
      <dgm:t>
        <a:bodyPr/>
        <a:lstStyle/>
        <a:p>
          <a:endParaRPr lang="tr-TR"/>
        </a:p>
      </dgm:t>
    </dgm:pt>
    <dgm:pt modelId="{65A27B8E-3DEF-4749-AA4E-467AC7B63079}">
      <dgm:prSet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tr-TR" dirty="0" smtClean="0">
              <a:latin typeface="Candara" panose="020E0502030303020204" pitchFamily="34" charset="0"/>
            </a:rPr>
            <a:t>2 destek</a:t>
          </a:r>
          <a:endParaRPr lang="tr-TR" dirty="0">
            <a:latin typeface="Candara" panose="020E0502030303020204" pitchFamily="34" charset="0"/>
          </a:endParaRPr>
        </a:p>
      </dgm:t>
    </dgm:pt>
    <dgm:pt modelId="{84B07858-61B6-44CC-91BC-6DC9DF29BA10}" type="parTrans" cxnId="{76EC7B6E-EBEE-4995-BA5B-24AB031F7079}">
      <dgm:prSet/>
      <dgm:spPr/>
      <dgm:t>
        <a:bodyPr/>
        <a:lstStyle/>
        <a:p>
          <a:endParaRPr lang="tr-TR"/>
        </a:p>
      </dgm:t>
    </dgm:pt>
    <dgm:pt modelId="{BD667589-EEA1-4B60-A2B8-1B3480CFE185}" type="sibTrans" cxnId="{76EC7B6E-EBEE-4995-BA5B-24AB031F7079}">
      <dgm:prSet/>
      <dgm:spPr/>
      <dgm:t>
        <a:bodyPr/>
        <a:lstStyle/>
        <a:p>
          <a:endParaRPr lang="tr-TR"/>
        </a:p>
      </dgm:t>
    </dgm:pt>
    <dgm:pt modelId="{24C62CC2-4B92-4FD4-9788-A9849FDCB8F8}" type="pres">
      <dgm:prSet presAssocID="{44243DDD-97FC-4564-8527-FF6DB9151D3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98CDA71-ECE0-42E8-828D-AD8A68225567}" type="pres">
      <dgm:prSet presAssocID="{02632921-B011-4458-8338-62155318965F}" presName="linNode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27A9DAAE-96F9-43C1-AF83-4277FFF585B3}" type="pres">
      <dgm:prSet presAssocID="{02632921-B011-4458-8338-62155318965F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476609F-EAEE-4B93-82F6-A79675D10556}" type="pres">
      <dgm:prSet presAssocID="{02632921-B011-4458-8338-62155318965F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7182396-1CDE-4C2B-B637-AB815AA8C883}" type="pres">
      <dgm:prSet presAssocID="{E55CB38E-04DE-4864-B806-2A55C60CC5F4}" presName="sp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E38C2C45-857E-46BA-8C5B-6A9606EB32FC}" type="pres">
      <dgm:prSet presAssocID="{D66CD60F-17FB-42A4-9A72-952B4507BEB9}" presName="linNode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223091C0-5F79-4329-943E-FF9576729B11}" type="pres">
      <dgm:prSet presAssocID="{D66CD60F-17FB-42A4-9A72-952B4507BEB9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C9F5D46-4552-4A0B-B12F-2C6FA08C7501}" type="pres">
      <dgm:prSet presAssocID="{D66CD60F-17FB-42A4-9A72-952B4507BEB9}" presName="descendantText" presStyleLbl="alignAccFollowNode1" presStyleIdx="1" presStyleCnt="2" custLinFactNeighborX="2727" custLinFactNeighborY="-26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142C6BD-890E-46D7-B802-F0E6BEB6E9BE}" type="presOf" srcId="{02632921-B011-4458-8338-62155318965F}" destId="{27A9DAAE-96F9-43C1-AF83-4277FFF585B3}" srcOrd="0" destOrd="0" presId="urn:microsoft.com/office/officeart/2005/8/layout/vList5"/>
    <dgm:cxn modelId="{6FA21F7D-584D-47E5-8FFF-6AD25045A1D9}" type="presOf" srcId="{65A27B8E-3DEF-4749-AA4E-467AC7B63079}" destId="{3476609F-EAEE-4B93-82F6-A79675D10556}" srcOrd="0" destOrd="1" presId="urn:microsoft.com/office/officeart/2005/8/layout/vList5"/>
    <dgm:cxn modelId="{00E9E27D-69F5-4CCB-A7C0-3CF113DDCA36}" type="presOf" srcId="{44243DDD-97FC-4564-8527-FF6DB9151D34}" destId="{24C62CC2-4B92-4FD4-9788-A9849FDCB8F8}" srcOrd="0" destOrd="0" presId="urn:microsoft.com/office/officeart/2005/8/layout/vList5"/>
    <dgm:cxn modelId="{505FDE84-EFA8-4680-81C5-4DD323994E21}" srcId="{44243DDD-97FC-4564-8527-FF6DB9151D34}" destId="{02632921-B011-4458-8338-62155318965F}" srcOrd="0" destOrd="0" parTransId="{7599B7D8-65B9-4A5F-9BCB-3F06F8550F18}" sibTransId="{E55CB38E-04DE-4864-B806-2A55C60CC5F4}"/>
    <dgm:cxn modelId="{76EC7B6E-EBEE-4995-BA5B-24AB031F7079}" srcId="{02632921-B011-4458-8338-62155318965F}" destId="{65A27B8E-3DEF-4749-AA4E-467AC7B63079}" srcOrd="1" destOrd="0" parTransId="{84B07858-61B6-44CC-91BC-6DC9DF29BA10}" sibTransId="{BD667589-EEA1-4B60-A2B8-1B3480CFE185}"/>
    <dgm:cxn modelId="{AE80484B-9D0C-4A8F-85C9-EA41B14C203C}" srcId="{44243DDD-97FC-4564-8527-FF6DB9151D34}" destId="{D66CD60F-17FB-42A4-9A72-952B4507BEB9}" srcOrd="1" destOrd="0" parTransId="{F62D3E6B-9EE6-45CC-98DC-21BD7D5F792D}" sibTransId="{A242095E-F4CB-4552-BCAF-0444E7F4970B}"/>
    <dgm:cxn modelId="{7BE169AC-E5B1-4EDF-AF36-1D319B8189C3}" type="presOf" srcId="{D66CD60F-17FB-42A4-9A72-952B4507BEB9}" destId="{223091C0-5F79-4329-943E-FF9576729B11}" srcOrd="0" destOrd="0" presId="urn:microsoft.com/office/officeart/2005/8/layout/vList5"/>
    <dgm:cxn modelId="{1B79EE4F-A6D5-4B5D-B7EA-F5310A02E51E}" srcId="{D66CD60F-17FB-42A4-9A72-952B4507BEB9}" destId="{C7928351-0837-4E13-8457-BC3F27B530EA}" srcOrd="0" destOrd="0" parTransId="{A99D3D12-27DD-4E70-AEB4-45000EC08697}" sibTransId="{2C8AAC40-AE20-4A4C-A899-A6E54CDC48EA}"/>
    <dgm:cxn modelId="{C481F6FE-D252-4036-BEF9-DA6A202C2FE9}" type="presOf" srcId="{BA967A29-B7C2-4CBB-9C8F-B65B244EC48B}" destId="{3476609F-EAEE-4B93-82F6-A79675D10556}" srcOrd="0" destOrd="0" presId="urn:microsoft.com/office/officeart/2005/8/layout/vList5"/>
    <dgm:cxn modelId="{3F2D1749-5169-4D87-8BCA-FA5BCFB62112}" type="presOf" srcId="{C7928351-0837-4E13-8457-BC3F27B530EA}" destId="{CC9F5D46-4552-4A0B-B12F-2C6FA08C7501}" srcOrd="0" destOrd="0" presId="urn:microsoft.com/office/officeart/2005/8/layout/vList5"/>
    <dgm:cxn modelId="{A757AB21-049E-450D-8F9B-5EE2D1C6A068}" srcId="{02632921-B011-4458-8338-62155318965F}" destId="{BA967A29-B7C2-4CBB-9C8F-B65B244EC48B}" srcOrd="0" destOrd="0" parTransId="{B199DBB3-E4C2-4BDC-9762-61E59531EC57}" sibTransId="{7097C4E6-380A-4FC1-91AC-AE2FC9BAEACF}"/>
    <dgm:cxn modelId="{D46F45AD-C8A1-453A-8A08-70131E4155BA}" type="presParOf" srcId="{24C62CC2-4B92-4FD4-9788-A9849FDCB8F8}" destId="{998CDA71-ECE0-42E8-828D-AD8A68225567}" srcOrd="0" destOrd="0" presId="urn:microsoft.com/office/officeart/2005/8/layout/vList5"/>
    <dgm:cxn modelId="{392CBB4B-1FCD-4C03-9183-70F4510DF7BB}" type="presParOf" srcId="{998CDA71-ECE0-42E8-828D-AD8A68225567}" destId="{27A9DAAE-96F9-43C1-AF83-4277FFF585B3}" srcOrd="0" destOrd="0" presId="urn:microsoft.com/office/officeart/2005/8/layout/vList5"/>
    <dgm:cxn modelId="{5837044C-4C58-4ADD-90DF-7E4887863813}" type="presParOf" srcId="{998CDA71-ECE0-42E8-828D-AD8A68225567}" destId="{3476609F-EAEE-4B93-82F6-A79675D10556}" srcOrd="1" destOrd="0" presId="urn:microsoft.com/office/officeart/2005/8/layout/vList5"/>
    <dgm:cxn modelId="{40DAB984-1562-4C06-B693-FFC752DBF0DB}" type="presParOf" srcId="{24C62CC2-4B92-4FD4-9788-A9849FDCB8F8}" destId="{B7182396-1CDE-4C2B-B637-AB815AA8C883}" srcOrd="1" destOrd="0" presId="urn:microsoft.com/office/officeart/2005/8/layout/vList5"/>
    <dgm:cxn modelId="{E9E816B4-2E38-493B-9C53-952A657FCD8E}" type="presParOf" srcId="{24C62CC2-4B92-4FD4-9788-A9849FDCB8F8}" destId="{E38C2C45-857E-46BA-8C5B-6A9606EB32FC}" srcOrd="2" destOrd="0" presId="urn:microsoft.com/office/officeart/2005/8/layout/vList5"/>
    <dgm:cxn modelId="{C5AC22ED-58B8-453A-870A-C553E727EBB7}" type="presParOf" srcId="{E38C2C45-857E-46BA-8C5B-6A9606EB32FC}" destId="{223091C0-5F79-4329-943E-FF9576729B11}" srcOrd="0" destOrd="0" presId="urn:microsoft.com/office/officeart/2005/8/layout/vList5"/>
    <dgm:cxn modelId="{41BB76D2-B00E-4C3D-B19D-D6089C7C1E41}" type="presParOf" srcId="{E38C2C45-857E-46BA-8C5B-6A9606EB32FC}" destId="{CC9F5D46-4552-4A0B-B12F-2C6FA08C75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81CF43-2C15-4FA6-9962-94BF8F91B8C0}">
      <dsp:nvSpPr>
        <dsp:cNvPr id="0" name=""/>
        <dsp:cNvSpPr/>
      </dsp:nvSpPr>
      <dsp:spPr>
        <a:xfrm>
          <a:off x="4325" y="556066"/>
          <a:ext cx="501983" cy="501983"/>
        </a:xfrm>
        <a:prstGeom prst="chord">
          <a:avLst>
            <a:gd name="adj1" fmla="val 4800000"/>
            <a:gd name="adj2" fmla="val 16800000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89577F-441B-4F2E-B822-17EE54D887D1}">
      <dsp:nvSpPr>
        <dsp:cNvPr id="0" name=""/>
        <dsp:cNvSpPr/>
      </dsp:nvSpPr>
      <dsp:spPr>
        <a:xfrm>
          <a:off x="54523" y="606264"/>
          <a:ext cx="401586" cy="401586"/>
        </a:xfrm>
        <a:prstGeom prst="pie">
          <a:avLst>
            <a:gd name="adj1" fmla="val 12600000"/>
            <a:gd name="adj2" fmla="val 16200000"/>
          </a:avLst>
        </a:prstGeom>
        <a:solidFill>
          <a:srgbClr val="0070C0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0EC0B2-25AA-464F-AB90-8F1FD75E6E1E}">
      <dsp:nvSpPr>
        <dsp:cNvPr id="0" name=""/>
        <dsp:cNvSpPr/>
      </dsp:nvSpPr>
      <dsp:spPr>
        <a:xfrm rot="16200000">
          <a:off x="-572955" y="1685528"/>
          <a:ext cx="1455751" cy="301189"/>
        </a:xfrm>
        <a:prstGeom prst="rect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>
              <a:solidFill>
                <a:schemeClr val="bg1"/>
              </a:solidFill>
            </a:rPr>
            <a:t>l</a:t>
          </a:r>
          <a:endParaRPr lang="tr-TR" sz="1600" kern="1200" dirty="0">
            <a:solidFill>
              <a:schemeClr val="bg1"/>
            </a:solidFill>
          </a:endParaRPr>
        </a:p>
      </dsp:txBody>
      <dsp:txXfrm>
        <a:off x="-572955" y="1685528"/>
        <a:ext cx="1455751" cy="301189"/>
      </dsp:txXfrm>
    </dsp:sp>
    <dsp:sp modelId="{DFA15E40-E02E-4C4F-A627-23B79EA9DC1E}">
      <dsp:nvSpPr>
        <dsp:cNvPr id="0" name=""/>
        <dsp:cNvSpPr/>
      </dsp:nvSpPr>
      <dsp:spPr>
        <a:xfrm>
          <a:off x="352872" y="588695"/>
          <a:ext cx="3096584" cy="2035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16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rPr>
            <a:t>Uygun Başvuru Sahipleri: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tr-TR" sz="1600" b="1" kern="1200" dirty="0" smtClean="0">
            <a:solidFill>
              <a:schemeClr val="tx1">
                <a:lumMod val="65000"/>
                <a:lumOff val="35000"/>
              </a:schemeClr>
            </a:solidFill>
            <a:latin typeface="Candara" pitchFamily="34" charset="0"/>
          </a:endParaRPr>
        </a:p>
        <a:p>
          <a:pPr marL="342900" lvl="0" indent="-342900" algn="l" defTabSz="457200" rtl="0" fontAlgn="base">
            <a:lnSpc>
              <a:spcPct val="90000"/>
            </a:lnSpc>
            <a:spcBef>
              <a:spcPct val="0"/>
            </a:spcBef>
            <a:spcAft>
              <a:spcPct val="0"/>
            </a:spcAft>
            <a:buFont typeface="Wingdings" panose="05000000000000000000" pitchFamily="2" charset="2"/>
            <a:buChar char="Ø"/>
          </a:pPr>
          <a:r>
            <a:rPr lang="tr-TR" sz="1600" b="0" kern="12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ea typeface="+mn-ea"/>
              <a:cs typeface="Arial" pitchFamily="34" charset="0"/>
            </a:rPr>
            <a:t>Kamu Kurum ve Kuruluşları</a:t>
          </a:r>
        </a:p>
        <a:p>
          <a:pPr marL="342900" lvl="0" indent="-342900" algn="l" defTabSz="457200" rtl="0" fontAlgn="base">
            <a:lnSpc>
              <a:spcPct val="90000"/>
            </a:lnSpc>
            <a:spcBef>
              <a:spcPct val="0"/>
            </a:spcBef>
            <a:spcAft>
              <a:spcPct val="0"/>
            </a:spcAft>
            <a:buFont typeface="Wingdings" panose="05000000000000000000" pitchFamily="2" charset="2"/>
            <a:buChar char="Ø"/>
          </a:pPr>
          <a:r>
            <a:rPr lang="tr-TR" sz="1600" b="0" kern="12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ea typeface="+mn-ea"/>
              <a:cs typeface="Arial" pitchFamily="34" charset="0"/>
            </a:rPr>
            <a:t>Mahalli İdareler ve Mahalli İdare Birlikleri</a:t>
          </a:r>
        </a:p>
        <a:p>
          <a:pPr marL="342900" lvl="0" indent="-342900" algn="l" defTabSz="457200" rtl="0" fontAlgn="base">
            <a:lnSpc>
              <a:spcPct val="90000"/>
            </a:lnSpc>
            <a:spcBef>
              <a:spcPct val="0"/>
            </a:spcBef>
            <a:spcAft>
              <a:spcPct val="0"/>
            </a:spcAft>
            <a:buFont typeface="Wingdings" panose="05000000000000000000" pitchFamily="2" charset="2"/>
            <a:buChar char="Ø"/>
          </a:pPr>
          <a:r>
            <a:rPr lang="tr-TR" sz="1600" b="0" kern="12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ea typeface="+mn-ea"/>
              <a:cs typeface="Arial" pitchFamily="34" charset="0"/>
            </a:rPr>
            <a:t>Üniversiteler</a:t>
          </a:r>
        </a:p>
        <a:p>
          <a:pPr marL="342900" lvl="0" indent="-342900" algn="l" defTabSz="457200" rtl="0" fontAlgn="base">
            <a:lnSpc>
              <a:spcPct val="90000"/>
            </a:lnSpc>
            <a:spcBef>
              <a:spcPct val="0"/>
            </a:spcBef>
            <a:spcAft>
              <a:spcPct val="0"/>
            </a:spcAft>
            <a:buFont typeface="Wingdings" panose="05000000000000000000" pitchFamily="2" charset="2"/>
            <a:buChar char="Ø"/>
          </a:pPr>
          <a:r>
            <a:rPr lang="tr-TR" sz="1600" b="0" kern="12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ea typeface="+mn-ea"/>
              <a:cs typeface="Arial" pitchFamily="34" charset="0"/>
            </a:rPr>
            <a:t>Kamu Kurumu Niteliğindeki Meslek Kuruluşları</a:t>
          </a:r>
        </a:p>
        <a:p>
          <a:pPr marL="342900" lvl="0" indent="-342900" algn="l" defTabSz="457200" rtl="0" fontAlgn="base">
            <a:lnSpc>
              <a:spcPct val="90000"/>
            </a:lnSpc>
            <a:spcBef>
              <a:spcPct val="0"/>
            </a:spcBef>
            <a:spcAft>
              <a:spcPct val="0"/>
            </a:spcAft>
            <a:buFont typeface="Wingdings" panose="05000000000000000000" pitchFamily="2" charset="2"/>
            <a:buChar char="Ø"/>
          </a:pPr>
          <a:r>
            <a:rPr lang="tr-TR" sz="1600" b="0" kern="12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ea typeface="+mn-ea"/>
              <a:cs typeface="Arial" pitchFamily="34" charset="0"/>
            </a:rPr>
            <a:t>Sivil Toplum Kuruluşları</a:t>
          </a:r>
        </a:p>
        <a:p>
          <a:pPr marL="342900" lvl="0" indent="-342900" algn="l" defTabSz="457200" rtl="0" fontAlgn="base">
            <a:lnSpc>
              <a:spcPct val="90000"/>
            </a:lnSpc>
            <a:spcBef>
              <a:spcPct val="0"/>
            </a:spcBef>
            <a:spcAft>
              <a:spcPct val="0"/>
            </a:spcAft>
            <a:buFont typeface="Wingdings" panose="05000000000000000000" pitchFamily="2" charset="2"/>
            <a:buChar char="Ø"/>
          </a:pPr>
          <a:r>
            <a:rPr lang="tr-TR" sz="1600" b="0" kern="12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ea typeface="+mn-ea"/>
              <a:cs typeface="Arial" pitchFamily="34" charset="0"/>
            </a:rPr>
            <a:t>Organize Sanayi Bölgeleri</a:t>
          </a:r>
        </a:p>
        <a:p>
          <a:pPr marL="342900" lvl="0" indent="-342900" algn="l" defTabSz="457200" rtl="0" fontAlgn="base">
            <a:lnSpc>
              <a:spcPct val="90000"/>
            </a:lnSpc>
            <a:spcBef>
              <a:spcPct val="0"/>
            </a:spcBef>
            <a:spcAft>
              <a:spcPct val="0"/>
            </a:spcAft>
            <a:buFont typeface="Wingdings" panose="05000000000000000000" pitchFamily="2" charset="2"/>
            <a:buChar char="Ø"/>
          </a:pPr>
          <a:r>
            <a:rPr lang="tr-TR" sz="1600" b="0" kern="12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ea typeface="+mn-ea"/>
              <a:cs typeface="Arial" pitchFamily="34" charset="0"/>
            </a:rPr>
            <a:t>Küçük Sanayi Siteleri</a:t>
          </a:r>
        </a:p>
        <a:p>
          <a:pPr marL="342900" lvl="0" indent="-342900" algn="l" defTabSz="457200" rtl="0" fontAlgn="base">
            <a:lnSpc>
              <a:spcPct val="90000"/>
            </a:lnSpc>
            <a:spcBef>
              <a:spcPct val="0"/>
            </a:spcBef>
            <a:spcAft>
              <a:spcPct val="0"/>
            </a:spcAft>
            <a:buFont typeface="Wingdings" panose="05000000000000000000" pitchFamily="2" charset="2"/>
            <a:buChar char="Ø"/>
          </a:pPr>
          <a:r>
            <a:rPr lang="tr-TR" sz="1600" b="0" kern="12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ea typeface="+mn-ea"/>
              <a:cs typeface="Arial" pitchFamily="34" charset="0"/>
            </a:rPr>
            <a:t>Teknoparklar, Teknoloji Geliştirme Bölgeleri, Endüstri Bölgeleri</a:t>
          </a:r>
        </a:p>
        <a:p>
          <a:pPr marL="342900" lvl="0" indent="-342900" algn="l" defTabSz="457200" rtl="0" fontAlgn="base">
            <a:lnSpc>
              <a:spcPct val="90000"/>
            </a:lnSpc>
            <a:spcBef>
              <a:spcPct val="0"/>
            </a:spcBef>
            <a:spcAft>
              <a:spcPct val="0"/>
            </a:spcAft>
            <a:buFont typeface="Wingdings" panose="05000000000000000000" pitchFamily="2" charset="2"/>
            <a:buChar char="Ø"/>
          </a:pPr>
          <a:r>
            <a:rPr lang="tr-TR" sz="1600" b="0" kern="12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ea typeface="+mn-ea"/>
              <a:cs typeface="Arial" pitchFamily="34" charset="0"/>
            </a:rPr>
            <a:t>Serbest Bölge İşleticileri ve İş Geliştirme Merkezleri</a:t>
          </a:r>
        </a:p>
        <a:p>
          <a:pPr marL="342900" lvl="0" indent="-342900" algn="l" defTabSz="457200" rtl="0" fontAlgn="base">
            <a:lnSpc>
              <a:spcPct val="90000"/>
            </a:lnSpc>
            <a:spcBef>
              <a:spcPct val="0"/>
            </a:spcBef>
            <a:spcAft>
              <a:spcPct val="0"/>
            </a:spcAft>
            <a:buFont typeface="Wingdings" panose="05000000000000000000" pitchFamily="2" charset="2"/>
            <a:buChar char="Ø"/>
          </a:pPr>
          <a:r>
            <a:rPr lang="tr-TR" sz="1600" b="0" kern="12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ea typeface="+mn-ea"/>
              <a:cs typeface="Arial" pitchFamily="34" charset="0"/>
            </a:rPr>
            <a:t>Birlik ve Kooperatifler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tr-TR" sz="1600" kern="1200" dirty="0" smtClean="0">
            <a:solidFill>
              <a:schemeClr val="tx1"/>
            </a:solidFill>
            <a:latin typeface="Candara" panose="020E0502030303020204" pitchFamily="34" charset="0"/>
            <a:ea typeface="Geneva" pitchFamily="-65" charset="-128"/>
            <a:cs typeface="+mn-cs"/>
          </a:endParaRPr>
        </a:p>
      </dsp:txBody>
      <dsp:txXfrm>
        <a:off x="352872" y="588695"/>
        <a:ext cx="3096584" cy="2035763"/>
      </dsp:txXfrm>
    </dsp:sp>
    <dsp:sp modelId="{ED68AC30-7C69-4F25-89F6-697FE43426DD}">
      <dsp:nvSpPr>
        <dsp:cNvPr id="0" name=""/>
        <dsp:cNvSpPr/>
      </dsp:nvSpPr>
      <dsp:spPr>
        <a:xfrm>
          <a:off x="3678945" y="556066"/>
          <a:ext cx="501983" cy="501983"/>
        </a:xfrm>
        <a:prstGeom prst="chord">
          <a:avLst>
            <a:gd name="adj1" fmla="val 4800000"/>
            <a:gd name="adj2" fmla="val 16800000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6BB6E3-3327-4DC3-8868-1BCC3C5201BE}">
      <dsp:nvSpPr>
        <dsp:cNvPr id="0" name=""/>
        <dsp:cNvSpPr/>
      </dsp:nvSpPr>
      <dsp:spPr>
        <a:xfrm>
          <a:off x="3729144" y="606264"/>
          <a:ext cx="401586" cy="401586"/>
        </a:xfrm>
        <a:prstGeom prst="pie">
          <a:avLst>
            <a:gd name="adj1" fmla="val 9000000"/>
            <a:gd name="adj2" fmla="val 16200000"/>
          </a:avLst>
        </a:prstGeom>
        <a:solidFill>
          <a:srgbClr val="0070C0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4B743D-723E-428E-B840-A0C61D62DF09}">
      <dsp:nvSpPr>
        <dsp:cNvPr id="0" name=""/>
        <dsp:cNvSpPr/>
      </dsp:nvSpPr>
      <dsp:spPr>
        <a:xfrm rot="16200000">
          <a:off x="3101665" y="1685528"/>
          <a:ext cx="1455751" cy="301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>
              <a:solidFill>
                <a:schemeClr val="bg1"/>
              </a:solidFill>
            </a:rPr>
            <a:t>l</a:t>
          </a:r>
          <a:endParaRPr lang="tr-TR" sz="1600" kern="1200" dirty="0">
            <a:solidFill>
              <a:schemeClr val="bg1"/>
            </a:solidFill>
          </a:endParaRPr>
        </a:p>
      </dsp:txBody>
      <dsp:txXfrm>
        <a:off x="3101665" y="1685528"/>
        <a:ext cx="1455751" cy="301189"/>
      </dsp:txXfrm>
    </dsp:sp>
    <dsp:sp modelId="{E1A538B5-3202-472C-B761-94E72A97C2D1}">
      <dsp:nvSpPr>
        <dsp:cNvPr id="0" name=""/>
        <dsp:cNvSpPr/>
      </dsp:nvSpPr>
      <dsp:spPr>
        <a:xfrm>
          <a:off x="4030334" y="556066"/>
          <a:ext cx="1958708" cy="20079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16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rPr>
            <a:t>Program Bütçesi: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1600" b="0" kern="1200" dirty="0" smtClean="0">
              <a:solidFill>
                <a:schemeClr val="tx1"/>
              </a:solidFill>
              <a:latin typeface="Candara" pitchFamily="34" charset="0"/>
            </a:rPr>
            <a:t>2.000</a:t>
          </a:r>
          <a:r>
            <a:rPr lang="tr-TR" sz="1600" b="0" kern="1200" dirty="0" smtClean="0">
              <a:latin typeface="Candara" pitchFamily="34" charset="0"/>
            </a:rPr>
            <a:t>.000 TL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tr-TR" sz="1600" b="0" kern="1200" dirty="0" smtClean="0">
            <a:latin typeface="Candara" pitchFamily="34" charset="0"/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tr-TR" sz="1600" b="0" i="1" kern="1200" dirty="0" smtClean="0">
            <a:latin typeface="Candara" pitchFamily="34" charset="0"/>
          </a:endParaRPr>
        </a:p>
      </dsp:txBody>
      <dsp:txXfrm>
        <a:off x="4030334" y="556066"/>
        <a:ext cx="1958708" cy="2007933"/>
      </dsp:txXfrm>
    </dsp:sp>
    <dsp:sp modelId="{853B28F4-17A4-417A-B154-22616F62EA7E}">
      <dsp:nvSpPr>
        <dsp:cNvPr id="0" name=""/>
        <dsp:cNvSpPr/>
      </dsp:nvSpPr>
      <dsp:spPr>
        <a:xfrm>
          <a:off x="6215690" y="556066"/>
          <a:ext cx="501983" cy="501983"/>
        </a:xfrm>
        <a:prstGeom prst="chord">
          <a:avLst>
            <a:gd name="adj1" fmla="val 4800000"/>
            <a:gd name="adj2" fmla="val 16800000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9D76B8-E2DE-4459-B39A-A62A18C8B763}">
      <dsp:nvSpPr>
        <dsp:cNvPr id="0" name=""/>
        <dsp:cNvSpPr/>
      </dsp:nvSpPr>
      <dsp:spPr>
        <a:xfrm>
          <a:off x="6265889" y="606264"/>
          <a:ext cx="401586" cy="401586"/>
        </a:xfrm>
        <a:prstGeom prst="pie">
          <a:avLst>
            <a:gd name="adj1" fmla="val 5400000"/>
            <a:gd name="adj2" fmla="val 16200000"/>
          </a:avLst>
        </a:prstGeom>
        <a:solidFill>
          <a:srgbClr val="0070C0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D109EC-1D8C-4EE4-B78B-D03CF07F39B6}">
      <dsp:nvSpPr>
        <dsp:cNvPr id="0" name=""/>
        <dsp:cNvSpPr/>
      </dsp:nvSpPr>
      <dsp:spPr>
        <a:xfrm rot="16200000">
          <a:off x="5638409" y="1685528"/>
          <a:ext cx="1455751" cy="301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>
              <a:solidFill>
                <a:schemeClr val="bg1"/>
              </a:solidFill>
            </a:rPr>
            <a:t>l</a:t>
          </a:r>
          <a:endParaRPr lang="tr-TR" sz="1600" kern="1200" dirty="0">
            <a:solidFill>
              <a:schemeClr val="bg1"/>
            </a:solidFill>
          </a:endParaRPr>
        </a:p>
      </dsp:txBody>
      <dsp:txXfrm>
        <a:off x="5638409" y="1685528"/>
        <a:ext cx="1455751" cy="301189"/>
      </dsp:txXfrm>
    </dsp:sp>
    <dsp:sp modelId="{0F046796-8B70-4F1D-9451-A6D847ED4CC1}">
      <dsp:nvSpPr>
        <dsp:cNvPr id="0" name=""/>
        <dsp:cNvSpPr/>
      </dsp:nvSpPr>
      <dsp:spPr>
        <a:xfrm>
          <a:off x="6567079" y="555082"/>
          <a:ext cx="1715216" cy="2009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16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rPr>
            <a:t>Proje Süresi:</a:t>
          </a:r>
          <a:endParaRPr lang="tr-TR" sz="1600" b="1" kern="1200" dirty="0">
            <a:solidFill>
              <a:schemeClr val="tx1">
                <a:lumMod val="65000"/>
                <a:lumOff val="35000"/>
              </a:schemeClr>
            </a:solidFill>
            <a:latin typeface="Candara" pitchFamily="34" charset="0"/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1600" kern="1200" dirty="0" smtClean="0">
              <a:latin typeface="Candara" pitchFamily="34" charset="0"/>
            </a:rPr>
            <a:t>Azami süre: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ts val="500"/>
            </a:spcAft>
          </a:pPr>
          <a:r>
            <a:rPr lang="tr-TR" sz="1600" kern="1200" dirty="0" smtClean="0">
              <a:latin typeface="Candara" pitchFamily="34" charset="0"/>
            </a:rPr>
            <a:t>6 ay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ts val="500"/>
            </a:spcAft>
          </a:pPr>
          <a:endParaRPr lang="tr-TR" sz="1600" kern="1200" dirty="0" smtClean="0">
            <a:latin typeface="Candara" pitchFamily="34" charset="0"/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ts val="500"/>
            </a:spcAft>
          </a:pPr>
          <a:r>
            <a:rPr lang="tr-TR" sz="16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rPr>
            <a:t>İlgililik: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ts val="500"/>
            </a:spcAft>
          </a:pPr>
          <a:r>
            <a:rPr lang="tr-TR" sz="1600" kern="1200" dirty="0" smtClean="0">
              <a:solidFill>
                <a:schemeClr val="tx1"/>
              </a:solidFill>
              <a:latin typeface="Candara" panose="020E0502030303020204" pitchFamily="34" charset="0"/>
              <a:ea typeface="Geneva" pitchFamily="-65" charset="-128"/>
            </a:rPr>
            <a:t>30</a:t>
          </a:r>
        </a:p>
      </dsp:txBody>
      <dsp:txXfrm>
        <a:off x="6567079" y="555082"/>
        <a:ext cx="1715216" cy="20099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76609F-EAEE-4B93-82F6-A79675D10556}">
      <dsp:nvSpPr>
        <dsp:cNvPr id="0" name=""/>
        <dsp:cNvSpPr/>
      </dsp:nvSpPr>
      <dsp:spPr>
        <a:xfrm rot="5400000">
          <a:off x="2900773" y="-850279"/>
          <a:ext cx="1320867" cy="3351724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900" kern="1200" smtClean="0">
              <a:latin typeface="Candara" panose="020E0502030303020204" pitchFamily="34" charset="0"/>
            </a:rPr>
            <a:t>4 başvuru</a:t>
          </a:r>
          <a:endParaRPr lang="tr-T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900" kern="1200" dirty="0" smtClean="0">
              <a:latin typeface="Candara" panose="020E0502030303020204" pitchFamily="34" charset="0"/>
            </a:rPr>
            <a:t>2 destek</a:t>
          </a:r>
          <a:endParaRPr lang="tr-TR" sz="1900" kern="1200" dirty="0">
            <a:latin typeface="Candara" panose="020E0502030303020204" pitchFamily="34" charset="0"/>
          </a:endParaRPr>
        </a:p>
      </dsp:txBody>
      <dsp:txXfrm rot="-5400000">
        <a:off x="1885345" y="229628"/>
        <a:ext cx="3287245" cy="1191909"/>
      </dsp:txXfrm>
    </dsp:sp>
    <dsp:sp modelId="{27A9DAAE-96F9-43C1-AF83-4277FFF585B3}">
      <dsp:nvSpPr>
        <dsp:cNvPr id="0" name=""/>
        <dsp:cNvSpPr/>
      </dsp:nvSpPr>
      <dsp:spPr>
        <a:xfrm>
          <a:off x="0" y="41"/>
          <a:ext cx="1885345" cy="165108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>
              <a:latin typeface="Candara" panose="020E0502030303020204" pitchFamily="34" charset="0"/>
            </a:rPr>
            <a:t>Yıl içerisinde</a:t>
          </a:r>
          <a:endParaRPr lang="tr-TR" sz="2900" kern="1200" dirty="0"/>
        </a:p>
      </dsp:txBody>
      <dsp:txXfrm>
        <a:off x="80599" y="80640"/>
        <a:ext cx="1724147" cy="1489886"/>
      </dsp:txXfrm>
    </dsp:sp>
    <dsp:sp modelId="{CC9F5D46-4552-4A0B-B12F-2C6FA08C7501}">
      <dsp:nvSpPr>
        <dsp:cNvPr id="0" name=""/>
        <dsp:cNvSpPr/>
      </dsp:nvSpPr>
      <dsp:spPr>
        <a:xfrm rot="5400000">
          <a:off x="2900773" y="879806"/>
          <a:ext cx="1320867" cy="3351724"/>
        </a:xfrm>
        <a:prstGeom prst="round2SameRect">
          <a:avLst/>
        </a:prstGeom>
        <a:solidFill>
          <a:schemeClr val="accent4">
            <a:tint val="40000"/>
            <a:alpha val="90000"/>
            <a:hueOff val="10861925"/>
            <a:satOff val="-51245"/>
            <a:lumOff val="-1851"/>
            <a:alphaOff val="0"/>
          </a:schemeClr>
        </a:solidFill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900" kern="1200" spc="-150" dirty="0" smtClean="0">
              <a:latin typeface="Candara" pitchFamily="34" charset="0"/>
              <a:cs typeface="Arial" pitchFamily="34" charset="0"/>
            </a:rPr>
            <a:t>Ajans, aynı proje veya faaliyet için mali destek veya teknik destekten sadece birini sağlayabilir.</a:t>
          </a:r>
          <a:endParaRPr lang="tr-TR" sz="1900" kern="1200" dirty="0"/>
        </a:p>
      </dsp:txBody>
      <dsp:txXfrm rot="-5400000">
        <a:off x="1885345" y="1959714"/>
        <a:ext cx="3287245" cy="1191909"/>
      </dsp:txXfrm>
    </dsp:sp>
    <dsp:sp modelId="{223091C0-5F79-4329-943E-FF9576729B11}">
      <dsp:nvSpPr>
        <dsp:cNvPr id="0" name=""/>
        <dsp:cNvSpPr/>
      </dsp:nvSpPr>
      <dsp:spPr>
        <a:xfrm>
          <a:off x="0" y="1733679"/>
          <a:ext cx="1885345" cy="1651084"/>
        </a:xfrm>
        <a:prstGeom prst="roundRect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>
              <a:latin typeface="Candara" panose="020E0502030303020204" pitchFamily="34" charset="0"/>
            </a:rPr>
            <a:t>Genel</a:t>
          </a:r>
          <a:endParaRPr lang="tr-TR" sz="2900" kern="1200" dirty="0"/>
        </a:p>
      </dsp:txBody>
      <dsp:txXfrm>
        <a:off x="80599" y="1814278"/>
        <a:ext cx="1724147" cy="14898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PieProcess">
  <dgm:title val=""/>
  <dgm:desc val=""/>
  <dgm:catLst>
    <dgm:cat type="list" pri="8600"/>
    <dgm:cat type="process" pri="4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</dgm:alg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w" for="ch" forName="ParentComposite" refType="w" fact="0.5"/>
      <dgm:constr type="h" for="ch" forName="ParentComposite" refType="h"/>
      <dgm:constr type="w" for="ch" forName="negSibTrans" refType="h" refFor="ch" refForName="composite" fact="-0.075"/>
      <dgm:constr type="w" for="ch" forName="sibTrans" refType="w" refFor="ch" refForName="composite" fact="0.0425"/>
    </dgm:constrLst>
    <dgm:forEach name="nodesForEach" axis="ch" ptType="node" cnt="7">
      <dgm:layoutNode name="ParentComposite">
        <dgm:alg type="composite">
          <dgm:param type="ar" val="0.25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Parent" refType="w" fact="0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l" for="ch" forName="Chord" refType="w" fact="0"/>
              <dgm:constr type="t" for="ch" forName="Chord" refType="h" fact="0"/>
              <dgm:constr type="w" for="ch" forName="Chord" refType="w"/>
              <dgm:constr type="h" for="ch" forName="Chord" refType="h" fact="0.25"/>
              <dgm:constr type="l" for="ch" forName="Pie" refType="w" fact="0.1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if>
          <dgm:else name="Name6">
            <dgm:constrLst>
              <dgm:constr type="r" for="ch" forName="Parent" refType="w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r" for="ch" forName="Chord" refType="w"/>
              <dgm:constr type="t" for="ch" forName="Chord" refType="h" fact="0"/>
              <dgm:constr type="w" for="ch" forName="Chord" refType="w"/>
              <dgm:constr type="h" for="ch" forName="Chord" refType="h" fact="0.25"/>
              <dgm:constr type="r" for="ch" forName="Pie" refType="w" fact="0.9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else>
        </dgm:choose>
        <dgm:layoutNode name="Chord" styleLbl="bgShp">
          <dgm:alg type="sp"/>
          <dgm:choose name="Name7">
            <dgm:if name="Name8" func="var" arg="dir" op="equ" val="norm">
              <dgm:shape xmlns:r="http://schemas.openxmlformats.org/officeDocument/2006/relationships" type="chord" r:blip="">
                <dgm:adjLst>
                  <dgm:adj idx="1" val="80"/>
                  <dgm:adj idx="2" val="-80"/>
                </dgm:adjLst>
              </dgm:shape>
            </dgm:if>
            <dgm:else name="Name9">
              <dgm:shape xmlns:r="http://schemas.openxmlformats.org/officeDocument/2006/relationships" rot="180" type="chord" r:blip="">
                <dgm:adjLst>
                  <dgm:adj idx="1" val="80"/>
                  <dgm:adj idx="2" val="-80"/>
                </dgm:adjLst>
              </dgm:shape>
            </dgm:else>
          </dgm:choose>
          <dgm:presOf/>
        </dgm:layoutNode>
        <dgm:layoutNode name="Pie" styleLbl="alignNode1">
          <dgm:alg type="sp"/>
          <dgm:choose name="Name10">
            <dgm:if name="Name11" func="var" arg="dir" op="equ" val="norm">
              <dgm:choose name="Name12">
                <dgm:if name="Name13" axis="precedSib" ptType="node" func="cnt" op="equ" val="0">
                  <dgm:choose name="Name14">
                    <dgm:if name="Name1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1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17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if name="Name18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35"/>
                          <dgm:adj idx="2" val="-90"/>
                        </dgm:adjLst>
                      </dgm:shape>
                    </dgm:if>
                    <dgm:if name="Name19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26"/>
                          <dgm:adj idx="2" val="-90"/>
                        </dgm:adjLst>
                      </dgm:shape>
                    </dgm:if>
                    <dgm:if name="Name20" axis="followSib" ptType="node" func="cnt" op="equ" val="5">
                      <dgm:shape xmlns:r="http://schemas.openxmlformats.org/officeDocument/2006/relationships" type="pie" r:blip="">
                        <dgm:adjLst>
                          <dgm:adj idx="1" val="-120"/>
                          <dgm:adj idx="2" val="-90"/>
                        </dgm:adjLst>
                      </dgm:shape>
                    </dgm:if>
                    <dgm:else name="Name21">
                      <dgm:shape xmlns:r="http://schemas.openxmlformats.org/officeDocument/2006/relationships" type="pie" r:blip="">
                        <dgm:adjLst>
                          <dgm:adj idx="1" val="-115.7143"/>
                          <dgm:adj idx="2" val="-90"/>
                        </dgm:adjLst>
                      </dgm:shape>
                    </dgm:else>
                  </dgm:choose>
                </dgm:if>
                <dgm:if name="Name22" axis="precedSib" ptType="node" func="cnt" op="equ" val="1">
                  <dgm:choose name="Name23">
                    <dgm:if name="Name24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25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if name="Name26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27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62"/>
                          <dgm:adj idx="2" val="-90"/>
                        </dgm:adjLst>
                      </dgm:shape>
                    </dgm:if>
                    <dgm:if name="Name28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else name="Name29">
                      <dgm:shape xmlns:r="http://schemas.openxmlformats.org/officeDocument/2006/relationships" type="pie" r:blip="">
                        <dgm:adjLst>
                          <dgm:adj idx="1" val="-141.4286"/>
                          <dgm:adj idx="2" val="-90"/>
                        </dgm:adjLst>
                      </dgm:shape>
                    </dgm:else>
                  </dgm:choose>
                </dgm:if>
                <dgm:if name="Name30" axis="precedSib" ptType="node" func="cnt" op="equ" val="2">
                  <dgm:choose name="Name31">
                    <dgm:if name="Name32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33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35"/>
                          <dgm:adj idx="2" val="-90"/>
                        </dgm:adjLst>
                      </dgm:shape>
                    </dgm:if>
                    <dgm:if name="Name34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62"/>
                          <dgm:adj idx="2" val="-90"/>
                        </dgm:adjLst>
                      </dgm:shape>
                    </dgm:if>
                    <dgm:if name="Name35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else name="Name36">
                      <dgm:shape xmlns:r="http://schemas.openxmlformats.org/officeDocument/2006/relationships" type="pie" r:blip="">
                        <dgm:adjLst>
                          <dgm:adj idx="1" val="-167.1429"/>
                          <dgm:adj idx="2" val="-90"/>
                        </dgm:adjLst>
                      </dgm:shape>
                    </dgm:else>
                  </dgm:choose>
                </dgm:if>
                <dgm:if name="Name37" axis="precedSib" ptType="node" func="cnt" op="equ" val="3">
                  <dgm:choose name="Name38">
                    <dgm:if name="Name39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0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6"/>
                          <dgm:adj idx="2" val="-90"/>
                        </dgm:adjLst>
                      </dgm:shape>
                    </dgm:if>
                    <dgm:if name="Name41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else name="Name42">
                      <dgm:shape xmlns:r="http://schemas.openxmlformats.org/officeDocument/2006/relationships" type="pie" r:blip="">
                        <dgm:adjLst>
                          <dgm:adj idx="1" val="167.1429"/>
                          <dgm:adj idx="2" val="-90"/>
                        </dgm:adjLst>
                      </dgm:shape>
                    </dgm:else>
                  </dgm:choose>
                </dgm:if>
                <dgm:if name="Name43" axis="precedSib" ptType="node" func="cnt" op="equ" val="4">
                  <dgm:choose name="Name44">
                    <dgm:if name="Name4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0"/>
                          <dgm:adj idx="2" val="-90"/>
                        </dgm:adjLst>
                      </dgm:shape>
                    </dgm:if>
                    <dgm:else name="Name47">
                      <dgm:shape xmlns:r="http://schemas.openxmlformats.org/officeDocument/2006/relationships" type="pie" r:blip="">
                        <dgm:adjLst>
                          <dgm:adj idx="1" val="141.4286"/>
                          <dgm:adj idx="2" val="-90"/>
                        </dgm:adjLst>
                      </dgm:shape>
                    </dgm:else>
                  </dgm:choose>
                </dgm:if>
                <dgm:if name="Name48" axis="precedSib" ptType="node" func="cnt" op="equ" val="5">
                  <dgm:choose name="Name49">
                    <dgm:if name="Name50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51">
                      <dgm:shape xmlns:r="http://schemas.openxmlformats.org/officeDocument/2006/relationships" type="pie" r:blip="">
                        <dgm:adjLst>
                          <dgm:adj idx="1" val="115.7143"/>
                          <dgm:adj idx="2" val="-90"/>
                        </dgm:adjLst>
                      </dgm:shape>
                    </dgm:else>
                  </dgm:choose>
                </dgm:if>
                <dgm:else name="Name52">
                  <dgm:shape xmlns:r="http://schemas.openxmlformats.org/officeDocument/2006/relationships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if>
            <dgm:else name="Name53">
              <dgm:choose name="Name54">
                <dgm:if name="Name55" axis="precedSib" ptType="node" func="cnt" op="equ" val="0">
                  <dgm:choose name="Name56">
                    <dgm:if name="Name5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5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59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if name="Name60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35"/>
                        </dgm:adjLst>
                      </dgm:shape>
                    </dgm:if>
                    <dgm:if name="Name61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6"/>
                        </dgm:adjLst>
                      </dgm:shape>
                    </dgm:if>
                    <dgm:if name="Name62" axis="followSib" ptType="node" func="cnt" op="equ" val="5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0"/>
                        </dgm:adjLst>
                      </dgm:shape>
                    </dgm:if>
                    <dgm:else name="Name6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15.7143"/>
                        </dgm:adjLst>
                      </dgm:shape>
                    </dgm:else>
                  </dgm:choose>
                </dgm:if>
                <dgm:if name="Name64" axis="precedSib" ptType="node" func="cnt" op="equ" val="1">
                  <dgm:choose name="Name65">
                    <dgm:if name="Name66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67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if name="Name68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69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2"/>
                        </dgm:adjLst>
                      </dgm:shape>
                    </dgm:if>
                    <dgm:if name="Name70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else name="Name7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41.4286"/>
                        </dgm:adjLst>
                      </dgm:shape>
                    </dgm:else>
                  </dgm:choose>
                </dgm:if>
                <dgm:if name="Name72" axis="precedSib" ptType="node" func="cnt" op="equ" val="2">
                  <dgm:choose name="Name73">
                    <dgm:if name="Name74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75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35"/>
                        </dgm:adjLst>
                      </dgm:shape>
                    </dgm:if>
                    <dgm:if name="Name76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2"/>
                        </dgm:adjLst>
                      </dgm:shape>
                    </dgm:if>
                    <dgm:if name="Name77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else name="Name78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7.1429"/>
                        </dgm:adjLst>
                      </dgm:shape>
                    </dgm:else>
                  </dgm:choose>
                </dgm:if>
                <dgm:if name="Name79" axis="precedSib" ptType="node" func="cnt" op="equ" val="3">
                  <dgm:choose name="Name80">
                    <dgm:if name="Name81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2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6"/>
                        </dgm:adjLst>
                      </dgm:shape>
                    </dgm:if>
                    <dgm:if name="Name83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else name="Name8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7.1429"/>
                        </dgm:adjLst>
                      </dgm:shape>
                    </dgm:else>
                  </dgm:choose>
                </dgm:if>
                <dgm:if name="Name85" axis="precedSib" ptType="node" func="cnt" op="equ" val="4">
                  <dgm:choose name="Name86">
                    <dgm:if name="Name8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0"/>
                        </dgm:adjLst>
                      </dgm:shape>
                    </dgm:if>
                    <dgm:else name="Name89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41.4286"/>
                        </dgm:adjLst>
                      </dgm:shape>
                    </dgm:else>
                  </dgm:choose>
                </dgm:if>
                <dgm:if name="Name90" axis="precedSib" ptType="node" func="cnt" op="equ" val="5">
                  <dgm:choose name="Name91">
                    <dgm:if name="Name92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9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15.7143"/>
                        </dgm:adjLst>
                      </dgm:shape>
                    </dgm:else>
                  </dgm:choose>
                </dgm:if>
                <dgm:else name="Name94">
                  <dgm:shape xmlns:r="http://schemas.openxmlformats.org/officeDocument/2006/relationships" rot="180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else>
          </dgm:choose>
          <dgm:presOf/>
        </dgm:layoutNode>
        <dgm:layoutNode name="Parent" styleLbl="revTx">
          <dgm:varLst>
            <dgm:chMax val="1"/>
            <dgm:chPref val="1"/>
            <dgm:bulletEnabled val="1"/>
          </dgm:varLst>
          <dgm:choose name="Name95">
            <dgm:if name="Name96" func="var" arg="dir" op="equ" val="norm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autoTxRot" val="grav"/>
              </dgm:alg>
            </dgm:if>
            <dgm:else name="Name97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autoTxRot" val="grav"/>
              </dgm:alg>
            </dgm:else>
          </dgm:choose>
          <dgm:choose name="Name98">
            <dgm:if name="Name99" func="var" arg="dir" op="equ" val="norm">
              <dgm:shape xmlns:r="http://schemas.openxmlformats.org/officeDocument/2006/relationships" rot="-90" type="rect" r:blip="">
                <dgm:adjLst/>
              </dgm:shape>
            </dgm:if>
            <dgm:else name="Name100">
              <dgm:shape xmlns:r="http://schemas.openxmlformats.org/officeDocument/2006/relationships" rot="90" type="rect" r:blip="">
                <dgm:adjLst/>
              </dgm:shape>
            </dgm:else>
          </dgm:choose>
          <dgm:presOf axis="self" ptType="node"/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</dgm:layoutNode>
      <dgm:choose name="Name101">
        <dgm:if name="Name102" axis="ch" ptType="node" func="cnt" op="gte" val="1">
          <dgm:forEach name="negSibTransForEach" axis="ch" ptType="sibTrans" hideLastTrans="0" cnt="1">
            <dgm:layoutNode name="neg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  <dgm:layoutNode name="composite">
            <dgm:alg type="composite">
              <dgm:param type="ar" val="0.5"/>
            </dgm:alg>
            <dgm:shape xmlns:r="http://schemas.openxmlformats.org/officeDocument/2006/relationships" r:blip="">
              <dgm:adjLst/>
            </dgm:shape>
            <dgm:choose name="Name103">
              <dgm:if name="Name104" func="var" arg="dir" op="equ" val="norm">
                <dgm:constrLst>
                  <dgm:constr type="l" for="ch" forName="Child" refType="w" fact="0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if>
              <dgm:else name="Name105">
                <dgm:constrLst>
                  <dgm:constr type="r" for="ch" forName="Child" refType="w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else>
            </dgm:choose>
            <dgm:ruleLst/>
            <dgm:layoutNode name="Child" styleLbl="revTx">
              <dgm:varLst>
                <dgm:chMax val="0"/>
                <dgm:chPref val="0"/>
                <dgm:bulletEnabled val="1"/>
              </dgm:varLst>
              <dgm:choose name="Name106">
                <dgm:if name="Name107" func="var" arg="dir" op="equ" val="norm">
                  <dgm:alg type="tx">
                    <dgm:param type="parTxLTRAlign" val="l"/>
                    <dgm:param type="parTxRTLAlign" val="r"/>
                    <dgm:param type="txAnchorVert" val="t"/>
                  </dgm:alg>
                </dgm:if>
                <dgm:else name="Name108">
                  <dgm:alg type="tx">
                    <dgm:param type="parTxLTRAlign" val="r"/>
                    <dgm:param type="parTxRTLAlign" val="l"/>
                    <dgm:param type="txAnchorVert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"/>
                <dgm:constr type="rMarg" refType="primFontSz" fact="0"/>
                <dgm:constr type="tMarg" refType="primFontSz" fact="0"/>
                <dgm:constr type="bMarg" refType="primFontSz" fact="0"/>
              </dgm:constrLst>
              <dgm:ruleLst>
                <dgm:rule type="primFontSz" val="5" fact="NaN" max="NaN"/>
              </dgm:ruleLst>
            </dgm:layoutNode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</dgm:if>
        <dgm:else name="Name10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1BF1324C-8AFB-0F4A-9063-179348D92C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8068BB2F-D431-7D48-A5F6-9A5018FB9B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E270785D-514D-D74A-A48A-2FAFD9796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B56F-926C-F04F-A578-4FB6B3E31AA9}" type="datetimeFigureOut">
              <a:rPr lang="tr-TR" smtClean="0"/>
              <a:t>28.03.2022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129C7851-89C9-5F45-8617-15DE169D8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DE2B2DD8-57FC-364D-891A-193986B8A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128E-0062-BD4F-ACA1-44AECEA12F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0135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F95C0ED4-D91F-A44C-8169-23D9928EA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B57DA8BF-696B-9C48-A38C-DA59319CED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E84108FE-CCFA-7046-89BB-78E9A340C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B56F-926C-F04F-A578-4FB6B3E31AA9}" type="datetimeFigureOut">
              <a:rPr lang="tr-TR" smtClean="0"/>
              <a:t>28.03.2022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51B5B3D9-4E8A-D547-AD87-12F1F080D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F5EC2AF7-47E2-054D-887C-67D41B71C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128E-0062-BD4F-ACA1-44AECEA12F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1475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xmlns="" id="{2D06E17A-F6B8-0B4A-A96C-24FA9ED1FF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F48E5656-BFB9-DB4F-9C98-9CB52A4099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D6856786-07C4-954A-8692-B705AAAA9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B56F-926C-F04F-A578-4FB6B3E31AA9}" type="datetimeFigureOut">
              <a:rPr lang="tr-TR" smtClean="0"/>
              <a:t>28.03.2022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029EAF3A-2200-CA42-8613-85E13B666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1C7EBAD4-0D30-5C46-91E4-95229F5D3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128E-0062-BD4F-ACA1-44AECEA12F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0876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44ED9984-CA48-154A-A88C-0854CE5EE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4F88ED1-3BC1-6B4A-8AA4-C8F402DF6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DDA65663-8B6B-A74F-A039-A3BB9C8AC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B56F-926C-F04F-A578-4FB6B3E31AA9}" type="datetimeFigureOut">
              <a:rPr lang="tr-TR" smtClean="0"/>
              <a:t>28.03.2022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6F39524C-385E-7446-ADFB-364A40D4C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425C3551-0B54-FA47-96D9-FA7485DBB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128E-0062-BD4F-ACA1-44AECEA12F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929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59E30626-0DBA-EA4F-B0C6-083A040FD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F68FF6BA-7DAB-2747-9914-01D9E0C81D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86CCEC0E-5186-6348-AD84-4F14199BE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B56F-926C-F04F-A578-4FB6B3E31AA9}" type="datetimeFigureOut">
              <a:rPr lang="tr-TR" smtClean="0"/>
              <a:t>28.03.2022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AAEEEFD1-2032-3041-B270-E715684F8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2368D96D-5CA8-4946-82B4-8DC8B9145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128E-0062-BD4F-ACA1-44AECEA12F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2375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B2903BBF-3B17-EB44-A898-B938B27DF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739757A3-052D-734A-9E24-7F5949BDDE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C4F4E724-2D99-3B4B-8553-8452C2FD75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1145E6E3-08AC-7043-A840-70E06328F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B56F-926C-F04F-A578-4FB6B3E31AA9}" type="datetimeFigureOut">
              <a:rPr lang="tr-TR" smtClean="0"/>
              <a:t>28.03.2022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9AACA346-B4F2-854A-A43A-9CFA9C1B7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3E4D5A3E-D6A1-9E41-9E2B-AD45163BE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128E-0062-BD4F-ACA1-44AECEA12F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3006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BDB4FDBE-11A6-0941-89C7-C5F31EA64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B569A28A-6941-E64F-8CDB-5ABB23D2DC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709C1DB0-0135-4D47-9B8B-2A692B69E5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xmlns="" id="{7DE7535A-DF54-6947-9B38-E738E184F3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xmlns="" id="{A5CF7FF4-8FA5-7B46-AF35-4ED8F2F0D0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xmlns="" id="{492249A9-2DCC-FF43-ABF4-FAB728D25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B56F-926C-F04F-A578-4FB6B3E31AA9}" type="datetimeFigureOut">
              <a:rPr lang="tr-TR" smtClean="0"/>
              <a:t>28.03.2022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xmlns="" id="{85572415-4A3F-FA41-B2F5-2EFCBEDF0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xmlns="" id="{8C4466EC-64C4-7A4E-AFC6-F46EF4DE9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128E-0062-BD4F-ACA1-44AECEA12F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3366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BD85A293-05A5-4A41-8C19-F11103F25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xmlns="" id="{B96F7ABF-8F63-CE48-9A74-9352B1EDB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B56F-926C-F04F-A578-4FB6B3E31AA9}" type="datetimeFigureOut">
              <a:rPr lang="tr-TR" smtClean="0"/>
              <a:t>28.03.2022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xmlns="" id="{23C8942E-E94A-5444-BDA3-49AF4B5E5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xmlns="" id="{5BF44443-C8A6-D443-AC67-07E330F8D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128E-0062-BD4F-ACA1-44AECEA12F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2851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xmlns="" id="{938AE8A8-94ED-DA40-96F6-35808D54D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B56F-926C-F04F-A578-4FB6B3E31AA9}" type="datetimeFigureOut">
              <a:rPr lang="tr-TR" smtClean="0"/>
              <a:t>28.03.2022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xmlns="" id="{50D0738D-AF00-0A48-8CA0-3034B55D2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xmlns="" id="{E83E3C15-1612-9343-BAE0-378F036A0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128E-0062-BD4F-ACA1-44AECEA12F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702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0F5322CD-CF2D-AE40-AFCA-F71919E9E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00738107-CBFE-7B42-BFB1-43D348EAB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EC362BD7-9983-3B4E-9583-7E692E6C88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7C0F3779-A509-1B44-94CC-17FDBC08E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B56F-926C-F04F-A578-4FB6B3E31AA9}" type="datetimeFigureOut">
              <a:rPr lang="tr-TR" smtClean="0"/>
              <a:t>28.03.2022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9CB036BE-E4DC-9E4F-BDC1-F0170979C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A7BDE098-05A6-9740-A8E3-0212E68BB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128E-0062-BD4F-ACA1-44AECEA12F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4601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C1C01782-F631-B84C-8311-5751DC2F7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xmlns="" id="{56FFD2DF-067A-5449-A09E-0061DA353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A8612F6D-1C3A-AD4D-951B-F5EDB3EC41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C8ACA560-0A63-C047-B2BF-B60CE391F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B56F-926C-F04F-A578-4FB6B3E31AA9}" type="datetimeFigureOut">
              <a:rPr lang="tr-TR" smtClean="0"/>
              <a:t>28.03.2022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F3245A8B-C93D-3F45-87A4-6D877120F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78CF60B7-1F3F-5B40-BECB-85D7772AB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128E-0062-BD4F-ACA1-44AECEA12F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9894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xmlns="" id="{5914882E-A3AE-BB48-B82B-711E9A141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C5CD8BEB-E47E-1147-9414-320C1C4B2E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6D68188F-AA03-3D40-BCB7-0E3E611555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EB56F-926C-F04F-A578-4FB6B3E31AA9}" type="datetimeFigureOut">
              <a:rPr lang="tr-TR" smtClean="0"/>
              <a:t>28.03.2022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51777217-C550-9D4B-9561-47CAF9A0BB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21A6BE5C-9E52-1D49-A313-C58719FAEB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E128E-0062-BD4F-ACA1-44AECEA12F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779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D66EEAC5-744C-7040-B4ED-BEE11FF08C6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1791813" y="805543"/>
            <a:ext cx="5944351" cy="5736771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xmlns="" id="{BA1C25BA-34CB-8148-82B4-ECBA621F12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7807" y="1520456"/>
            <a:ext cx="5374821" cy="1586507"/>
          </a:xfrm>
          <a:prstGeom prst="rect">
            <a:avLst/>
          </a:prstGeom>
        </p:spPr>
      </p:pic>
      <p:pic>
        <p:nvPicPr>
          <p:cNvPr id="9" name="Resim 8">
            <a:extLst>
              <a:ext uri="{FF2B5EF4-FFF2-40B4-BE49-F238E27FC236}">
                <a16:creationId xmlns:a16="http://schemas.microsoft.com/office/drawing/2014/main" xmlns="" id="{7F548073-2997-C84F-8231-F132B7063E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950423"/>
            <a:ext cx="12192000" cy="907577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>
            <a:off x="1629171" y="3969590"/>
            <a:ext cx="89336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spc="-150" dirty="0" smtClean="0">
                <a:solidFill>
                  <a:schemeClr val="accent5">
                    <a:lumMod val="75000"/>
                  </a:schemeClr>
                </a:solidFill>
                <a:latin typeface="Candara" panose="020E0502030303020204" pitchFamily="34" charset="0"/>
              </a:rPr>
              <a:t>2022 </a:t>
            </a:r>
            <a:r>
              <a:rPr lang="tr-TR" sz="2400" b="1" spc="-150" dirty="0">
                <a:solidFill>
                  <a:schemeClr val="accent5">
                    <a:lumMod val="75000"/>
                  </a:schemeClr>
                </a:solidFill>
                <a:latin typeface="Candara" panose="020E0502030303020204" pitchFamily="34" charset="0"/>
              </a:rPr>
              <a:t>YILI  FİZİBİLİTE </a:t>
            </a:r>
            <a:r>
              <a:rPr lang="tr-TR" sz="2400" b="1" spc="-150" dirty="0" smtClean="0">
                <a:solidFill>
                  <a:schemeClr val="accent5">
                    <a:lumMod val="75000"/>
                  </a:schemeClr>
                </a:solidFill>
                <a:latin typeface="Candara" panose="020E0502030303020204" pitchFamily="34" charset="0"/>
              </a:rPr>
              <a:t>DESTEĞİ </a:t>
            </a:r>
            <a:r>
              <a:rPr lang="tr-TR" sz="2400" b="1" spc="-150" dirty="0">
                <a:solidFill>
                  <a:schemeClr val="accent5">
                    <a:lumMod val="75000"/>
                  </a:schemeClr>
                </a:solidFill>
                <a:latin typeface="Candara" panose="020E0502030303020204" pitchFamily="34" charset="0"/>
              </a:rPr>
              <a:t>PROGRAMI </a:t>
            </a:r>
            <a:endParaRPr lang="tr-TR" sz="2400" b="1" spc="-150" dirty="0" smtClean="0">
              <a:solidFill>
                <a:schemeClr val="accent5">
                  <a:lumMod val="75000"/>
                </a:schemeClr>
              </a:solidFill>
              <a:latin typeface="Candara" panose="020E0502030303020204" pitchFamily="34" charset="0"/>
            </a:endParaRPr>
          </a:p>
          <a:p>
            <a:pPr algn="ctr"/>
            <a:r>
              <a:rPr lang="tr-TR" sz="2400" b="1" spc="-150" dirty="0" smtClean="0">
                <a:solidFill>
                  <a:schemeClr val="accent5">
                    <a:lumMod val="75000"/>
                  </a:schemeClr>
                </a:solidFill>
                <a:latin typeface="Candara" panose="020E0502030303020204" pitchFamily="34" charset="0"/>
              </a:rPr>
              <a:t>BİLGİLENDİRME </a:t>
            </a:r>
            <a:r>
              <a:rPr lang="tr-TR" sz="2400" b="1" spc="-150" dirty="0">
                <a:solidFill>
                  <a:schemeClr val="accent5">
                    <a:lumMod val="75000"/>
                  </a:schemeClr>
                </a:solidFill>
                <a:latin typeface="Candara" panose="020E0502030303020204" pitchFamily="34" charset="0"/>
              </a:rPr>
              <a:t>SUNUMU</a:t>
            </a:r>
          </a:p>
        </p:txBody>
      </p:sp>
    </p:spTree>
    <p:extLst>
      <p:ext uri="{BB962C8B-B14F-4D97-AF65-F5344CB8AC3E}">
        <p14:creationId xmlns:p14="http://schemas.microsoft.com/office/powerpoint/2010/main" val="2269633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:a16="http://schemas.microsoft.com/office/drawing/2014/main" xmlns="" id="{B10996B4-B01B-204F-A243-CE664B8B2D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646"/>
          <a:stretch/>
        </p:blipFill>
        <p:spPr>
          <a:xfrm>
            <a:off x="590549" y="529855"/>
            <a:ext cx="1934936" cy="887495"/>
          </a:xfrm>
          <a:prstGeom prst="rect">
            <a:avLst/>
          </a:prstGeom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052B965B-757B-9743-9C32-D81264E21C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367"/>
          <a:stretch/>
        </p:blipFill>
        <p:spPr>
          <a:xfrm>
            <a:off x="10501993" y="529855"/>
            <a:ext cx="1099458" cy="937061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27F8A617-AB42-704D-AD19-CFAEE7F77D5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0"/>
          </a:blip>
          <a:srcRect l="23581" b="20524"/>
          <a:stretch/>
        </p:blipFill>
        <p:spPr>
          <a:xfrm>
            <a:off x="-1" y="2895601"/>
            <a:ext cx="3947843" cy="3962399"/>
          </a:xfrm>
          <a:prstGeom prst="rect">
            <a:avLst/>
          </a:prstGeom>
        </p:spPr>
      </p:pic>
      <p:sp>
        <p:nvSpPr>
          <p:cNvPr id="6" name="Başlık 1"/>
          <p:cNvSpPr txBox="1">
            <a:spLocks/>
          </p:cNvSpPr>
          <p:nvPr/>
        </p:nvSpPr>
        <p:spPr bwMode="auto">
          <a:xfrm>
            <a:off x="2123537" y="529855"/>
            <a:ext cx="8229600" cy="833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 eaLnBrk="0" fontAlgn="base" hangingPunct="0">
              <a:spcAft>
                <a:spcPct val="0"/>
              </a:spcAft>
            </a:pPr>
            <a:r>
              <a:rPr lang="tr-TR" sz="2400" b="1" dirty="0" smtClean="0">
                <a:solidFill>
                  <a:schemeClr val="accent5">
                    <a:lumMod val="75000"/>
                  </a:schemeClr>
                </a:solidFill>
                <a:latin typeface="Candara" panose="020E0502030303020204" pitchFamily="34" charset="0"/>
                <a:ea typeface="+mn-ea"/>
                <a:cs typeface="Arial" panose="020B0604020202020204" pitchFamily="34" charset="0"/>
              </a:rPr>
              <a:t>ÖZEL DÜZENLEMELER</a:t>
            </a:r>
            <a:br>
              <a:rPr lang="tr-TR" sz="2400" b="1" dirty="0" smtClean="0">
                <a:solidFill>
                  <a:schemeClr val="accent5">
                    <a:lumMod val="75000"/>
                  </a:schemeClr>
                </a:solidFill>
                <a:latin typeface="Candara" panose="020E0502030303020204" pitchFamily="34" charset="0"/>
                <a:ea typeface="+mn-ea"/>
                <a:cs typeface="Arial" panose="020B0604020202020204" pitchFamily="34" charset="0"/>
              </a:rPr>
            </a:br>
            <a:endParaRPr lang="tr-TR" sz="2400" b="1" dirty="0">
              <a:solidFill>
                <a:schemeClr val="accent5">
                  <a:lumMod val="75000"/>
                </a:schemeClr>
              </a:solidFill>
              <a:latin typeface="Candara" panose="020E0502030303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7" name="Diyagram 6"/>
          <p:cNvGraphicFramePr/>
          <p:nvPr>
            <p:extLst>
              <p:ext uri="{D42A27DB-BD31-4B8C-83A1-F6EECF244321}">
                <p14:modId xmlns:p14="http://schemas.microsoft.com/office/powerpoint/2010/main" val="4060618166"/>
              </p:ext>
            </p:extLst>
          </p:nvPr>
        </p:nvGraphicFramePr>
        <p:xfrm>
          <a:off x="3330053" y="1884341"/>
          <a:ext cx="5237070" cy="3384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60041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:a16="http://schemas.microsoft.com/office/drawing/2014/main" xmlns="" id="{B10996B4-B01B-204F-A243-CE664B8B2D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646"/>
          <a:stretch/>
        </p:blipFill>
        <p:spPr>
          <a:xfrm>
            <a:off x="590549" y="529855"/>
            <a:ext cx="1934936" cy="887495"/>
          </a:xfrm>
          <a:prstGeom prst="rect">
            <a:avLst/>
          </a:prstGeom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052B965B-757B-9743-9C32-D81264E21C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367"/>
          <a:stretch/>
        </p:blipFill>
        <p:spPr>
          <a:xfrm>
            <a:off x="10501993" y="529855"/>
            <a:ext cx="1099458" cy="937061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27F8A617-AB42-704D-AD19-CFAEE7F77D5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0"/>
          </a:blip>
          <a:srcRect l="23581" b="20524"/>
          <a:stretch/>
        </p:blipFill>
        <p:spPr>
          <a:xfrm>
            <a:off x="-1" y="2895601"/>
            <a:ext cx="3947843" cy="3962399"/>
          </a:xfrm>
          <a:prstGeom prst="rect">
            <a:avLst/>
          </a:prstGeom>
        </p:spPr>
      </p:pic>
      <p:sp>
        <p:nvSpPr>
          <p:cNvPr id="9" name="Başlık 1"/>
          <p:cNvSpPr txBox="1">
            <a:spLocks/>
          </p:cNvSpPr>
          <p:nvPr/>
        </p:nvSpPr>
        <p:spPr bwMode="auto">
          <a:xfrm>
            <a:off x="1897757" y="245394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 eaLnBrk="0" fontAlgn="base" hangingPunct="0">
              <a:spcAft>
                <a:spcPct val="0"/>
              </a:spcAft>
            </a:pPr>
            <a:r>
              <a:rPr lang="tr-TR" sz="2400" b="1" dirty="0" smtClean="0">
                <a:solidFill>
                  <a:schemeClr val="accent5">
                    <a:lumMod val="75000"/>
                  </a:schemeClr>
                </a:solidFill>
                <a:latin typeface="Candara" panose="020E0502030303020204" pitchFamily="34" charset="0"/>
                <a:ea typeface="+mn-ea"/>
                <a:cs typeface="Arial" panose="020B0604020202020204" pitchFamily="34" charset="0"/>
              </a:rPr>
              <a:t>PROJE HAZIRLAMA KILAVUZU</a:t>
            </a:r>
            <a:endParaRPr lang="tr-TR" sz="2400" b="1" dirty="0">
              <a:solidFill>
                <a:schemeClr val="accent5">
                  <a:lumMod val="75000"/>
                </a:schemeClr>
              </a:solidFill>
              <a:latin typeface="Candara" panose="020E0502030303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5686939" y="1440271"/>
            <a:ext cx="406578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20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algn="just"/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Ajansımız </a:t>
            </a: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tarafından;</a:t>
            </a:r>
            <a:endParaRPr lang="tr-TR" sz="20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tr-TR" sz="2000" b="1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P</a:t>
            </a:r>
            <a:r>
              <a:rPr lang="tr-TR" sz="20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rojeye </a:t>
            </a:r>
            <a:r>
              <a:rPr lang="tr-TR" sz="2000" b="1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dayalı iş yapma </a:t>
            </a:r>
            <a:r>
              <a:rPr lang="tr-TR" sz="20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kültürünün yaygınlaştırılması</a:t>
            </a:r>
            <a:r>
              <a:rPr lang="tr-TR" sz="2000" b="1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, </a:t>
            </a: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tr-TR" sz="2000" b="1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A</a:t>
            </a:r>
            <a:r>
              <a:rPr lang="tr-TR" sz="20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jansa </a:t>
            </a:r>
            <a:r>
              <a:rPr lang="tr-TR" sz="2000" b="1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başvuruda bulunulan projelerin niteliğinin </a:t>
            </a:r>
            <a:r>
              <a:rPr lang="tr-TR" sz="20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arttırılması,</a:t>
            </a:r>
            <a:endParaRPr lang="tr-TR" sz="2000" b="1" spc="-150" dirty="0">
              <a:solidFill>
                <a:schemeClr val="tx1">
                  <a:lumMod val="50000"/>
                  <a:lumOff val="50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tr-TR" sz="2000" b="1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Proje hazırlayanlara yol </a:t>
            </a:r>
            <a:r>
              <a:rPr lang="tr-TR" sz="20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göstermesi</a:t>
            </a:r>
            <a:endParaRPr lang="tr-TR" sz="20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algn="just"/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amacıyla 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hazırlanan </a:t>
            </a:r>
            <a:r>
              <a:rPr lang="tr-TR" sz="20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Proje Hazırlama </a:t>
            </a:r>
            <a:r>
              <a:rPr lang="tr-TR" sz="20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Kılavuzu,</a:t>
            </a: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 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Çukurova Kalkınma Ajansı veya Ajansın internet adresinden (www.cka.org.tr ) temin </a:t>
            </a: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edilebilir.</a:t>
            </a:r>
            <a:endParaRPr lang="tr-TR" sz="20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7018" y="1860497"/>
            <a:ext cx="2758486" cy="3747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517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:a16="http://schemas.microsoft.com/office/drawing/2014/main" xmlns="" id="{B10996B4-B01B-204F-A243-CE664B8B2D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646"/>
          <a:stretch/>
        </p:blipFill>
        <p:spPr>
          <a:xfrm>
            <a:off x="590549" y="529855"/>
            <a:ext cx="1934936" cy="887495"/>
          </a:xfrm>
          <a:prstGeom prst="rect">
            <a:avLst/>
          </a:prstGeom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052B965B-757B-9743-9C32-D81264E21C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367"/>
          <a:stretch/>
        </p:blipFill>
        <p:spPr>
          <a:xfrm>
            <a:off x="10501993" y="529855"/>
            <a:ext cx="1099458" cy="937061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27F8A617-AB42-704D-AD19-CFAEE7F77D5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0"/>
          </a:blip>
          <a:srcRect l="23581" b="20524"/>
          <a:stretch/>
        </p:blipFill>
        <p:spPr>
          <a:xfrm>
            <a:off x="-1" y="2895601"/>
            <a:ext cx="3947843" cy="3962399"/>
          </a:xfrm>
          <a:prstGeom prst="rect">
            <a:avLst/>
          </a:prstGeom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93013" y="1577550"/>
            <a:ext cx="774525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endParaRPr lang="tr-TR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tr-TR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Mali ve Teknik Destek Programları hakkında detaylı bilgi Çukurova Kalkınma Ajansı veya Ajansın internet adresinden (www.cka.org.tr ) temin edilebilecek </a:t>
            </a:r>
            <a:r>
              <a:rPr lang="tr-TR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Başvuru Rehberi</a:t>
            </a:r>
            <a:r>
              <a:rPr lang="tr-TR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nde mevcuttur.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Sorularınızı, son başvuru tarihinden öncesine </a:t>
            </a:r>
            <a:r>
              <a:rPr lang="tr-TR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kadar, </a:t>
            </a:r>
            <a:r>
              <a:rPr lang="tr-TR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program referans </a:t>
            </a:r>
            <a:r>
              <a:rPr lang="tr-TR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numarasını açık bir şekilde </a:t>
            </a:r>
            <a:r>
              <a:rPr lang="tr-TR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belirterek elektronik posta ya da faks yoluyla gönderebilirsiniz.</a:t>
            </a:r>
            <a:endParaRPr lang="tr-TR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tr-TR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	E-posta 	: </a:t>
            </a:r>
            <a:r>
              <a:rPr lang="tr-TR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projebirimi@cka.org.tr 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tr-TR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	Faks	: </a:t>
            </a:r>
            <a:r>
              <a:rPr lang="tr-TR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(322) 363 00 41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tr-TR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Soruların yanıtları</a:t>
            </a:r>
            <a:r>
              <a:rPr lang="tr-TR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, </a:t>
            </a:r>
            <a:r>
              <a:rPr lang="tr-TR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http://www.cka.org.tr </a:t>
            </a:r>
            <a:r>
              <a:rPr lang="tr-TR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adresinde </a:t>
            </a:r>
            <a:r>
              <a:rPr lang="tr-TR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“Güncel </a:t>
            </a:r>
            <a:r>
              <a:rPr lang="tr-TR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Destekler” bölümünde Sıkça Sorulan </a:t>
            </a:r>
            <a:r>
              <a:rPr lang="tr-TR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Sorular (SSS) </a:t>
            </a:r>
            <a:r>
              <a:rPr lang="tr-TR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listesinde yayınlanacaktır</a:t>
            </a:r>
            <a:r>
              <a:rPr lang="tr-TR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.</a:t>
            </a:r>
            <a:endParaRPr lang="tr-TR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tr-TR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SSS listesinde ve Başvuru Rehberinde yer almayan </a:t>
            </a:r>
            <a:r>
              <a:rPr lang="tr-TR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hiçbir </a:t>
            </a:r>
            <a:r>
              <a:rPr lang="tr-TR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bilgi Başvuru Sahipleri ve Ajans için bağlayıcı nitelik taşımamaktadır.</a:t>
            </a:r>
          </a:p>
        </p:txBody>
      </p:sp>
      <p:sp>
        <p:nvSpPr>
          <p:cNvPr id="7" name="Başlık 1"/>
          <p:cNvSpPr txBox="1">
            <a:spLocks/>
          </p:cNvSpPr>
          <p:nvPr/>
        </p:nvSpPr>
        <p:spPr bwMode="auto">
          <a:xfrm>
            <a:off x="1776142" y="400592"/>
            <a:ext cx="8229600" cy="750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 eaLnBrk="0" fontAlgn="base" hangingPunct="0">
              <a:spcAft>
                <a:spcPct val="0"/>
              </a:spcAft>
            </a:pPr>
            <a:r>
              <a:rPr lang="tr-TR" sz="2400" b="1" dirty="0" smtClean="0">
                <a:solidFill>
                  <a:schemeClr val="accent5">
                    <a:lumMod val="75000"/>
                  </a:schemeClr>
                </a:solidFill>
                <a:latin typeface="Candara" panose="020E0502030303020204" pitchFamily="34" charset="0"/>
                <a:ea typeface="+mn-ea"/>
                <a:cs typeface="Arial" panose="020B0604020202020204" pitchFamily="34" charset="0"/>
              </a:rPr>
              <a:t>SORULARINIZ İÇİN…</a:t>
            </a:r>
            <a:endParaRPr lang="tr-TR" sz="2400" b="1" dirty="0">
              <a:solidFill>
                <a:schemeClr val="accent5">
                  <a:lumMod val="75000"/>
                </a:schemeClr>
              </a:solidFill>
              <a:latin typeface="Candara" panose="020E0502030303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268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:a16="http://schemas.microsoft.com/office/drawing/2014/main" xmlns="" id="{B10996B4-B01B-204F-A243-CE664B8B2D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646"/>
          <a:stretch/>
        </p:blipFill>
        <p:spPr>
          <a:xfrm>
            <a:off x="590549" y="529855"/>
            <a:ext cx="1934936" cy="887495"/>
          </a:xfrm>
          <a:prstGeom prst="rect">
            <a:avLst/>
          </a:prstGeom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052B965B-757B-9743-9C32-D81264E21C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367"/>
          <a:stretch/>
        </p:blipFill>
        <p:spPr>
          <a:xfrm>
            <a:off x="10501993" y="529855"/>
            <a:ext cx="1099458" cy="937061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27F8A617-AB42-704D-AD19-CFAEE7F77D5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0"/>
          </a:blip>
          <a:srcRect l="23581" b="20524"/>
          <a:stretch/>
        </p:blipFill>
        <p:spPr>
          <a:xfrm>
            <a:off x="-1" y="2895601"/>
            <a:ext cx="3947843" cy="396239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287045" y="1590489"/>
            <a:ext cx="40324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tr-TR" sz="20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Başvuru 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Sahibi olarak </a:t>
            </a:r>
            <a:r>
              <a:rPr lang="tr-TR" sz="20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https://</a:t>
            </a:r>
            <a:r>
              <a:rPr lang="tr-TR" sz="20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kaysuygulama.sanayi.gov.tr 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adresinden </a:t>
            </a: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 sisteme e-devlet şifresi ile giriş yapılır.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tr-TR" sz="20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Başvuru Formu https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://</a:t>
            </a: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kaysuygulama.sanayi.gov.tr 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adresinden doldurulur</a:t>
            </a: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.</a:t>
            </a:r>
          </a:p>
        </p:txBody>
      </p:sp>
      <p:sp>
        <p:nvSpPr>
          <p:cNvPr id="7" name="Metin kutusu 6"/>
          <p:cNvSpPr txBox="1"/>
          <p:nvPr/>
        </p:nvSpPr>
        <p:spPr>
          <a:xfrm>
            <a:off x="2089112" y="4366809"/>
            <a:ext cx="8075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tr-TR" sz="16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algn="just"/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Her başvuru KAYS (Kalkınma Ajansları Yönetim Sistemi) üzerinden üretilen </a:t>
            </a:r>
            <a:r>
              <a:rPr lang="tr-TR" sz="2400" b="1" spc="-150" dirty="0" smtClean="0">
                <a:solidFill>
                  <a:srgbClr val="C00000"/>
                </a:solidFill>
                <a:latin typeface="Candara" pitchFamily="34" charset="0"/>
                <a:cs typeface="Arial" pitchFamily="34" charset="0"/>
              </a:rPr>
              <a:t>taahhütname</a:t>
            </a: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nin imzalanması ve </a:t>
            </a:r>
            <a:r>
              <a:rPr lang="tr-TR" sz="2000" spc="-150" dirty="0" smtClean="0">
                <a:solidFill>
                  <a:srgbClr val="FF0000"/>
                </a:solidFill>
                <a:latin typeface="Candara" pitchFamily="34" charset="0"/>
                <a:cs typeface="Arial" pitchFamily="34" charset="0"/>
              </a:rPr>
              <a:t>Ajansa iletilmesi  ile  </a:t>
            </a:r>
            <a:r>
              <a:rPr lang="tr-TR" sz="2000" spc="-150" dirty="0" smtClean="0">
                <a:latin typeface="Candara" pitchFamily="34" charset="0"/>
                <a:cs typeface="Arial" pitchFamily="34" charset="0"/>
              </a:rPr>
              <a:t>tamamlanır. </a:t>
            </a: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05263" y="1978984"/>
            <a:ext cx="3561155" cy="2453735"/>
          </a:xfrm>
          <a:prstGeom prst="rect">
            <a:avLst/>
          </a:prstGeom>
        </p:spPr>
      </p:pic>
      <p:sp>
        <p:nvSpPr>
          <p:cNvPr id="9" name="Başlık 1"/>
          <p:cNvSpPr txBox="1">
            <a:spLocks/>
          </p:cNvSpPr>
          <p:nvPr/>
        </p:nvSpPr>
        <p:spPr bwMode="auto">
          <a:xfrm>
            <a:off x="1726025" y="527089"/>
            <a:ext cx="8229600" cy="696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 eaLnBrk="0" fontAlgn="base" hangingPunct="0">
              <a:spcAft>
                <a:spcPct val="0"/>
              </a:spcAft>
            </a:pPr>
            <a:r>
              <a:rPr lang="tr-TR" sz="2400" b="1" smtClean="0">
                <a:solidFill>
                  <a:schemeClr val="accent5">
                    <a:lumMod val="75000"/>
                  </a:schemeClr>
                </a:solidFill>
                <a:latin typeface="Candara" panose="020E0502030303020204" pitchFamily="34" charset="0"/>
                <a:ea typeface="+mn-ea"/>
                <a:cs typeface="Arial" panose="020B0604020202020204" pitchFamily="34" charset="0"/>
              </a:rPr>
              <a:t>TÜM BAŞVURULAR</a:t>
            </a:r>
            <a:endParaRPr lang="tr-TR" sz="2400" b="1" dirty="0">
              <a:solidFill>
                <a:schemeClr val="accent5">
                  <a:lumMod val="75000"/>
                </a:schemeClr>
              </a:solidFill>
              <a:latin typeface="Candara" panose="020E0502030303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9142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:a16="http://schemas.microsoft.com/office/drawing/2014/main" xmlns="" id="{B10996B4-B01B-204F-A243-CE664B8B2D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646"/>
          <a:stretch/>
        </p:blipFill>
        <p:spPr>
          <a:xfrm>
            <a:off x="590549" y="529855"/>
            <a:ext cx="1934936" cy="887495"/>
          </a:xfrm>
          <a:prstGeom prst="rect">
            <a:avLst/>
          </a:prstGeom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052B965B-757B-9743-9C32-D81264E21C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367"/>
          <a:stretch/>
        </p:blipFill>
        <p:spPr>
          <a:xfrm>
            <a:off x="10501993" y="529855"/>
            <a:ext cx="1099458" cy="937061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27F8A617-AB42-704D-AD19-CFAEE7F77D5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0"/>
          </a:blip>
          <a:srcRect l="23581" b="20524"/>
          <a:stretch/>
        </p:blipFill>
        <p:spPr>
          <a:xfrm>
            <a:off x="-1" y="2895601"/>
            <a:ext cx="3947843" cy="396239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18021" y="1716050"/>
            <a:ext cx="76432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§"/>
            </a:pP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Taahhütnamenin </a:t>
            </a:r>
            <a:r>
              <a:rPr lang="tr-TR" sz="2000" b="1" spc="-150" dirty="0" smtClean="0">
                <a:solidFill>
                  <a:srgbClr val="C00000"/>
                </a:solidFill>
                <a:latin typeface="Candara" pitchFamily="34" charset="0"/>
                <a:cs typeface="Arial" pitchFamily="34" charset="0"/>
              </a:rPr>
              <a:t>e-imza</a:t>
            </a: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 ile imzalanması esastır. </a:t>
            </a:r>
          </a:p>
          <a:p>
            <a:pPr marL="342900" indent="-342900" algn="ctr">
              <a:buFont typeface="Wingdings" panose="05000000000000000000" pitchFamily="2" charset="2"/>
              <a:buChar char="§"/>
            </a:pPr>
            <a:endParaRPr lang="tr-TR" sz="20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indent="-342900" algn="ctr">
              <a:buFont typeface="Wingdings" panose="05000000000000000000" pitchFamily="2" charset="2"/>
              <a:buChar char="§"/>
            </a:pP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T</a:t>
            </a: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aahhütnamenin e-imza ile imzalanması, başvurunun KAYS üzerinden tamamlanmasından sonra en geç </a:t>
            </a:r>
            <a:r>
              <a:rPr lang="tr-TR" sz="20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5 iş günü </a:t>
            </a: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içerisinde tamamlanır. </a:t>
            </a:r>
          </a:p>
          <a:p>
            <a:pPr algn="ctr"/>
            <a:endParaRPr lang="tr-TR" sz="20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indent="-342900" algn="ctr">
              <a:buFont typeface="Wingdings" panose="05000000000000000000" pitchFamily="2" charset="2"/>
              <a:buChar char="§"/>
            </a:pP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Taahhütnamenin 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e-imza ile imzalanmadığı hallerde, taahhütname başvuru sahibi tarafından </a:t>
            </a:r>
            <a:r>
              <a:rPr lang="tr-TR" sz="2000" i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ıslak imzalı </a:t>
            </a:r>
            <a:r>
              <a:rPr lang="tr-TR" sz="2000" i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olarak 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elden veya posta yolu ile son başvuru tarihinden itibaren </a:t>
            </a:r>
            <a:r>
              <a:rPr lang="tr-TR" sz="2000" u="sng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en geç 5 iş günü 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içerisinde ajansın başvuru rehberinde belirttiği adrese teslim edilir. </a:t>
            </a:r>
            <a:endParaRPr lang="tr-TR" sz="2000" dirty="0" smtClean="0"/>
          </a:p>
        </p:txBody>
      </p:sp>
      <p:sp>
        <p:nvSpPr>
          <p:cNvPr id="7" name="Başlık 1"/>
          <p:cNvSpPr txBox="1">
            <a:spLocks/>
          </p:cNvSpPr>
          <p:nvPr/>
        </p:nvSpPr>
        <p:spPr bwMode="auto">
          <a:xfrm>
            <a:off x="1558017" y="529855"/>
            <a:ext cx="8229600" cy="498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 eaLnBrk="0" fontAlgn="base" hangingPunct="0">
              <a:spcAft>
                <a:spcPct val="0"/>
              </a:spcAft>
            </a:pPr>
            <a:r>
              <a:rPr lang="tr-TR" sz="2400" b="1" dirty="0" smtClean="0">
                <a:solidFill>
                  <a:schemeClr val="accent5">
                    <a:lumMod val="75000"/>
                  </a:schemeClr>
                </a:solidFill>
                <a:latin typeface="Candara" panose="020E0502030303020204" pitchFamily="34" charset="0"/>
                <a:ea typeface="+mn-ea"/>
                <a:cs typeface="Arial" panose="020B0604020202020204" pitchFamily="34" charset="0"/>
              </a:rPr>
              <a:t>BAŞVURU ADRESİ</a:t>
            </a:r>
            <a:endParaRPr lang="tr-TR" sz="2400" b="1" dirty="0">
              <a:solidFill>
                <a:schemeClr val="accent5">
                  <a:lumMod val="75000"/>
                </a:schemeClr>
              </a:solidFill>
              <a:latin typeface="Candara" panose="020E0502030303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9812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xmlns="" id="{22BEC613-3E35-D444-8DB7-5ACF14A9BF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62"/>
            <a:ext cx="12192000" cy="3433562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55C1B6D7-D65E-2045-8F47-AE1E1B89C7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8261" y="1152371"/>
            <a:ext cx="5545364" cy="1633464"/>
          </a:xfrm>
          <a:prstGeom prst="rect">
            <a:avLst/>
          </a:prstGeom>
        </p:spPr>
      </p:pic>
      <p:pic>
        <p:nvPicPr>
          <p:cNvPr id="8" name="Resim 7">
            <a:extLst>
              <a:ext uri="{FF2B5EF4-FFF2-40B4-BE49-F238E27FC236}">
                <a16:creationId xmlns:a16="http://schemas.microsoft.com/office/drawing/2014/main" xmlns="" id="{FCA96461-3377-234E-8610-63450A898C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3015" y="6127200"/>
            <a:ext cx="10831286" cy="30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572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:a16="http://schemas.microsoft.com/office/drawing/2014/main" xmlns="" id="{B10996B4-B01B-204F-A243-CE664B8B2D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646"/>
          <a:stretch/>
        </p:blipFill>
        <p:spPr>
          <a:xfrm>
            <a:off x="590549" y="529855"/>
            <a:ext cx="1934936" cy="887495"/>
          </a:xfrm>
          <a:prstGeom prst="rect">
            <a:avLst/>
          </a:prstGeom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052B965B-757B-9743-9C32-D81264E21C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367"/>
          <a:stretch/>
        </p:blipFill>
        <p:spPr>
          <a:xfrm>
            <a:off x="10501993" y="529855"/>
            <a:ext cx="1099458" cy="937061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27F8A617-AB42-704D-AD19-CFAEE7F77D5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0"/>
          </a:blip>
          <a:srcRect l="23581" b="20524"/>
          <a:stretch/>
        </p:blipFill>
        <p:spPr>
          <a:xfrm>
            <a:off x="-1" y="2895601"/>
            <a:ext cx="3947843" cy="3962399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>
            <a:off x="3627977" y="589753"/>
            <a:ext cx="4392488" cy="1754326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0000" endA="300" endPos="38500" dist="508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ndara" pitchFamily="34" charset="0"/>
                <a:ea typeface="+mn-ea"/>
              </a:rPr>
              <a:t>2022 YILI FİZİBİLİTE DESTEĞİ </a:t>
            </a:r>
          </a:p>
          <a:p>
            <a:pPr algn="ctr"/>
            <a:r>
              <a:rPr lang="tr-TR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ndara" pitchFamily="34" charset="0"/>
                <a:ea typeface="+mn-ea"/>
              </a:rPr>
              <a:t>PROGRAMI</a:t>
            </a:r>
            <a:endParaRPr lang="tr-TR" sz="3600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ndara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27223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:a16="http://schemas.microsoft.com/office/drawing/2014/main" xmlns="" id="{B10996B4-B01B-204F-A243-CE664B8B2D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646"/>
          <a:stretch/>
        </p:blipFill>
        <p:spPr>
          <a:xfrm>
            <a:off x="590549" y="529855"/>
            <a:ext cx="1934936" cy="887495"/>
          </a:xfrm>
          <a:prstGeom prst="rect">
            <a:avLst/>
          </a:prstGeom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052B965B-757B-9743-9C32-D81264E21C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367"/>
          <a:stretch/>
        </p:blipFill>
        <p:spPr>
          <a:xfrm>
            <a:off x="10501993" y="529855"/>
            <a:ext cx="1099458" cy="937061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27F8A617-AB42-704D-AD19-CFAEE7F77D5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0"/>
          </a:blip>
          <a:srcRect l="23581" b="20524"/>
          <a:stretch/>
        </p:blipFill>
        <p:spPr>
          <a:xfrm>
            <a:off x="-1" y="2895601"/>
            <a:ext cx="3947843" cy="3962399"/>
          </a:xfrm>
          <a:prstGeom prst="rect">
            <a:avLst/>
          </a:prstGeom>
        </p:spPr>
      </p:pic>
      <p:sp>
        <p:nvSpPr>
          <p:cNvPr id="6" name="Başlık 1"/>
          <p:cNvSpPr txBox="1">
            <a:spLocks/>
          </p:cNvSpPr>
          <p:nvPr/>
        </p:nvSpPr>
        <p:spPr bwMode="auto">
          <a:xfrm>
            <a:off x="1738798" y="491106"/>
            <a:ext cx="8229600" cy="692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sz="2400" b="1">
                <a:solidFill>
                  <a:schemeClr val="accent5">
                    <a:lumMod val="75000"/>
                  </a:schemeClr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</a:lstStyle>
          <a:p>
            <a:r>
              <a:rPr lang="tr-TR" sz="2800" dirty="0"/>
              <a:t>PROGRAM AMACI</a:t>
            </a:r>
          </a:p>
        </p:txBody>
      </p:sp>
      <p:sp>
        <p:nvSpPr>
          <p:cNvPr id="7" name="TextBox 12"/>
          <p:cNvSpPr txBox="1"/>
          <p:nvPr/>
        </p:nvSpPr>
        <p:spPr>
          <a:xfrm>
            <a:off x="590549" y="2199144"/>
            <a:ext cx="89379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9pPr>
          </a:lstStyle>
          <a:p>
            <a:pPr algn="just"/>
            <a:r>
              <a:rPr lang="tr-TR" sz="2400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  <a:cs typeface="Arial" pitchFamily="34" charset="0"/>
              </a:rPr>
              <a:t>TR62 (Adana, Mersin) Düzey 2 Bölgesi’nin </a:t>
            </a:r>
            <a:endParaRPr lang="tr-TR" sz="2400" spc="-150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algn="just"/>
            <a:endParaRPr lang="tr-TR" sz="2400" spc="-150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tr-TR" sz="2400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  <a:cs typeface="Arial" pitchFamily="34" charset="0"/>
              </a:rPr>
              <a:t>K</a:t>
            </a:r>
            <a:r>
              <a:rPr lang="tr-TR" sz="2400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  <a:cs typeface="Arial" pitchFamily="34" charset="0"/>
              </a:rPr>
              <a:t>alkınması </a:t>
            </a:r>
            <a:r>
              <a:rPr lang="tr-TR" sz="2400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  <a:cs typeface="Arial" pitchFamily="34" charset="0"/>
              </a:rPr>
              <a:t>ve rekabet gücü açısından önemli fırsatlardan </a:t>
            </a:r>
            <a:r>
              <a:rPr lang="tr-TR" sz="2400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  <a:cs typeface="Arial" pitchFamily="34" charset="0"/>
              </a:rPr>
              <a:t>yararlanmasına, 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tr-TR" sz="2400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  <a:cs typeface="Arial" pitchFamily="34" charset="0"/>
              </a:rPr>
              <a:t>B</a:t>
            </a:r>
            <a:r>
              <a:rPr lang="tr-TR" sz="2400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  <a:cs typeface="Arial" pitchFamily="34" charset="0"/>
              </a:rPr>
              <a:t>ölge </a:t>
            </a:r>
            <a:r>
              <a:rPr lang="tr-TR" sz="2400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  <a:cs typeface="Arial" pitchFamily="34" charset="0"/>
              </a:rPr>
              <a:t>ekonomisine yönelik tehdit ve risklerin önlenmesine, </a:t>
            </a:r>
            <a:endParaRPr lang="tr-TR" sz="2400" spc="-150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tr-TR" sz="2400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  <a:cs typeface="Arial" pitchFamily="34" charset="0"/>
              </a:rPr>
              <a:t>B</a:t>
            </a:r>
            <a:r>
              <a:rPr lang="tr-TR" sz="2400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  <a:cs typeface="Arial" pitchFamily="34" charset="0"/>
              </a:rPr>
              <a:t>ölgenin </a:t>
            </a:r>
            <a:r>
              <a:rPr lang="tr-TR" sz="2400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  <a:cs typeface="Arial" pitchFamily="34" charset="0"/>
              </a:rPr>
              <a:t>yenilikçilik ve girişimcilik </a:t>
            </a:r>
            <a:r>
              <a:rPr lang="tr-TR" sz="2400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  <a:cs typeface="Arial" pitchFamily="34" charset="0"/>
              </a:rPr>
              <a:t>kapasitesinin geliştirilmesine,</a:t>
            </a:r>
          </a:p>
          <a:p>
            <a:pPr algn="just"/>
            <a:endParaRPr lang="tr-TR" sz="2400" spc="-150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algn="just"/>
            <a:r>
              <a:rPr lang="tr-TR" sz="2400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  <a:cs typeface="Arial" pitchFamily="34" charset="0"/>
              </a:rPr>
              <a:t>yönelik </a:t>
            </a:r>
            <a:r>
              <a:rPr lang="tr-TR" sz="2400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  <a:cs typeface="Arial" pitchFamily="34" charset="0"/>
              </a:rPr>
              <a:t>projelerin fizibilite çalışmalarına doğrudan mali destek </a:t>
            </a:r>
            <a:r>
              <a:rPr lang="tr-TR" sz="2400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  <a:cs typeface="Arial" pitchFamily="34" charset="0"/>
              </a:rPr>
              <a:t>sağlamak.</a:t>
            </a:r>
          </a:p>
        </p:txBody>
      </p:sp>
    </p:spTree>
    <p:extLst>
      <p:ext uri="{BB962C8B-B14F-4D97-AF65-F5344CB8AC3E}">
        <p14:creationId xmlns:p14="http://schemas.microsoft.com/office/powerpoint/2010/main" val="198637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:a16="http://schemas.microsoft.com/office/drawing/2014/main" xmlns="" id="{B10996B4-B01B-204F-A243-CE664B8B2D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646"/>
          <a:stretch/>
        </p:blipFill>
        <p:spPr>
          <a:xfrm>
            <a:off x="590549" y="529855"/>
            <a:ext cx="1934936" cy="887495"/>
          </a:xfrm>
          <a:prstGeom prst="rect">
            <a:avLst/>
          </a:prstGeom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052B965B-757B-9743-9C32-D81264E21C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367"/>
          <a:stretch/>
        </p:blipFill>
        <p:spPr>
          <a:xfrm>
            <a:off x="10501993" y="529855"/>
            <a:ext cx="1099458" cy="937061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27F8A617-AB42-704D-AD19-CFAEE7F77D5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0"/>
          </a:blip>
          <a:srcRect l="23581" b="20524"/>
          <a:stretch/>
        </p:blipFill>
        <p:spPr>
          <a:xfrm>
            <a:off x="-1" y="2895601"/>
            <a:ext cx="3947843" cy="3962399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590549" y="1812205"/>
            <a:ext cx="10333915" cy="3414422"/>
          </a:xfrm>
          <a:prstGeom prst="rect">
            <a:avLst/>
          </a:prstGeo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56060" tIns="22860" rIns="128016" bIns="22860" numCol="1" spcCol="1270" anchor="t" anchorCtr="0">
            <a:noAutofit/>
          </a:bodyPr>
          <a:lstStyle/>
          <a:p>
            <a:pPr algn="just"/>
            <a:r>
              <a:rPr lang="tr-TR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Proje başvuruları hazırlanırken, proje konusuna uygun olan öncelik seçilmeli ve ilgili öncelik ile ilişkilendirme yapılmalıdır. </a:t>
            </a:r>
          </a:p>
          <a:p>
            <a:pPr algn="just"/>
            <a:r>
              <a:rPr lang="tr-TR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Program kapsamındaki öncelikler</a:t>
            </a:r>
            <a:r>
              <a:rPr lang="tr-TR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: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tr-TR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Öncelik </a:t>
            </a:r>
            <a:r>
              <a:rPr lang="tr-TR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I</a:t>
            </a:r>
            <a:r>
              <a:rPr lang="tr-TR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: </a:t>
            </a:r>
            <a:r>
              <a:rPr lang="en-GB" spc="-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Bölgenin</a:t>
            </a:r>
            <a:r>
              <a:rPr lang="en-GB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 turizm </a:t>
            </a:r>
            <a:r>
              <a:rPr lang="en-GB" spc="-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kapasitesinin</a:t>
            </a:r>
            <a:r>
              <a:rPr lang="en-GB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 </a:t>
            </a:r>
            <a:r>
              <a:rPr lang="en-GB" spc="-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geliştirilmesine</a:t>
            </a:r>
            <a:r>
              <a:rPr lang="en-GB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 </a:t>
            </a:r>
            <a:r>
              <a:rPr lang="en-GB" spc="-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yönelik</a:t>
            </a:r>
            <a:r>
              <a:rPr lang="en-GB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 </a:t>
            </a:r>
            <a:r>
              <a:rPr lang="en-GB" spc="-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yatırım</a:t>
            </a:r>
            <a:r>
              <a:rPr lang="en-GB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 </a:t>
            </a:r>
            <a:r>
              <a:rPr lang="en-GB" spc="-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projelerinin</a:t>
            </a:r>
            <a:r>
              <a:rPr lang="en-GB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 </a:t>
            </a:r>
            <a:r>
              <a:rPr lang="en-GB" spc="-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fizibilite</a:t>
            </a:r>
            <a:r>
              <a:rPr lang="en-GB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 </a:t>
            </a:r>
            <a:r>
              <a:rPr lang="en-GB" spc="-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çalışmalarının</a:t>
            </a:r>
            <a:r>
              <a:rPr lang="en-GB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 </a:t>
            </a:r>
            <a:r>
              <a:rPr lang="en-GB" spc="-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desteklenmesi</a:t>
            </a:r>
            <a:r>
              <a:rPr lang="tr-TR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 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tr-TR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Öncelik </a:t>
            </a:r>
            <a:r>
              <a:rPr lang="tr-TR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II: </a:t>
            </a:r>
            <a:r>
              <a:rPr lang="tr-TR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 </a:t>
            </a:r>
            <a:r>
              <a:rPr lang="tr-TR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Bölgenin </a:t>
            </a:r>
            <a:r>
              <a:rPr lang="tr-TR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yenilikçilik ve girişimcilik kapasitesini geliştirmeye yönelik yatırım projelerinin fizibilite çalışmalarının desteklenmesi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tr-TR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Öncelik </a:t>
            </a:r>
            <a:r>
              <a:rPr lang="tr-TR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III</a:t>
            </a:r>
            <a:r>
              <a:rPr lang="tr-TR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: Bölgenin </a:t>
            </a:r>
            <a:r>
              <a:rPr lang="tr-TR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imalat sanayinde katma değerin artırılması ve rekabet üstünlüğünün sağlanmasına yönelik yatırım projelerinin fizibilite çalışmalarının desteklenmesi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tr-TR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Öncelik IV: </a:t>
            </a:r>
            <a:r>
              <a:rPr lang="tr-TR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Bölgesel kalkınma öncelikleri ve ortaya çıkan fırsatlar doğrultusunda Çukurova Bölgesinin ekonomik, sosyal ve çevresel açılardan rekabet gücünün artırılmasına yönelik olan, diğer üç öncelik kapsamında değerlendirilemeyen yatırım projelerine yönelik fizibilite çalışmalarının </a:t>
            </a:r>
            <a:r>
              <a:rPr lang="tr-TR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desteklenmesi</a:t>
            </a:r>
            <a:endParaRPr lang="tr-TR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</p:txBody>
      </p:sp>
      <p:sp>
        <p:nvSpPr>
          <p:cNvPr id="7" name="Başlık 1"/>
          <p:cNvSpPr txBox="1">
            <a:spLocks/>
          </p:cNvSpPr>
          <p:nvPr/>
        </p:nvSpPr>
        <p:spPr bwMode="auto">
          <a:xfrm>
            <a:off x="3809845" y="643886"/>
            <a:ext cx="3298613" cy="661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5">
                    <a:lumMod val="75000"/>
                  </a:schemeClr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-65" charset="-128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-65" charset="-128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-65" charset="-128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-65" charset="-128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-65" charset="-128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-65" charset="-128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-65" charset="-128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3600" dirty="0"/>
              <a:t>ÖNCELİKLER </a:t>
            </a:r>
          </a:p>
        </p:txBody>
      </p:sp>
    </p:spTree>
    <p:extLst>
      <p:ext uri="{BB962C8B-B14F-4D97-AF65-F5344CB8AC3E}">
        <p14:creationId xmlns:p14="http://schemas.microsoft.com/office/powerpoint/2010/main" val="2471888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:a16="http://schemas.microsoft.com/office/drawing/2014/main" xmlns="" id="{B10996B4-B01B-204F-A243-CE664B8B2D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646"/>
          <a:stretch/>
        </p:blipFill>
        <p:spPr>
          <a:xfrm>
            <a:off x="590549" y="529855"/>
            <a:ext cx="1934936" cy="887495"/>
          </a:xfrm>
          <a:prstGeom prst="rect">
            <a:avLst/>
          </a:prstGeom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052B965B-757B-9743-9C32-D81264E21C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367"/>
          <a:stretch/>
        </p:blipFill>
        <p:spPr>
          <a:xfrm>
            <a:off x="10501993" y="529855"/>
            <a:ext cx="1099458" cy="937061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27F8A617-AB42-704D-AD19-CFAEE7F77D5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0"/>
          </a:blip>
          <a:srcRect l="23581" b="20524"/>
          <a:stretch/>
        </p:blipFill>
        <p:spPr>
          <a:xfrm>
            <a:off x="-1" y="2895601"/>
            <a:ext cx="3947843" cy="3962399"/>
          </a:xfrm>
          <a:prstGeom prst="rect">
            <a:avLst/>
          </a:prstGeom>
        </p:spPr>
      </p:pic>
      <p:graphicFrame>
        <p:nvGraphicFramePr>
          <p:cNvPr id="6" name="Diyagram 5"/>
          <p:cNvGraphicFramePr/>
          <p:nvPr>
            <p:extLst>
              <p:ext uri="{D42A27DB-BD31-4B8C-83A1-F6EECF244321}">
                <p14:modId xmlns:p14="http://schemas.microsoft.com/office/powerpoint/2010/main" val="1486507816"/>
              </p:ext>
            </p:extLst>
          </p:nvPr>
        </p:nvGraphicFramePr>
        <p:xfrm>
          <a:off x="878161" y="1466916"/>
          <a:ext cx="8286621" cy="3120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Başlık 1"/>
          <p:cNvSpPr txBox="1">
            <a:spLocks/>
          </p:cNvSpPr>
          <p:nvPr/>
        </p:nvSpPr>
        <p:spPr bwMode="auto">
          <a:xfrm>
            <a:off x="2664311" y="532676"/>
            <a:ext cx="7071815" cy="60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pitchFamily="-65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3600" b="1" dirty="0">
                <a:solidFill>
                  <a:schemeClr val="accent5">
                    <a:lumMod val="75000"/>
                  </a:schemeClr>
                </a:solidFill>
                <a:latin typeface="Candara" panose="020E0502030303020204" pitchFamily="34" charset="0"/>
                <a:ea typeface="+mn-ea"/>
                <a:cs typeface="Arial" panose="020B0604020202020204" pitchFamily="34" charset="0"/>
              </a:rPr>
              <a:t>PROGRAM</a:t>
            </a:r>
            <a:r>
              <a:rPr lang="tr-TR" sz="4000" b="1" spc="-1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 </a:t>
            </a:r>
            <a:r>
              <a:rPr lang="tr-TR" sz="3600" b="1" dirty="0">
                <a:solidFill>
                  <a:schemeClr val="accent5">
                    <a:lumMod val="75000"/>
                  </a:schemeClr>
                </a:solidFill>
                <a:latin typeface="Candara" panose="020E0502030303020204" pitchFamily="34" charset="0"/>
                <a:ea typeface="+mn-ea"/>
                <a:cs typeface="Arial" panose="020B0604020202020204" pitchFamily="34" charset="0"/>
              </a:rPr>
              <a:t>KÜNYESİ</a:t>
            </a:r>
          </a:p>
        </p:txBody>
      </p:sp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475747"/>
              </p:ext>
            </p:extLst>
          </p:nvPr>
        </p:nvGraphicFramePr>
        <p:xfrm>
          <a:off x="5692138" y="4042046"/>
          <a:ext cx="3036226" cy="11845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2998"/>
                <a:gridCol w="907157"/>
                <a:gridCol w="966071"/>
              </a:tblGrid>
              <a:tr h="592291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err="1">
                          <a:effectLst/>
                        </a:rPr>
                        <a:t>Asgari</a:t>
                      </a:r>
                      <a:endParaRPr lang="tr-T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 </a:t>
                      </a:r>
                      <a:r>
                        <a:rPr lang="en-GB" sz="1000" dirty="0" err="1">
                          <a:effectLst/>
                        </a:rPr>
                        <a:t>Azami</a:t>
                      </a:r>
                      <a:endParaRPr lang="tr-T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92291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Her bir proje için</a:t>
                      </a:r>
                      <a:endParaRPr lang="tr-TR" sz="1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 smtClean="0">
                          <a:effectLst/>
                        </a:rPr>
                        <a:t>50</a:t>
                      </a:r>
                      <a:r>
                        <a:rPr lang="en-GB" sz="1000" dirty="0" smtClean="0">
                          <a:effectLst/>
                        </a:rPr>
                        <a:t>.000,00 </a:t>
                      </a:r>
                      <a:r>
                        <a:rPr lang="en-GB" sz="1000" dirty="0">
                          <a:effectLst/>
                        </a:rPr>
                        <a:t>TL</a:t>
                      </a:r>
                      <a:endParaRPr lang="tr-T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 smtClean="0">
                          <a:effectLst/>
                        </a:rPr>
                        <a:t>25</a:t>
                      </a:r>
                      <a:r>
                        <a:rPr lang="en-GB" sz="1000" dirty="0" smtClean="0">
                          <a:effectLst/>
                        </a:rPr>
                        <a:t>0.000,00</a:t>
                      </a:r>
                      <a:r>
                        <a:rPr lang="tr-TR" sz="1000" baseline="0" dirty="0" smtClean="0">
                          <a:effectLst/>
                        </a:rPr>
                        <a:t> </a:t>
                      </a:r>
                      <a:r>
                        <a:rPr lang="en-GB" sz="1000" dirty="0" smtClean="0">
                          <a:effectLst/>
                        </a:rPr>
                        <a:t>TL</a:t>
                      </a:r>
                      <a:endParaRPr lang="tr-T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9360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:a16="http://schemas.microsoft.com/office/drawing/2014/main" xmlns="" id="{B10996B4-B01B-204F-A243-CE664B8B2D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646"/>
          <a:stretch/>
        </p:blipFill>
        <p:spPr>
          <a:xfrm>
            <a:off x="590549" y="529855"/>
            <a:ext cx="1934936" cy="887495"/>
          </a:xfrm>
          <a:prstGeom prst="rect">
            <a:avLst/>
          </a:prstGeom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052B965B-757B-9743-9C32-D81264E21C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367"/>
          <a:stretch/>
        </p:blipFill>
        <p:spPr>
          <a:xfrm>
            <a:off x="10501993" y="529855"/>
            <a:ext cx="1099458" cy="937061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27F8A617-AB42-704D-AD19-CFAEE7F77D5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0"/>
          </a:blip>
          <a:srcRect l="23581" b="20524"/>
          <a:stretch/>
        </p:blipFill>
        <p:spPr>
          <a:xfrm>
            <a:off x="-1" y="2895601"/>
            <a:ext cx="3947843" cy="3962399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>
            <a:off x="590549" y="1865888"/>
            <a:ext cx="9950796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1600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  <a:cs typeface="Arial" pitchFamily="34" charset="0"/>
              </a:rPr>
              <a:t>Bölge </a:t>
            </a:r>
            <a:r>
              <a:rPr lang="tr-TR" sz="1600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  <a:cs typeface="Arial" pitchFamily="34" charset="0"/>
              </a:rPr>
              <a:t>sanayisinde dijital ve sürdürülebilir dönüşümün sağlanmasına yönelik yatırımların fizibilite raporları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1600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  <a:cs typeface="Arial" pitchFamily="34" charset="0"/>
              </a:rPr>
              <a:t>Bölge </a:t>
            </a:r>
            <a:r>
              <a:rPr lang="tr-TR" sz="1600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  <a:cs typeface="Arial" pitchFamily="34" charset="0"/>
              </a:rPr>
              <a:t>sanayisinde yeşil mutabakat, döngüsel ekonomi, sürdürülebilir üretim, yeşil dönüşüm ve temiz üretim hususlarını kapsayan yatırımların fizibilite </a:t>
            </a:r>
            <a:r>
              <a:rPr lang="tr-TR" sz="1600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  <a:cs typeface="Arial" pitchFamily="34" charset="0"/>
              </a:rPr>
              <a:t>raporları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1600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  <a:cs typeface="Arial" pitchFamily="34" charset="0"/>
              </a:rPr>
              <a:t>Tarihi </a:t>
            </a:r>
            <a:r>
              <a:rPr lang="tr-TR" sz="1600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  <a:cs typeface="Arial" pitchFamily="34" charset="0"/>
              </a:rPr>
              <a:t>yapılar, antik kentler, müze ve ören yerleri gibi alanların altyapı ve hizmet kalitesinin iyileştirilmesine yönelik yatırımların fizibilite raporları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1600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  <a:cs typeface="Arial" pitchFamily="34" charset="0"/>
              </a:rPr>
              <a:t>Tematik </a:t>
            </a:r>
            <a:r>
              <a:rPr lang="tr-TR" sz="1600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  <a:cs typeface="Arial" pitchFamily="34" charset="0"/>
              </a:rPr>
              <a:t>müze oluşturmaya yönelik fizibilite raporları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1600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  <a:cs typeface="Arial" pitchFamily="34" charset="0"/>
              </a:rPr>
              <a:t>Teknoloji odaklı ve sosyal girişimcilik konularında ağ ve ortaklıkların oluşturulmasına yönelik fizibilite raporları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1600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  <a:cs typeface="Arial" pitchFamily="34" charset="0"/>
              </a:rPr>
              <a:t>Çocukların ve gençlerin yenilikçilik ve girişimcilik alanlarındaki yeteneklerinin artırılması ile ilgili altyapıların ve hizmet modellerinin geliştirilmesine yönelik fizibilite raporları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1600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  <a:cs typeface="Arial" pitchFamily="34" charset="0"/>
              </a:rPr>
              <a:t>Kaynak verimliliğinin yaygınlaştırılması ve farkındalığın artırılmasına yönelik olarak enerji verimliliği merkezi gibi merkezlerin kurulmasına yönelik fizibilite raporları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1600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  <a:cs typeface="Arial" pitchFamily="34" charset="0"/>
              </a:rPr>
              <a:t>Atıl </a:t>
            </a:r>
            <a:r>
              <a:rPr lang="tr-TR" sz="1600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  <a:cs typeface="Arial" pitchFamily="34" charset="0"/>
              </a:rPr>
              <a:t>durumdaki kamusal alanların </a:t>
            </a:r>
            <a:r>
              <a:rPr lang="tr-TR" sz="1600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  <a:cs typeface="Arial" pitchFamily="34" charset="0"/>
              </a:rPr>
              <a:t>ortak üretim ve istihdam alanlarına dönüştürülmesine yönelik fizibilite raporları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sz="1600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  <a:cs typeface="Arial" pitchFamily="34" charset="0"/>
              </a:rPr>
              <a:t>Yerel değerler ile potansiyelin ekonomiye kazandırılması çerçevesinde ilçelerin sosyo-ekonomik gelişmesine katkı sağlamaya yönelik yatırımların fizibilite </a:t>
            </a:r>
            <a:r>
              <a:rPr lang="tr-TR" sz="1600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  <a:cs typeface="Arial" pitchFamily="34" charset="0"/>
              </a:rPr>
              <a:t>raporları</a:t>
            </a:r>
            <a:endParaRPr lang="tr-TR" sz="1600" spc="-150" dirty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  <a:cs typeface="Arial" pitchFamily="34" charset="0"/>
            </a:endParaRPr>
          </a:p>
        </p:txBody>
      </p:sp>
      <p:sp>
        <p:nvSpPr>
          <p:cNvPr id="7" name="Başlık 1"/>
          <p:cNvSpPr txBox="1">
            <a:spLocks/>
          </p:cNvSpPr>
          <p:nvPr/>
        </p:nvSpPr>
        <p:spPr bwMode="auto">
          <a:xfrm>
            <a:off x="2414386" y="581410"/>
            <a:ext cx="7200053" cy="49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accent5">
                    <a:lumMod val="75000"/>
                  </a:schemeClr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-65" charset="-128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-65" charset="-128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-65" charset="-128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-65" charset="-128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-65" charset="-128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-65" charset="-128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-65" charset="-128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2400" dirty="0" smtClean="0"/>
              <a:t>ÖRNEK PROJE KONULARI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692111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:a16="http://schemas.microsoft.com/office/drawing/2014/main" xmlns="" id="{B10996B4-B01B-204F-A243-CE664B8B2D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646"/>
          <a:stretch/>
        </p:blipFill>
        <p:spPr>
          <a:xfrm>
            <a:off x="590549" y="529855"/>
            <a:ext cx="1934936" cy="887495"/>
          </a:xfrm>
          <a:prstGeom prst="rect">
            <a:avLst/>
          </a:prstGeom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052B965B-757B-9743-9C32-D81264E21C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367"/>
          <a:stretch/>
        </p:blipFill>
        <p:spPr>
          <a:xfrm>
            <a:off x="10501993" y="529855"/>
            <a:ext cx="1099458" cy="937061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27F8A617-AB42-704D-AD19-CFAEE7F77D5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0"/>
          </a:blip>
          <a:srcRect l="23581" b="20524"/>
          <a:stretch/>
        </p:blipFill>
        <p:spPr>
          <a:xfrm>
            <a:off x="-1" y="2895601"/>
            <a:ext cx="3947843" cy="3962399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>
            <a:off x="590549" y="1739448"/>
            <a:ext cx="864096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b="1" spc="-1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  <a:cs typeface="+mj-cs"/>
              </a:rPr>
              <a:t>UYGUN MALİYETLER</a:t>
            </a:r>
          </a:p>
          <a:p>
            <a:pPr algn="just"/>
            <a:endParaRPr lang="tr-TR" sz="2000" b="1" spc="-150" dirty="0">
              <a:solidFill>
                <a:schemeClr val="tx1">
                  <a:lumMod val="50000"/>
                  <a:lumOff val="50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lvl="0" indent="-342900" algn="just" fontAlgn="auto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Fizibilite 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Raporunun Hazırlanmasına Yönelik Hizmet </a:t>
            </a: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Alımları</a:t>
            </a:r>
          </a:p>
          <a:p>
            <a:pPr marL="342900" lvl="0" indent="-342900" algn="just" fontAlgn="auto"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tr-TR" sz="20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lvl="0" indent="-342900" algn="just" fontAlgn="auto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(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Varsa) Uygulama Projesi Hizmet </a:t>
            </a: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Alımları</a:t>
            </a:r>
          </a:p>
          <a:p>
            <a:pPr marL="342900" lvl="0" indent="-342900" algn="just" fontAlgn="auto"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tr-TR" sz="20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lvl="0" indent="-342900" algn="just" fontAlgn="auto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(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Varsa) İhale İlan Bedeli</a:t>
            </a:r>
          </a:p>
          <a:p>
            <a:pPr marL="342900" lvl="0" indent="-342900" algn="just" fontAlgn="auto">
              <a:lnSpc>
                <a:spcPct val="130000"/>
              </a:lnSpc>
              <a:buFont typeface="Wingdings" pitchFamily="2" charset="2"/>
              <a:buChar char="Ø"/>
            </a:pPr>
            <a:endParaRPr lang="tr-TR" sz="20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</p:txBody>
      </p:sp>
      <p:sp>
        <p:nvSpPr>
          <p:cNvPr id="7" name="Başlık 1"/>
          <p:cNvSpPr txBox="1">
            <a:spLocks/>
          </p:cNvSpPr>
          <p:nvPr/>
        </p:nvSpPr>
        <p:spPr bwMode="auto">
          <a:xfrm>
            <a:off x="2336221" y="576256"/>
            <a:ext cx="6730437" cy="566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5">
                    <a:lumMod val="75000"/>
                  </a:schemeClr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-65" charset="-128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-65" charset="-128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-65" charset="-128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-65" charset="-128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-65" charset="-128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-65" charset="-128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-65" charset="-128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dirty="0"/>
              <a:t>MALİYETLERİN UYGUNLUĞU</a:t>
            </a:r>
          </a:p>
        </p:txBody>
      </p:sp>
    </p:spTree>
    <p:extLst>
      <p:ext uri="{BB962C8B-B14F-4D97-AF65-F5344CB8AC3E}">
        <p14:creationId xmlns:p14="http://schemas.microsoft.com/office/powerpoint/2010/main" val="4215307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:a16="http://schemas.microsoft.com/office/drawing/2014/main" xmlns="" id="{B10996B4-B01B-204F-A243-CE664B8B2D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646"/>
          <a:stretch/>
        </p:blipFill>
        <p:spPr>
          <a:xfrm>
            <a:off x="590549" y="529855"/>
            <a:ext cx="1934936" cy="887495"/>
          </a:xfrm>
          <a:prstGeom prst="rect">
            <a:avLst/>
          </a:prstGeom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052B965B-757B-9743-9C32-D81264E21C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367"/>
          <a:stretch/>
        </p:blipFill>
        <p:spPr>
          <a:xfrm>
            <a:off x="10501993" y="529855"/>
            <a:ext cx="1099458" cy="937061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27F8A617-AB42-704D-AD19-CFAEE7F77D5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0"/>
          </a:blip>
          <a:srcRect l="23581" b="20524"/>
          <a:stretch/>
        </p:blipFill>
        <p:spPr>
          <a:xfrm>
            <a:off x="-1" y="2895601"/>
            <a:ext cx="3947843" cy="3962399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>
            <a:off x="590549" y="1650737"/>
            <a:ext cx="7279704" cy="4961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b="1" spc="-1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  <a:cs typeface="+mj-cs"/>
              </a:rPr>
              <a:t>UYGUN OLMAYAN MALİYETLER</a:t>
            </a:r>
          </a:p>
          <a:p>
            <a:pPr marL="342900" lvl="0" indent="-342900" algn="just" fontAlgn="auto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tr-TR" sz="16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Hali hazırda başka bir kapsamda finanse edilen kalemler</a:t>
            </a:r>
          </a:p>
          <a:p>
            <a:pPr marL="342900" lvl="0" indent="-342900" algn="just" fontAlgn="auto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tr-TR" sz="16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Arazi veya bina alımları</a:t>
            </a:r>
          </a:p>
          <a:p>
            <a:pPr marL="342900" lvl="0" indent="-342900" algn="just" fontAlgn="auto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tr-TR" sz="16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İkinci el ekipman alımları</a:t>
            </a:r>
          </a:p>
          <a:p>
            <a:pPr marL="342900" lvl="0" indent="-342900" algn="just" fontAlgn="auto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tr-TR" sz="16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Projenin </a:t>
            </a:r>
            <a:r>
              <a:rPr lang="tr-TR" sz="16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uygulanmasına katılan kamu görevlilerinin maaşları</a:t>
            </a:r>
          </a:p>
          <a:p>
            <a:pPr marL="342900" lvl="0" indent="-342900" algn="just" fontAlgn="auto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tr-TR" sz="16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Projenin başlangıcından önce yapılan hazırlık çalışmalarının ve diğer faaliyetlerin maliyetleri</a:t>
            </a:r>
          </a:p>
          <a:p>
            <a:pPr marL="342900" lvl="0" indent="-342900" algn="just" fontAlgn="auto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tr-TR" sz="16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Yararlanıcı ya da ortakları dışındakiler tarafından gerçekleştirilen maliyetler</a:t>
            </a:r>
          </a:p>
          <a:p>
            <a:pPr marL="342900" lvl="0" indent="-342900" algn="just" fontAlgn="auto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tr-TR" sz="16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Proje ile ilgisi olmayan harcamalar</a:t>
            </a:r>
          </a:p>
          <a:p>
            <a:pPr marL="342900" lvl="0" indent="-342900" algn="just" fontAlgn="auto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tr-TR" sz="16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Otomobil, motosiklet, minibüs, otobüs, kaptıkaçtı, arazi taşıtları, panel </a:t>
            </a:r>
            <a:r>
              <a:rPr lang="tr-TR" sz="1600" spc="-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van</a:t>
            </a:r>
            <a:r>
              <a:rPr lang="tr-TR" sz="16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, kamyon ve çekici giderleri</a:t>
            </a:r>
          </a:p>
          <a:p>
            <a:pPr marL="342900" lvl="0" indent="-342900" algn="just" fontAlgn="auto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tr-TR" sz="16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Bütçenin </a:t>
            </a:r>
            <a:r>
              <a:rPr lang="tr-TR" sz="1600" spc="-150" dirty="0">
                <a:solidFill>
                  <a:srgbClr val="FF0000"/>
                </a:solidFill>
                <a:latin typeface="Candara" pitchFamily="34" charset="0"/>
                <a:cs typeface="Arial" pitchFamily="34" charset="0"/>
              </a:rPr>
              <a:t>“İnsan Kaynakları” </a:t>
            </a:r>
            <a:r>
              <a:rPr lang="tr-TR" sz="16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kalemi altında yer alan maliyetler</a:t>
            </a:r>
          </a:p>
          <a:p>
            <a:pPr marL="342900" lvl="0" indent="-342900" algn="just" fontAlgn="auto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tr-TR" sz="16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Bütçenin </a:t>
            </a:r>
            <a:r>
              <a:rPr lang="tr-TR" sz="1600" spc="-150" dirty="0">
                <a:solidFill>
                  <a:srgbClr val="FF0000"/>
                </a:solidFill>
                <a:latin typeface="Candara" pitchFamily="34" charset="0"/>
                <a:cs typeface="Arial" pitchFamily="34" charset="0"/>
              </a:rPr>
              <a:t>“Seyahat” </a:t>
            </a:r>
            <a:r>
              <a:rPr lang="tr-TR" sz="16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kalemi altında yer alan maliyetler</a:t>
            </a:r>
          </a:p>
          <a:p>
            <a:pPr marL="342900" lvl="0" indent="-342900" algn="just" fontAlgn="auto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tr-TR" sz="16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Bütçenin </a:t>
            </a:r>
            <a:r>
              <a:rPr lang="tr-TR" sz="1600" spc="-150" dirty="0">
                <a:solidFill>
                  <a:srgbClr val="FF0000"/>
                </a:solidFill>
                <a:latin typeface="Candara" pitchFamily="34" charset="0"/>
                <a:cs typeface="Arial" pitchFamily="34" charset="0"/>
              </a:rPr>
              <a:t>“Ekipman ve Malzeme Maliyetleri” </a:t>
            </a:r>
            <a:r>
              <a:rPr lang="tr-TR" sz="16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kalemi altında yer alan maliyetler</a:t>
            </a:r>
          </a:p>
          <a:p>
            <a:pPr marL="342900" lvl="0" indent="-342900" algn="just" fontAlgn="auto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tr-TR" sz="16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Bütçenin </a:t>
            </a:r>
            <a:r>
              <a:rPr lang="tr-TR" sz="1600" spc="-150" dirty="0">
                <a:solidFill>
                  <a:srgbClr val="FF0000"/>
                </a:solidFill>
                <a:latin typeface="Candara" pitchFamily="34" charset="0"/>
                <a:cs typeface="Arial" pitchFamily="34" charset="0"/>
              </a:rPr>
              <a:t>“Yerel Ofis Maliyetleri” </a:t>
            </a:r>
            <a:r>
              <a:rPr lang="tr-TR" sz="16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kalemi altında yer alan maliyetler</a:t>
            </a:r>
          </a:p>
          <a:p>
            <a:pPr marL="342900" lvl="0" indent="-342900" algn="just" fontAlgn="auto"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tr-TR" sz="12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lvl="0" indent="-342900" algn="just" fontAlgn="auto">
              <a:lnSpc>
                <a:spcPct val="130000"/>
              </a:lnSpc>
              <a:buFont typeface="Wingdings" pitchFamily="2" charset="2"/>
              <a:buChar char="Ø"/>
            </a:pPr>
            <a:endParaRPr lang="tr-TR" sz="12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lvl="0" indent="-342900" algn="just" fontAlgn="auto">
              <a:lnSpc>
                <a:spcPct val="130000"/>
              </a:lnSpc>
              <a:buFont typeface="Wingdings" pitchFamily="2" charset="2"/>
              <a:buChar char="Ø"/>
            </a:pPr>
            <a:endParaRPr lang="tr-TR" sz="12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</p:txBody>
      </p:sp>
      <p:sp>
        <p:nvSpPr>
          <p:cNvPr id="7" name="Başlık 1"/>
          <p:cNvSpPr txBox="1">
            <a:spLocks/>
          </p:cNvSpPr>
          <p:nvPr/>
        </p:nvSpPr>
        <p:spPr bwMode="auto">
          <a:xfrm>
            <a:off x="2428450" y="529855"/>
            <a:ext cx="6730437" cy="566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5">
                    <a:lumMod val="75000"/>
                  </a:schemeClr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-65" charset="-128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-65" charset="-128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-65" charset="-128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-65" charset="-128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-65" charset="-128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-65" charset="-128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-65" charset="-128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dirty="0"/>
              <a:t>MALİYETLERİN UYGUNLUĞU</a:t>
            </a:r>
          </a:p>
        </p:txBody>
      </p:sp>
    </p:spTree>
    <p:extLst>
      <p:ext uri="{BB962C8B-B14F-4D97-AF65-F5344CB8AC3E}">
        <p14:creationId xmlns:p14="http://schemas.microsoft.com/office/powerpoint/2010/main" val="3792800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:a16="http://schemas.microsoft.com/office/drawing/2014/main" xmlns="" id="{B10996B4-B01B-204F-A243-CE664B8B2D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646"/>
          <a:stretch/>
        </p:blipFill>
        <p:spPr>
          <a:xfrm>
            <a:off x="590549" y="529855"/>
            <a:ext cx="1934936" cy="887495"/>
          </a:xfrm>
          <a:prstGeom prst="rect">
            <a:avLst/>
          </a:prstGeom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052B965B-757B-9743-9C32-D81264E21C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367"/>
          <a:stretch/>
        </p:blipFill>
        <p:spPr>
          <a:xfrm>
            <a:off x="10501993" y="529855"/>
            <a:ext cx="1099458" cy="937061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27F8A617-AB42-704D-AD19-CFAEE7F77D5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0"/>
          </a:blip>
          <a:srcRect l="23581" b="20524"/>
          <a:stretch/>
        </p:blipFill>
        <p:spPr>
          <a:xfrm>
            <a:off x="-1" y="2895601"/>
            <a:ext cx="3947843" cy="3962399"/>
          </a:xfrm>
          <a:prstGeom prst="rect">
            <a:avLst/>
          </a:prstGeom>
        </p:spPr>
      </p:pic>
      <p:sp>
        <p:nvSpPr>
          <p:cNvPr id="6" name="Başlık 1"/>
          <p:cNvSpPr txBox="1">
            <a:spLocks/>
          </p:cNvSpPr>
          <p:nvPr/>
        </p:nvSpPr>
        <p:spPr bwMode="auto">
          <a:xfrm>
            <a:off x="2184747" y="520457"/>
            <a:ext cx="7776864" cy="486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5">
                    <a:lumMod val="75000"/>
                  </a:schemeClr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-65" charset="-128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-65" charset="-128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-65" charset="-128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-65" charset="-128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-65" charset="-128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-65" charset="-128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-65" charset="-128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dirty="0"/>
              <a:t>FİZİBİLİTE RAPORUNUN UYGUNLUĞU</a:t>
            </a:r>
          </a:p>
        </p:txBody>
      </p:sp>
      <p:sp>
        <p:nvSpPr>
          <p:cNvPr id="7" name="Metin kutusu 6"/>
          <p:cNvSpPr txBox="1"/>
          <p:nvPr/>
        </p:nvSpPr>
        <p:spPr>
          <a:xfrm>
            <a:off x="590549" y="1778129"/>
            <a:ext cx="9371062" cy="28900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b="1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Destek Alacak Yararlanıcının Proje Bitiminde Ajansa Sunacağı Fizibilite Raporunun Uygunluğu</a:t>
            </a:r>
          </a:p>
          <a:p>
            <a:pPr marL="285750" lvl="0" indent="-285750" algn="just" fontAlgn="auto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tr-TR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Fizibilite </a:t>
            </a:r>
            <a:r>
              <a:rPr lang="tr-TR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desteğinden yararlanan projeler için proje sonunda hazırlanacak fizibilitenin şablonu olarak fizibilite desteği etüdü formatı (EK FZDEF) kullanılmalıdır. Ekonomik değerlendirme, teknik değerlendirme ve mali değerlendirme olmak üzere üç bölümden oluşmalıdır.</a:t>
            </a:r>
          </a:p>
          <a:p>
            <a:pPr marL="285750" lvl="0" indent="-285750" algn="just" fontAlgn="auto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tr-TR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Yatırım </a:t>
            </a:r>
            <a:r>
              <a:rPr lang="tr-TR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tamamlandıktan sonra, satılacak/sunulacak ürünün ve/veya hizmetin tanımı/içeriği yatırımın yeri/üretim şekli/teknolojisinin seçilmesini, fiyatının tespitini gerçekleştirebilecek ölçüde tanımlanmış olmalıdır. </a:t>
            </a:r>
          </a:p>
          <a:p>
            <a:pPr marL="285750" lvl="0" indent="-285750" algn="just" fontAlgn="auto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tr-TR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Planlanan </a:t>
            </a:r>
            <a:r>
              <a:rPr lang="tr-TR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yatırım gelir getirici bir iş modeli içermelidir.</a:t>
            </a:r>
          </a:p>
          <a:p>
            <a:pPr marL="285750" lvl="0" indent="-285750" algn="just" fontAlgn="auto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tr-TR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Planlanan </a:t>
            </a:r>
            <a:r>
              <a:rPr lang="tr-TR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yatırımın ekonomik ömrü boyunca sağlayacağı net fayda hesaplanmalıdır.</a:t>
            </a:r>
          </a:p>
        </p:txBody>
      </p:sp>
    </p:spTree>
    <p:extLst>
      <p:ext uri="{BB962C8B-B14F-4D97-AF65-F5344CB8AC3E}">
        <p14:creationId xmlns:p14="http://schemas.microsoft.com/office/powerpoint/2010/main" val="389434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KA sunum taslak.pptx" id="{B9D35B8F-507E-48CB-8847-42AC0B0E6DEA}" vid="{590A76D7-E4A2-40FF-9A32-8C1ADAC0313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CKA sunum taslak</Template>
  <TotalTime>106</TotalTime>
  <Words>828</Words>
  <Application>Microsoft Office PowerPoint</Application>
  <PresentationFormat>Geniş ekran</PresentationFormat>
  <Paragraphs>122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Candara</vt:lpstr>
      <vt:lpstr>Geneva</vt:lpstr>
      <vt:lpstr>Times New Roman</vt:lpstr>
      <vt:lpstr>Wingdings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Duygu Ayata</dc:creator>
  <cp:lastModifiedBy>Aslı Şekeroğlu</cp:lastModifiedBy>
  <cp:revision>10</cp:revision>
  <dcterms:created xsi:type="dcterms:W3CDTF">2022-03-22T07:22:47Z</dcterms:created>
  <dcterms:modified xsi:type="dcterms:W3CDTF">2022-03-28T08:00:13Z</dcterms:modified>
</cp:coreProperties>
</file>