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20"/>
  </p:notesMasterIdLst>
  <p:handoutMasterIdLst>
    <p:handoutMasterId r:id="rId21"/>
  </p:handoutMasterIdLst>
  <p:sldIdLst>
    <p:sldId id="354" r:id="rId3"/>
    <p:sldId id="352" r:id="rId4"/>
    <p:sldId id="437" r:id="rId5"/>
    <p:sldId id="444" r:id="rId6"/>
    <p:sldId id="445" r:id="rId7"/>
    <p:sldId id="446" r:id="rId8"/>
    <p:sldId id="447" r:id="rId9"/>
    <p:sldId id="454" r:id="rId10"/>
    <p:sldId id="448" r:id="rId11"/>
    <p:sldId id="449" r:id="rId12"/>
    <p:sldId id="450" r:id="rId13"/>
    <p:sldId id="439" r:id="rId14"/>
    <p:sldId id="438" r:id="rId15"/>
    <p:sldId id="442" r:id="rId16"/>
    <p:sldId id="451" r:id="rId17"/>
    <p:sldId id="441" r:id="rId18"/>
    <p:sldId id="415" r:id="rId19"/>
  </p:sldIdLst>
  <p:sldSz cx="9144000" cy="6858000" type="screen4x3"/>
  <p:notesSz cx="6858000" cy="99472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yşegül Turgut" initials="AT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C666"/>
    <a:srgbClr val="FF8A33"/>
    <a:srgbClr val="851401"/>
    <a:srgbClr val="FF9900"/>
    <a:srgbClr val="86BE6A"/>
    <a:srgbClr val="7BB85C"/>
    <a:srgbClr val="FF6433"/>
    <a:srgbClr val="CC3300"/>
    <a:srgbClr val="FF66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2838BEF-8BB2-4498-84A7-C5851F593DF1}" styleName="Orta Stil 4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8" autoAdjust="0"/>
    <p:restoredTop sz="94710" autoAdjust="0"/>
  </p:normalViewPr>
  <p:slideViewPr>
    <p:cSldViewPr snapToObjects="1"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D85ADE-F195-4707-9F58-932BA40951BD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tr-TR"/>
        </a:p>
      </dgm:t>
    </dgm:pt>
    <dgm:pt modelId="{BBA610AF-357A-4B5D-972F-4FFB7CD905FF}">
      <dgm:prSet phldrT="[Metin]"/>
      <dgm:spPr/>
      <dgm:t>
        <a:bodyPr/>
        <a:lstStyle/>
        <a:p>
          <a:r>
            <a:rPr lang="tr-TR" dirty="0" smtClean="0"/>
            <a:t>ÖNCELİK 1</a:t>
          </a:r>
          <a:endParaRPr lang="tr-TR" dirty="0"/>
        </a:p>
      </dgm:t>
    </dgm:pt>
    <dgm:pt modelId="{D85A6DCF-1136-4E4E-9179-D859AC47977D}" type="parTrans" cxnId="{E3101609-E349-4DDD-8FD6-D5DB4F97A8F9}">
      <dgm:prSet/>
      <dgm:spPr/>
      <dgm:t>
        <a:bodyPr/>
        <a:lstStyle/>
        <a:p>
          <a:endParaRPr lang="tr-TR"/>
        </a:p>
      </dgm:t>
    </dgm:pt>
    <dgm:pt modelId="{ED8D9F77-7D1C-405E-9A17-80232E24140B}" type="sibTrans" cxnId="{E3101609-E349-4DDD-8FD6-D5DB4F97A8F9}">
      <dgm:prSet/>
      <dgm:spPr/>
      <dgm:t>
        <a:bodyPr/>
        <a:lstStyle/>
        <a:p>
          <a:endParaRPr lang="tr-TR"/>
        </a:p>
      </dgm:t>
    </dgm:pt>
    <dgm:pt modelId="{9F528C23-7515-4ECA-A96E-A4245D21FA28}">
      <dgm:prSet phldrT="[Metin]"/>
      <dgm:spPr/>
      <dgm:t>
        <a:bodyPr/>
        <a:lstStyle/>
        <a:p>
          <a:r>
            <a:rPr lang="tr-TR" b="1" spc="-150" dirty="0" smtClean="0">
              <a:solidFill>
                <a:schemeClr val="tx1">
                  <a:lumMod val="50000"/>
                  <a:lumOff val="50000"/>
                </a:schemeClr>
              </a:solidFill>
              <a:latin typeface="Candara" pitchFamily="34" charset="0"/>
              <a:cs typeface="Arial" pitchFamily="34" charset="0"/>
            </a:rPr>
            <a:t>Mikro işletmelerin kurumsallaşma düzeyi / ihracat / pazarlama / kalite standartlarının artırılması		</a:t>
          </a:r>
          <a:endParaRPr lang="tr-TR" dirty="0"/>
        </a:p>
      </dgm:t>
    </dgm:pt>
    <dgm:pt modelId="{C0283F5C-9D8A-4CA0-9C26-FBE7469F7302}" type="parTrans" cxnId="{5D79E22D-AF56-42CE-8CF7-675DF75005A1}">
      <dgm:prSet/>
      <dgm:spPr/>
      <dgm:t>
        <a:bodyPr/>
        <a:lstStyle/>
        <a:p>
          <a:endParaRPr lang="tr-TR"/>
        </a:p>
      </dgm:t>
    </dgm:pt>
    <dgm:pt modelId="{2A58A282-5580-496C-A312-C65E822B373E}" type="sibTrans" cxnId="{5D79E22D-AF56-42CE-8CF7-675DF75005A1}">
      <dgm:prSet/>
      <dgm:spPr/>
      <dgm:t>
        <a:bodyPr/>
        <a:lstStyle/>
        <a:p>
          <a:endParaRPr lang="tr-TR"/>
        </a:p>
      </dgm:t>
    </dgm:pt>
    <dgm:pt modelId="{2934EC2F-8D8F-424A-9C10-6C5D8D0DBA4C}">
      <dgm:prSet phldrT="[Metin]"/>
      <dgm:spPr/>
      <dgm:t>
        <a:bodyPr/>
        <a:lstStyle/>
        <a:p>
          <a:r>
            <a:rPr lang="tr-TR" smtClean="0"/>
            <a:t>ÖNCELİK 2</a:t>
          </a:r>
          <a:endParaRPr lang="tr-TR" dirty="0"/>
        </a:p>
      </dgm:t>
    </dgm:pt>
    <dgm:pt modelId="{60D32223-DFD1-49E2-9F60-63A501A343F1}" type="parTrans" cxnId="{0FBA348D-653D-4EC4-AA8F-7F815EF386A9}">
      <dgm:prSet/>
      <dgm:spPr/>
      <dgm:t>
        <a:bodyPr/>
        <a:lstStyle/>
        <a:p>
          <a:endParaRPr lang="tr-TR"/>
        </a:p>
      </dgm:t>
    </dgm:pt>
    <dgm:pt modelId="{5E00CEA4-87A4-4B4A-922D-A1D28EB83EDF}" type="sibTrans" cxnId="{0FBA348D-653D-4EC4-AA8F-7F815EF386A9}">
      <dgm:prSet/>
      <dgm:spPr/>
      <dgm:t>
        <a:bodyPr/>
        <a:lstStyle/>
        <a:p>
          <a:endParaRPr lang="tr-TR"/>
        </a:p>
      </dgm:t>
    </dgm:pt>
    <dgm:pt modelId="{94E1D8DE-449F-42A9-9134-A5361F491A18}">
      <dgm:prSet phldrT="[Metin]"/>
      <dgm:spPr/>
      <dgm:t>
        <a:bodyPr/>
        <a:lstStyle/>
        <a:p>
          <a:r>
            <a:rPr lang="tr-TR" b="1" spc="-150" dirty="0" smtClean="0">
              <a:solidFill>
                <a:schemeClr val="tx1">
                  <a:lumMod val="50000"/>
                  <a:lumOff val="50000"/>
                </a:schemeClr>
              </a:solidFill>
              <a:latin typeface="Candara" pitchFamily="34" charset="0"/>
              <a:cs typeface="Arial" pitchFamily="34" charset="0"/>
            </a:rPr>
            <a:t>Mikro işletmelerin ürün, süreç ya da pazarlama yeniliği / ürün geliştirme / ürün çeşitlendirme olanaklarının artırılması</a:t>
          </a:r>
          <a:endParaRPr lang="tr-TR" dirty="0"/>
        </a:p>
      </dgm:t>
    </dgm:pt>
    <dgm:pt modelId="{54D1529D-41B2-47EB-84DE-9284B7609B5A}" type="parTrans" cxnId="{BC191AC9-8B83-409E-8EE2-2CAEBBEC4E6D}">
      <dgm:prSet/>
      <dgm:spPr/>
      <dgm:t>
        <a:bodyPr/>
        <a:lstStyle/>
        <a:p>
          <a:endParaRPr lang="tr-TR"/>
        </a:p>
      </dgm:t>
    </dgm:pt>
    <dgm:pt modelId="{8DF82D40-EFEE-4F25-920E-C89A71C76C7D}" type="sibTrans" cxnId="{BC191AC9-8B83-409E-8EE2-2CAEBBEC4E6D}">
      <dgm:prSet/>
      <dgm:spPr/>
      <dgm:t>
        <a:bodyPr/>
        <a:lstStyle/>
        <a:p>
          <a:endParaRPr lang="tr-TR"/>
        </a:p>
      </dgm:t>
    </dgm:pt>
    <dgm:pt modelId="{A92BC617-F857-4397-BB24-0187E543A546}" type="pres">
      <dgm:prSet presAssocID="{87D85ADE-F195-4707-9F58-932BA40951B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A04653C-E002-4599-A8C9-6B087679F0A7}" type="pres">
      <dgm:prSet presAssocID="{BBA610AF-357A-4B5D-972F-4FFB7CD905F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09E1E3D-787A-45BA-A8C0-0CEDC79A44D4}" type="pres">
      <dgm:prSet presAssocID="{BBA610AF-357A-4B5D-972F-4FFB7CD905FF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5B03910-F47C-4EB1-80BE-218FA44CE771}" type="pres">
      <dgm:prSet presAssocID="{2934EC2F-8D8F-424A-9C10-6C5D8D0DBA4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BD13565-D711-4A45-9631-DF15CE713768}" type="pres">
      <dgm:prSet presAssocID="{2934EC2F-8D8F-424A-9C10-6C5D8D0DBA4C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7D920D7-C96C-450B-B387-981E01A9F160}" type="presOf" srcId="{87D85ADE-F195-4707-9F58-932BA40951BD}" destId="{A92BC617-F857-4397-BB24-0187E543A546}" srcOrd="0" destOrd="0" presId="urn:microsoft.com/office/officeart/2005/8/layout/vList2"/>
    <dgm:cxn modelId="{66AE7658-0DC6-4A85-B1D9-599DEDC1A7A7}" type="presOf" srcId="{9F528C23-7515-4ECA-A96E-A4245D21FA28}" destId="{409E1E3D-787A-45BA-A8C0-0CEDC79A44D4}" srcOrd="0" destOrd="0" presId="urn:microsoft.com/office/officeart/2005/8/layout/vList2"/>
    <dgm:cxn modelId="{6CDCEB80-8171-41B3-96B2-973DD5286B82}" type="presOf" srcId="{94E1D8DE-449F-42A9-9134-A5361F491A18}" destId="{5BD13565-D711-4A45-9631-DF15CE713768}" srcOrd="0" destOrd="0" presId="urn:microsoft.com/office/officeart/2005/8/layout/vList2"/>
    <dgm:cxn modelId="{0DDC4AED-F5E8-4C47-9348-9C00B7ADE358}" type="presOf" srcId="{2934EC2F-8D8F-424A-9C10-6C5D8D0DBA4C}" destId="{35B03910-F47C-4EB1-80BE-218FA44CE771}" srcOrd="0" destOrd="0" presId="urn:microsoft.com/office/officeart/2005/8/layout/vList2"/>
    <dgm:cxn modelId="{5D79E22D-AF56-42CE-8CF7-675DF75005A1}" srcId="{BBA610AF-357A-4B5D-972F-4FFB7CD905FF}" destId="{9F528C23-7515-4ECA-A96E-A4245D21FA28}" srcOrd="0" destOrd="0" parTransId="{C0283F5C-9D8A-4CA0-9C26-FBE7469F7302}" sibTransId="{2A58A282-5580-496C-A312-C65E822B373E}"/>
    <dgm:cxn modelId="{0FBA348D-653D-4EC4-AA8F-7F815EF386A9}" srcId="{87D85ADE-F195-4707-9F58-932BA40951BD}" destId="{2934EC2F-8D8F-424A-9C10-6C5D8D0DBA4C}" srcOrd="1" destOrd="0" parTransId="{60D32223-DFD1-49E2-9F60-63A501A343F1}" sibTransId="{5E00CEA4-87A4-4B4A-922D-A1D28EB83EDF}"/>
    <dgm:cxn modelId="{BC191AC9-8B83-409E-8EE2-2CAEBBEC4E6D}" srcId="{2934EC2F-8D8F-424A-9C10-6C5D8D0DBA4C}" destId="{94E1D8DE-449F-42A9-9134-A5361F491A18}" srcOrd="0" destOrd="0" parTransId="{54D1529D-41B2-47EB-84DE-9284B7609B5A}" sibTransId="{8DF82D40-EFEE-4F25-920E-C89A71C76C7D}"/>
    <dgm:cxn modelId="{51176DAD-B6EF-464E-ADE3-9F0B19247608}" type="presOf" srcId="{BBA610AF-357A-4B5D-972F-4FFB7CD905FF}" destId="{9A04653C-E002-4599-A8C9-6B087679F0A7}" srcOrd="0" destOrd="0" presId="urn:microsoft.com/office/officeart/2005/8/layout/vList2"/>
    <dgm:cxn modelId="{E3101609-E349-4DDD-8FD6-D5DB4F97A8F9}" srcId="{87D85ADE-F195-4707-9F58-932BA40951BD}" destId="{BBA610AF-357A-4B5D-972F-4FFB7CD905FF}" srcOrd="0" destOrd="0" parTransId="{D85A6DCF-1136-4E4E-9179-D859AC47977D}" sibTransId="{ED8D9F77-7D1C-405E-9A17-80232E24140B}"/>
    <dgm:cxn modelId="{A9DD062A-7A1D-44FA-BA85-E9F88DBDE698}" type="presParOf" srcId="{A92BC617-F857-4397-BB24-0187E543A546}" destId="{9A04653C-E002-4599-A8C9-6B087679F0A7}" srcOrd="0" destOrd="0" presId="urn:microsoft.com/office/officeart/2005/8/layout/vList2"/>
    <dgm:cxn modelId="{677D02F1-BC0F-4AC6-88A4-D58DC7916A60}" type="presParOf" srcId="{A92BC617-F857-4397-BB24-0187E543A546}" destId="{409E1E3D-787A-45BA-A8C0-0CEDC79A44D4}" srcOrd="1" destOrd="0" presId="urn:microsoft.com/office/officeart/2005/8/layout/vList2"/>
    <dgm:cxn modelId="{14B2FB26-CE8B-4B0F-9D23-36BF59B09817}" type="presParOf" srcId="{A92BC617-F857-4397-BB24-0187E543A546}" destId="{35B03910-F47C-4EB1-80BE-218FA44CE771}" srcOrd="2" destOrd="0" presId="urn:microsoft.com/office/officeart/2005/8/layout/vList2"/>
    <dgm:cxn modelId="{28C9A384-26CD-46CB-B69A-2881F535E5D2}" type="presParOf" srcId="{A92BC617-F857-4397-BB24-0187E543A546}" destId="{5BD13565-D711-4A45-9631-DF15CE71376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321490-2F99-4B86-ADEB-D19E69F233E1}" type="doc">
      <dgm:prSet loTypeId="urn:microsoft.com/office/officeart/2009/3/layout/PieProces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3E6EE8F-84EA-4D70-8434-7269F8CB3186}">
      <dgm:prSet phldrT="[Metin]" custT="1"/>
      <dgm:spPr/>
      <dgm:t>
        <a:bodyPr/>
        <a:lstStyle/>
        <a:p>
          <a:pPr>
            <a:spcAft>
              <a:spcPts val="0"/>
            </a:spcAft>
          </a:pPr>
          <a:r>
            <a:rPr lang="tr-TR" sz="2400" b="1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Proje süresi:</a:t>
          </a:r>
          <a:endParaRPr lang="tr-TR" sz="2400" b="1" dirty="0">
            <a:solidFill>
              <a:schemeClr val="tx1">
                <a:lumMod val="65000"/>
                <a:lumOff val="35000"/>
              </a:schemeClr>
            </a:solidFill>
            <a:latin typeface="Candara" pitchFamily="34" charset="0"/>
          </a:endParaRPr>
        </a:p>
      </dgm:t>
    </dgm:pt>
    <dgm:pt modelId="{43BAA0E8-B6C2-4110-B470-3D5C8BF28069}" type="sibTrans" cxnId="{C37F92A2-B8A9-4E31-94F4-19657586B65D}">
      <dgm:prSet/>
      <dgm:spPr/>
      <dgm:t>
        <a:bodyPr/>
        <a:lstStyle/>
        <a:p>
          <a:endParaRPr lang="tr-TR"/>
        </a:p>
      </dgm:t>
    </dgm:pt>
    <dgm:pt modelId="{B278E6FA-1589-4483-96ED-980B654661A3}" type="parTrans" cxnId="{C37F92A2-B8A9-4E31-94F4-19657586B65D}">
      <dgm:prSet/>
      <dgm:spPr/>
      <dgm:t>
        <a:bodyPr/>
        <a:lstStyle/>
        <a:p>
          <a:endParaRPr lang="tr-TR"/>
        </a:p>
      </dgm:t>
    </dgm:pt>
    <dgm:pt modelId="{6DC2C0D4-5A23-4DF6-B2B8-9F61F3D7F693}">
      <dgm:prSet phldrT="[Metin]" custT="1"/>
      <dgm:spPr/>
      <dgm:t>
        <a:bodyPr/>
        <a:lstStyle/>
        <a:p>
          <a:pPr>
            <a:spcAft>
              <a:spcPts val="0"/>
            </a:spcAft>
          </a:pPr>
          <a:r>
            <a:rPr lang="tr-TR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Program Bütçesi: </a:t>
          </a:r>
          <a:r>
            <a:rPr lang="tr-TR" sz="2400" b="0" dirty="0" smtClean="0">
              <a:latin typeface="Candara" pitchFamily="34" charset="0"/>
            </a:rPr>
            <a:t>7.</a:t>
          </a:r>
          <a:r>
            <a:rPr lang="tr-TR" sz="2800" b="0" dirty="0" smtClean="0">
              <a:latin typeface="Candara" pitchFamily="34" charset="0"/>
            </a:rPr>
            <a:t>000.000 TL</a:t>
          </a:r>
          <a:endParaRPr lang="tr-TR" sz="2800" dirty="0">
            <a:latin typeface="Candara" pitchFamily="34" charset="0"/>
          </a:endParaRPr>
        </a:p>
      </dgm:t>
    </dgm:pt>
    <dgm:pt modelId="{C5A3C5C5-A357-450C-8842-8CEA4BF315A5}" type="sibTrans" cxnId="{C9966CC6-674A-40FF-B4EA-01E457047A84}">
      <dgm:prSet/>
      <dgm:spPr/>
      <dgm:t>
        <a:bodyPr/>
        <a:lstStyle/>
        <a:p>
          <a:endParaRPr lang="tr-TR"/>
        </a:p>
      </dgm:t>
    </dgm:pt>
    <dgm:pt modelId="{FFDFB17B-EDCB-46B8-8AB1-C65FD64F32AB}" type="parTrans" cxnId="{C9966CC6-674A-40FF-B4EA-01E457047A84}">
      <dgm:prSet/>
      <dgm:spPr/>
      <dgm:t>
        <a:bodyPr/>
        <a:lstStyle/>
        <a:p>
          <a:endParaRPr lang="tr-TR"/>
        </a:p>
      </dgm:t>
    </dgm:pt>
    <dgm:pt modelId="{04559381-5B4A-4C8E-9B35-C201F04EFE80}">
      <dgm:prSet phldrT="[Metin]" custT="1"/>
      <dgm:spPr/>
      <dgm:t>
        <a:bodyPr/>
        <a:lstStyle/>
        <a:p>
          <a:pPr algn="l">
            <a:spcAft>
              <a:spcPts val="0"/>
            </a:spcAft>
          </a:pPr>
          <a:r>
            <a:rPr lang="tr-TR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Uygun Başvuru Sahipleri:</a:t>
          </a:r>
        </a:p>
        <a:p>
          <a:pPr algn="l">
            <a:spcAft>
              <a:spcPts val="0"/>
            </a:spcAft>
          </a:pPr>
          <a:r>
            <a:rPr lang="tr-TR" sz="2400" b="0" dirty="0" smtClean="0">
              <a:solidFill>
                <a:schemeClr val="tx1"/>
              </a:solidFill>
              <a:latin typeface="Candara" pitchFamily="34" charset="0"/>
            </a:rPr>
            <a:t>Mikro İşletmeler</a:t>
          </a:r>
        </a:p>
        <a:p>
          <a:pPr algn="l">
            <a:spcAft>
              <a:spcPts val="0"/>
            </a:spcAft>
          </a:pPr>
          <a:endParaRPr lang="tr-TR" sz="2400" b="0" dirty="0" smtClean="0">
            <a:solidFill>
              <a:schemeClr val="tx1"/>
            </a:solidFill>
            <a:latin typeface="Candara" pitchFamily="34" charset="0"/>
          </a:endParaRPr>
        </a:p>
        <a:p>
          <a:pPr algn="l">
            <a:spcAft>
              <a:spcPts val="0"/>
            </a:spcAft>
          </a:pPr>
          <a:endParaRPr lang="tr-TR" sz="2400" b="0" dirty="0" smtClean="0">
            <a:solidFill>
              <a:schemeClr val="tx1"/>
            </a:solidFill>
            <a:latin typeface="Candara" pitchFamily="34" charset="0"/>
          </a:endParaRPr>
        </a:p>
        <a:p>
          <a:pPr algn="l">
            <a:spcAft>
              <a:spcPts val="0"/>
            </a:spcAft>
          </a:pPr>
          <a:endParaRPr lang="tr-TR" sz="1400" b="0" dirty="0" smtClean="0">
            <a:solidFill>
              <a:schemeClr val="tx1"/>
            </a:solidFill>
            <a:latin typeface="Candara" pitchFamily="34" charset="0"/>
          </a:endParaRPr>
        </a:p>
      </dgm:t>
    </dgm:pt>
    <dgm:pt modelId="{0E5501C5-1AAB-4D1F-82A5-188088C08D86}" type="sibTrans" cxnId="{AE853356-5CE4-4E24-B752-BF8531446AC0}">
      <dgm:prSet/>
      <dgm:spPr/>
      <dgm:t>
        <a:bodyPr/>
        <a:lstStyle/>
        <a:p>
          <a:endParaRPr lang="tr-TR"/>
        </a:p>
      </dgm:t>
    </dgm:pt>
    <dgm:pt modelId="{2BB84571-97F7-43C8-B3C0-7AAD1E44E456}" type="parTrans" cxnId="{AE853356-5CE4-4E24-B752-BF8531446AC0}">
      <dgm:prSet/>
      <dgm:spPr/>
      <dgm:t>
        <a:bodyPr/>
        <a:lstStyle/>
        <a:p>
          <a:endParaRPr lang="tr-TR"/>
        </a:p>
      </dgm:t>
    </dgm:pt>
    <dgm:pt modelId="{82D67253-441D-4D07-8649-8DECE6D62544}">
      <dgm:prSet phldrT="[Metin]"/>
      <dgm:spPr/>
      <dgm:t>
        <a:bodyPr/>
        <a:lstStyle/>
        <a:p>
          <a:r>
            <a:rPr lang="tr-TR" smtClean="0">
              <a:solidFill>
                <a:schemeClr val="bg1"/>
              </a:solidFill>
            </a:rPr>
            <a:t>l</a:t>
          </a:r>
          <a:endParaRPr lang="tr-TR" dirty="0">
            <a:solidFill>
              <a:schemeClr val="bg1"/>
            </a:solidFill>
          </a:endParaRPr>
        </a:p>
      </dgm:t>
    </dgm:pt>
    <dgm:pt modelId="{C0AF26BA-A2B2-49B1-A74F-D88FCDFE541E}" type="sibTrans" cxnId="{38E35D84-FAEB-4F52-88DF-589B6E88228B}">
      <dgm:prSet/>
      <dgm:spPr/>
      <dgm:t>
        <a:bodyPr/>
        <a:lstStyle/>
        <a:p>
          <a:endParaRPr lang="tr-TR"/>
        </a:p>
      </dgm:t>
    </dgm:pt>
    <dgm:pt modelId="{AB4E9EE9-12D4-40DB-9351-72041033EDB9}" type="parTrans" cxnId="{38E35D84-FAEB-4F52-88DF-589B6E88228B}">
      <dgm:prSet/>
      <dgm:spPr/>
      <dgm:t>
        <a:bodyPr/>
        <a:lstStyle/>
        <a:p>
          <a:endParaRPr lang="tr-TR"/>
        </a:p>
      </dgm:t>
    </dgm:pt>
    <dgm:pt modelId="{AC9EF924-3EC2-4923-BF8A-BBC79C290BD5}">
      <dgm:prSet phldrT="[Metin]"/>
      <dgm:spPr/>
      <dgm:t>
        <a:bodyPr/>
        <a:lstStyle/>
        <a:p>
          <a:r>
            <a:rPr lang="tr-TR" smtClean="0">
              <a:solidFill>
                <a:schemeClr val="bg1"/>
              </a:solidFill>
            </a:rPr>
            <a:t>l</a:t>
          </a:r>
          <a:endParaRPr lang="tr-TR" dirty="0">
            <a:solidFill>
              <a:schemeClr val="bg1"/>
            </a:solidFill>
          </a:endParaRPr>
        </a:p>
      </dgm:t>
    </dgm:pt>
    <dgm:pt modelId="{F016FF2A-9925-4FC6-B2F7-BAA51CF7D381}" type="sibTrans" cxnId="{04F41957-46C6-443C-9FEC-D5B10FCD1173}">
      <dgm:prSet/>
      <dgm:spPr/>
      <dgm:t>
        <a:bodyPr/>
        <a:lstStyle/>
        <a:p>
          <a:endParaRPr lang="tr-TR"/>
        </a:p>
      </dgm:t>
    </dgm:pt>
    <dgm:pt modelId="{AE5FC174-A5DF-45EF-9394-3ABE1C77DAB1}" type="parTrans" cxnId="{04F41957-46C6-443C-9FEC-D5B10FCD1173}">
      <dgm:prSet/>
      <dgm:spPr/>
      <dgm:t>
        <a:bodyPr/>
        <a:lstStyle/>
        <a:p>
          <a:endParaRPr lang="tr-TR"/>
        </a:p>
      </dgm:t>
    </dgm:pt>
    <dgm:pt modelId="{6BA25CE7-B82E-44E2-860D-D4B6D64EAD6D}">
      <dgm:prSet phldrT="[Metin]"/>
      <dgm:spPr>
        <a:solidFill>
          <a:schemeClr val="bg1"/>
        </a:solidFill>
      </dgm:spPr>
      <dgm:t>
        <a:bodyPr/>
        <a:lstStyle/>
        <a:p>
          <a:r>
            <a:rPr lang="tr-TR" smtClean="0">
              <a:solidFill>
                <a:schemeClr val="bg1"/>
              </a:solidFill>
            </a:rPr>
            <a:t>l</a:t>
          </a:r>
          <a:endParaRPr lang="tr-TR" dirty="0">
            <a:solidFill>
              <a:schemeClr val="bg1"/>
            </a:solidFill>
          </a:endParaRPr>
        </a:p>
      </dgm:t>
    </dgm:pt>
    <dgm:pt modelId="{88AE9CF1-DB81-4C2E-A808-6AF7C1C13586}" type="sibTrans" cxnId="{D834E892-F70A-487B-95A8-0FFAD606526C}">
      <dgm:prSet/>
      <dgm:spPr/>
      <dgm:t>
        <a:bodyPr/>
        <a:lstStyle/>
        <a:p>
          <a:endParaRPr lang="tr-TR"/>
        </a:p>
      </dgm:t>
    </dgm:pt>
    <dgm:pt modelId="{A96A85BD-EE02-4EAA-AD05-21F0371F69A8}" type="parTrans" cxnId="{D834E892-F70A-487B-95A8-0FFAD606526C}">
      <dgm:prSet/>
      <dgm:spPr/>
      <dgm:t>
        <a:bodyPr/>
        <a:lstStyle/>
        <a:p>
          <a:endParaRPr lang="tr-TR"/>
        </a:p>
      </dgm:t>
    </dgm:pt>
    <dgm:pt modelId="{EB700CBA-5C1F-496F-AA24-143833E841CE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tr-TR" sz="2400" dirty="0" smtClean="0">
              <a:latin typeface="Candara" pitchFamily="34" charset="0"/>
            </a:rPr>
            <a:t>Azami süre:</a:t>
          </a:r>
        </a:p>
      </dgm:t>
    </dgm:pt>
    <dgm:pt modelId="{03C771C4-5826-4163-B63D-ADF0DCF66B01}" type="parTrans" cxnId="{F16DA093-636B-45CC-A1D5-70C3B0E09980}">
      <dgm:prSet/>
      <dgm:spPr/>
      <dgm:t>
        <a:bodyPr/>
        <a:lstStyle/>
        <a:p>
          <a:endParaRPr lang="tr-TR"/>
        </a:p>
      </dgm:t>
    </dgm:pt>
    <dgm:pt modelId="{E2168F7B-DF47-4738-BFB3-D91C02823A11}" type="sibTrans" cxnId="{F16DA093-636B-45CC-A1D5-70C3B0E09980}">
      <dgm:prSet/>
      <dgm:spPr/>
      <dgm:t>
        <a:bodyPr/>
        <a:lstStyle/>
        <a:p>
          <a:endParaRPr lang="tr-TR"/>
        </a:p>
      </dgm:t>
    </dgm:pt>
    <dgm:pt modelId="{91F379B1-2436-42FF-868A-EE35FECDC566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tr-TR" sz="2400" dirty="0" smtClean="0">
              <a:latin typeface="Candara" pitchFamily="34" charset="0"/>
            </a:rPr>
            <a:t>9 ay</a:t>
          </a:r>
          <a:endParaRPr lang="tr-TR" sz="2400" dirty="0">
            <a:latin typeface="Candara" pitchFamily="34" charset="0"/>
          </a:endParaRPr>
        </a:p>
      </dgm:t>
    </dgm:pt>
    <dgm:pt modelId="{ECA28B65-D631-4496-81CD-0C557726BE4F}" type="parTrans" cxnId="{7B593173-CDC2-4A36-80A0-F775730742E0}">
      <dgm:prSet/>
      <dgm:spPr/>
      <dgm:t>
        <a:bodyPr/>
        <a:lstStyle/>
        <a:p>
          <a:endParaRPr lang="tr-TR"/>
        </a:p>
      </dgm:t>
    </dgm:pt>
    <dgm:pt modelId="{78388F5F-A61B-4318-83DD-986295C2DA25}" type="sibTrans" cxnId="{7B593173-CDC2-4A36-80A0-F775730742E0}">
      <dgm:prSet/>
      <dgm:spPr/>
      <dgm:t>
        <a:bodyPr/>
        <a:lstStyle/>
        <a:p>
          <a:endParaRPr lang="tr-TR"/>
        </a:p>
      </dgm:t>
    </dgm:pt>
    <dgm:pt modelId="{281EA354-C39B-4CB2-85E3-1C72B62087C6}">
      <dgm:prSet custT="1"/>
      <dgm:spPr/>
      <dgm:t>
        <a:bodyPr/>
        <a:lstStyle/>
        <a:p>
          <a:pPr>
            <a:spcAft>
              <a:spcPts val="0"/>
            </a:spcAft>
          </a:pPr>
          <a:endParaRPr lang="tr-TR" sz="2400" b="0" dirty="0" smtClean="0">
            <a:solidFill>
              <a:schemeClr val="tx2"/>
            </a:solidFill>
            <a:latin typeface="Candara" pitchFamily="34" charset="0"/>
          </a:endParaRPr>
        </a:p>
      </dgm:t>
    </dgm:pt>
    <dgm:pt modelId="{874CE59F-1EE3-4CFC-8DEB-2DC95B6BC14E}" type="parTrans" cxnId="{AE5BC1A6-733F-4847-B047-E2B3BAAD9C49}">
      <dgm:prSet/>
      <dgm:spPr/>
      <dgm:t>
        <a:bodyPr/>
        <a:lstStyle/>
        <a:p>
          <a:endParaRPr lang="tr-TR"/>
        </a:p>
      </dgm:t>
    </dgm:pt>
    <dgm:pt modelId="{52453132-8CB5-425F-BFD5-C8B29DD3E639}" type="sibTrans" cxnId="{AE5BC1A6-733F-4847-B047-E2B3BAAD9C49}">
      <dgm:prSet/>
      <dgm:spPr/>
      <dgm:t>
        <a:bodyPr/>
        <a:lstStyle/>
        <a:p>
          <a:endParaRPr lang="tr-TR"/>
        </a:p>
      </dgm:t>
    </dgm:pt>
    <dgm:pt modelId="{0747936B-9039-4F0A-9029-07014BE49831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tr-TR" sz="2400" b="1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Destek Tutarı:</a:t>
          </a:r>
          <a:endParaRPr lang="tr-TR" sz="2400" b="1" dirty="0" smtClean="0">
            <a:solidFill>
              <a:schemeClr val="tx1">
                <a:lumMod val="65000"/>
                <a:lumOff val="35000"/>
              </a:schemeClr>
            </a:solidFill>
            <a:latin typeface="Candara" pitchFamily="34" charset="0"/>
          </a:endParaRPr>
        </a:p>
      </dgm:t>
    </dgm:pt>
    <dgm:pt modelId="{745DBEC8-74E4-4CA0-9A5B-1EE648A86D92}" type="parTrans" cxnId="{30B691DE-46D1-491B-8671-F72B49C64138}">
      <dgm:prSet/>
      <dgm:spPr/>
      <dgm:t>
        <a:bodyPr/>
        <a:lstStyle/>
        <a:p>
          <a:endParaRPr lang="tr-TR"/>
        </a:p>
      </dgm:t>
    </dgm:pt>
    <dgm:pt modelId="{09B64585-A16D-4C5D-82E6-089E6D0003A3}" type="sibTrans" cxnId="{30B691DE-46D1-491B-8671-F72B49C64138}">
      <dgm:prSet/>
      <dgm:spPr/>
      <dgm:t>
        <a:bodyPr/>
        <a:lstStyle/>
        <a:p>
          <a:endParaRPr lang="tr-TR"/>
        </a:p>
      </dgm:t>
    </dgm:pt>
    <dgm:pt modelId="{206FA651-CCC8-47A8-BDE7-BDB28D0D516A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tr-TR" sz="2400" b="0" dirty="0" smtClean="0">
              <a:latin typeface="Candara" pitchFamily="34" charset="0"/>
            </a:rPr>
            <a:t>Asgari tutar: 25.000 TL</a:t>
          </a:r>
        </a:p>
      </dgm:t>
    </dgm:pt>
    <dgm:pt modelId="{1A73E897-7CFF-4CD4-87C5-BB62E800DA1F}" type="parTrans" cxnId="{8C01E1C1-ECF9-4000-8965-F267DD9AFAF6}">
      <dgm:prSet/>
      <dgm:spPr/>
      <dgm:t>
        <a:bodyPr/>
        <a:lstStyle/>
        <a:p>
          <a:endParaRPr lang="tr-TR"/>
        </a:p>
      </dgm:t>
    </dgm:pt>
    <dgm:pt modelId="{3662E6CD-A03F-478E-869A-67C8559D0351}" type="sibTrans" cxnId="{8C01E1C1-ECF9-4000-8965-F267DD9AFAF6}">
      <dgm:prSet/>
      <dgm:spPr/>
      <dgm:t>
        <a:bodyPr/>
        <a:lstStyle/>
        <a:p>
          <a:endParaRPr lang="tr-TR"/>
        </a:p>
      </dgm:t>
    </dgm:pt>
    <dgm:pt modelId="{B94A2706-EA0A-4ABE-9287-97BB79BD8A76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tr-TR" sz="2400" b="0" smtClean="0">
              <a:latin typeface="Candara" pitchFamily="34" charset="0"/>
            </a:rPr>
            <a:t>Azami tutar:</a:t>
          </a:r>
          <a:endParaRPr lang="tr-TR" sz="2400" b="0" dirty="0" smtClean="0">
            <a:latin typeface="Candara" pitchFamily="34" charset="0"/>
          </a:endParaRPr>
        </a:p>
      </dgm:t>
    </dgm:pt>
    <dgm:pt modelId="{EBEDB298-5876-4F06-95CA-FC1A14795360}" type="parTrans" cxnId="{5851F009-BE91-4E7F-BBDA-5B3132F8FDA8}">
      <dgm:prSet/>
      <dgm:spPr/>
      <dgm:t>
        <a:bodyPr/>
        <a:lstStyle/>
        <a:p>
          <a:endParaRPr lang="tr-TR"/>
        </a:p>
      </dgm:t>
    </dgm:pt>
    <dgm:pt modelId="{633FCACC-1922-4BB8-8724-4725C3E3C09A}" type="sibTrans" cxnId="{5851F009-BE91-4E7F-BBDA-5B3132F8FDA8}">
      <dgm:prSet/>
      <dgm:spPr/>
      <dgm:t>
        <a:bodyPr/>
        <a:lstStyle/>
        <a:p>
          <a:endParaRPr lang="tr-TR"/>
        </a:p>
      </dgm:t>
    </dgm:pt>
    <dgm:pt modelId="{5620B211-25A1-4B94-B824-196AC5049D40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tr-TR" sz="2400" b="0" dirty="0" smtClean="0">
              <a:latin typeface="Candara" pitchFamily="34" charset="0"/>
            </a:rPr>
            <a:t>250.000 TL</a:t>
          </a:r>
        </a:p>
        <a:p>
          <a:pPr>
            <a:spcAft>
              <a:spcPts val="0"/>
            </a:spcAft>
          </a:pPr>
          <a:endParaRPr lang="tr-TR" sz="2400" b="0" dirty="0" smtClean="0">
            <a:latin typeface="Candara" pitchFamily="34" charset="0"/>
          </a:endParaRPr>
        </a:p>
        <a:p>
          <a:pPr>
            <a:spcAft>
              <a:spcPts val="0"/>
            </a:spcAft>
          </a:pPr>
          <a:r>
            <a:rPr lang="tr-TR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Destek Oranı: </a:t>
          </a:r>
        </a:p>
        <a:p>
          <a:pPr>
            <a:spcAft>
              <a:spcPts val="0"/>
            </a:spcAft>
          </a:pPr>
          <a:r>
            <a:rPr lang="tr-TR" sz="2400" b="0" dirty="0" smtClean="0">
              <a:latin typeface="Candara" pitchFamily="34" charset="0"/>
            </a:rPr>
            <a:t>%10 - %50</a:t>
          </a:r>
          <a:endParaRPr lang="tr-TR" sz="2400" b="0" dirty="0">
            <a:latin typeface="Candara" pitchFamily="34" charset="0"/>
          </a:endParaRPr>
        </a:p>
      </dgm:t>
    </dgm:pt>
    <dgm:pt modelId="{0BCB9FE1-16BF-4759-A0DF-42A360EE7CF1}" type="parTrans" cxnId="{B0195383-521D-42EF-9D10-657E0EB951EB}">
      <dgm:prSet/>
      <dgm:spPr/>
      <dgm:t>
        <a:bodyPr/>
        <a:lstStyle/>
        <a:p>
          <a:endParaRPr lang="tr-TR"/>
        </a:p>
      </dgm:t>
    </dgm:pt>
    <dgm:pt modelId="{0C733C5B-69B3-4866-8DA1-899DF1637B41}" type="sibTrans" cxnId="{B0195383-521D-42EF-9D10-657E0EB951EB}">
      <dgm:prSet/>
      <dgm:spPr/>
      <dgm:t>
        <a:bodyPr/>
        <a:lstStyle/>
        <a:p>
          <a:endParaRPr lang="tr-TR"/>
        </a:p>
      </dgm:t>
    </dgm:pt>
    <dgm:pt modelId="{C5C7415B-603E-4846-A5B6-AF3451B9120B}" type="pres">
      <dgm:prSet presAssocID="{DC321490-2F99-4B86-ADEB-D19E69F233E1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98C3B33B-24A7-47E2-9ABE-DEC524B1D601}" type="pres">
      <dgm:prSet presAssocID="{6BA25CE7-B82E-44E2-860D-D4B6D64EAD6D}" presName="ParentComposite" presStyleCnt="0"/>
      <dgm:spPr/>
      <dgm:t>
        <a:bodyPr/>
        <a:lstStyle/>
        <a:p>
          <a:endParaRPr lang="tr-TR"/>
        </a:p>
      </dgm:t>
    </dgm:pt>
    <dgm:pt modelId="{B281CF43-2C15-4FA6-9962-94BF8F91B8C0}" type="pres">
      <dgm:prSet presAssocID="{6BA25CE7-B82E-44E2-860D-D4B6D64EAD6D}" presName="Chord" presStyleLbl="bgShp" presStyleIdx="0" presStyleCnt="3"/>
      <dgm:spPr>
        <a:solidFill>
          <a:schemeClr val="bg1">
            <a:lumMod val="85000"/>
          </a:schemeClr>
        </a:solidFill>
      </dgm:spPr>
      <dgm:t>
        <a:bodyPr/>
        <a:lstStyle/>
        <a:p>
          <a:endParaRPr lang="tr-TR"/>
        </a:p>
      </dgm:t>
    </dgm:pt>
    <dgm:pt modelId="{8389577F-441B-4F2E-B822-17EE54D887D1}" type="pres">
      <dgm:prSet presAssocID="{6BA25CE7-B82E-44E2-860D-D4B6D64EAD6D}" presName="Pie" presStyleLbl="alignNode1" presStyleIdx="0" presStyleCnt="3"/>
      <dgm:spPr>
        <a:solidFill>
          <a:srgbClr val="A4C666"/>
        </a:solidFill>
      </dgm:spPr>
      <dgm:t>
        <a:bodyPr/>
        <a:lstStyle/>
        <a:p>
          <a:endParaRPr lang="tr-TR"/>
        </a:p>
      </dgm:t>
    </dgm:pt>
    <dgm:pt modelId="{C70EC0B2-25AA-464F-AB90-8F1FD75E6E1E}" type="pres">
      <dgm:prSet presAssocID="{6BA25CE7-B82E-44E2-860D-D4B6D64EAD6D}" presName="Parent" presStyleLbl="revTx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DA1BA1F-A966-42B6-BC1B-5E6CED7AAA9A}" type="pres">
      <dgm:prSet presAssocID="{0E5501C5-1AAB-4D1F-82A5-188088C08D86}" presName="negSibTrans" presStyleCnt="0"/>
      <dgm:spPr/>
      <dgm:t>
        <a:bodyPr/>
        <a:lstStyle/>
        <a:p>
          <a:endParaRPr lang="tr-TR"/>
        </a:p>
      </dgm:t>
    </dgm:pt>
    <dgm:pt modelId="{B9A569F7-A5D2-4ED0-A625-D48FC07E170E}" type="pres">
      <dgm:prSet presAssocID="{6BA25CE7-B82E-44E2-860D-D4B6D64EAD6D}" presName="composite" presStyleCnt="0"/>
      <dgm:spPr/>
      <dgm:t>
        <a:bodyPr/>
        <a:lstStyle/>
        <a:p>
          <a:endParaRPr lang="tr-TR"/>
        </a:p>
      </dgm:t>
    </dgm:pt>
    <dgm:pt modelId="{DFA15E40-E02E-4C4F-A627-23B79EA9DC1E}" type="pres">
      <dgm:prSet presAssocID="{6BA25CE7-B82E-44E2-860D-D4B6D64EAD6D}" presName="Child" presStyleLbl="revTx" presStyleIdx="1" presStyleCnt="6" custScaleX="1352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CFB00B7-3ED8-4C56-82D2-69A23FED0EC7}" type="pres">
      <dgm:prSet presAssocID="{88AE9CF1-DB81-4C2E-A808-6AF7C1C13586}" presName="sibTrans" presStyleCnt="0"/>
      <dgm:spPr/>
      <dgm:t>
        <a:bodyPr/>
        <a:lstStyle/>
        <a:p>
          <a:endParaRPr lang="tr-TR"/>
        </a:p>
      </dgm:t>
    </dgm:pt>
    <dgm:pt modelId="{3789FCA2-F397-48B2-B841-786C523C7D11}" type="pres">
      <dgm:prSet presAssocID="{AC9EF924-3EC2-4923-BF8A-BBC79C290BD5}" presName="ParentComposite" presStyleCnt="0"/>
      <dgm:spPr/>
      <dgm:t>
        <a:bodyPr/>
        <a:lstStyle/>
        <a:p>
          <a:endParaRPr lang="tr-TR"/>
        </a:p>
      </dgm:t>
    </dgm:pt>
    <dgm:pt modelId="{ED68AC30-7C69-4F25-89F6-697FE43426DD}" type="pres">
      <dgm:prSet presAssocID="{AC9EF924-3EC2-4923-BF8A-BBC79C290BD5}" presName="Chord" presStyleLbl="bgShp" presStyleIdx="1" presStyleCnt="3"/>
      <dgm:spPr>
        <a:solidFill>
          <a:schemeClr val="bg1">
            <a:lumMod val="85000"/>
          </a:schemeClr>
        </a:solidFill>
      </dgm:spPr>
      <dgm:t>
        <a:bodyPr/>
        <a:lstStyle/>
        <a:p>
          <a:endParaRPr lang="tr-TR"/>
        </a:p>
      </dgm:t>
    </dgm:pt>
    <dgm:pt modelId="{836BB6E3-3327-4DC3-8868-1BCC3C5201BE}" type="pres">
      <dgm:prSet presAssocID="{AC9EF924-3EC2-4923-BF8A-BBC79C290BD5}" presName="Pie" presStyleLbl="alignNode1" presStyleIdx="1" presStyleCnt="3"/>
      <dgm:spPr>
        <a:solidFill>
          <a:srgbClr val="A4C666"/>
        </a:solidFill>
      </dgm:spPr>
      <dgm:t>
        <a:bodyPr/>
        <a:lstStyle/>
        <a:p>
          <a:endParaRPr lang="tr-TR"/>
        </a:p>
      </dgm:t>
    </dgm:pt>
    <dgm:pt modelId="{724B743D-723E-428E-B840-A0C61D62DF09}" type="pres">
      <dgm:prSet presAssocID="{AC9EF924-3EC2-4923-BF8A-BBC79C290BD5}" presName="Parent" presStyleLbl="revTx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953D32C-A1ED-4004-B94A-185666B98DF8}" type="pres">
      <dgm:prSet presAssocID="{C5A3C5C5-A357-450C-8842-8CEA4BF315A5}" presName="negSibTrans" presStyleCnt="0"/>
      <dgm:spPr/>
      <dgm:t>
        <a:bodyPr/>
        <a:lstStyle/>
        <a:p>
          <a:endParaRPr lang="tr-TR"/>
        </a:p>
      </dgm:t>
    </dgm:pt>
    <dgm:pt modelId="{8F9C5098-C313-4144-B1C1-313FF6C9021D}" type="pres">
      <dgm:prSet presAssocID="{AC9EF924-3EC2-4923-BF8A-BBC79C290BD5}" presName="composite" presStyleCnt="0"/>
      <dgm:spPr/>
      <dgm:t>
        <a:bodyPr/>
        <a:lstStyle/>
        <a:p>
          <a:endParaRPr lang="tr-TR"/>
        </a:p>
      </dgm:t>
    </dgm:pt>
    <dgm:pt modelId="{E1A538B5-3202-472C-B761-94E72A97C2D1}" type="pres">
      <dgm:prSet presAssocID="{AC9EF924-3EC2-4923-BF8A-BBC79C290BD5}" presName="Child" presStyleLbl="revTx" presStyleIdx="3" presStyleCnt="6" custScaleX="1468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8562BCF-3D8E-4CEE-A4DB-00B2840D9D3E}" type="pres">
      <dgm:prSet presAssocID="{F016FF2A-9925-4FC6-B2F7-BAA51CF7D381}" presName="sibTrans" presStyleCnt="0"/>
      <dgm:spPr/>
      <dgm:t>
        <a:bodyPr/>
        <a:lstStyle/>
        <a:p>
          <a:endParaRPr lang="tr-TR"/>
        </a:p>
      </dgm:t>
    </dgm:pt>
    <dgm:pt modelId="{4869C399-FCE6-4F3A-BBA2-CEC467B01144}" type="pres">
      <dgm:prSet presAssocID="{82D67253-441D-4D07-8649-8DECE6D62544}" presName="ParentComposite" presStyleCnt="0"/>
      <dgm:spPr/>
      <dgm:t>
        <a:bodyPr/>
        <a:lstStyle/>
        <a:p>
          <a:endParaRPr lang="tr-TR"/>
        </a:p>
      </dgm:t>
    </dgm:pt>
    <dgm:pt modelId="{853B28F4-17A4-417A-B154-22616F62EA7E}" type="pres">
      <dgm:prSet presAssocID="{82D67253-441D-4D07-8649-8DECE6D62544}" presName="Chord" presStyleLbl="bgShp" presStyleIdx="2" presStyleCnt="3"/>
      <dgm:spPr>
        <a:solidFill>
          <a:schemeClr val="bg1">
            <a:lumMod val="85000"/>
          </a:schemeClr>
        </a:solidFill>
      </dgm:spPr>
      <dgm:t>
        <a:bodyPr/>
        <a:lstStyle/>
        <a:p>
          <a:endParaRPr lang="tr-TR"/>
        </a:p>
      </dgm:t>
    </dgm:pt>
    <dgm:pt modelId="{F49D76B8-E2DE-4459-B39A-A62A18C8B763}" type="pres">
      <dgm:prSet presAssocID="{82D67253-441D-4D07-8649-8DECE6D62544}" presName="Pie" presStyleLbl="alignNode1" presStyleIdx="2" presStyleCnt="3"/>
      <dgm:spPr>
        <a:solidFill>
          <a:srgbClr val="A4C666"/>
        </a:solidFill>
      </dgm:spPr>
      <dgm:t>
        <a:bodyPr/>
        <a:lstStyle/>
        <a:p>
          <a:endParaRPr lang="tr-TR"/>
        </a:p>
      </dgm:t>
    </dgm:pt>
    <dgm:pt modelId="{68D109EC-1D8C-4EE4-B78B-D03CF07F39B6}" type="pres">
      <dgm:prSet presAssocID="{82D67253-441D-4D07-8649-8DECE6D62544}" presName="Parent" presStyleLbl="revTx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8FA75C2-9D6A-42BE-AA01-A897C559D7EC}" type="pres">
      <dgm:prSet presAssocID="{43BAA0E8-B6C2-4110-B470-3D5C8BF28069}" presName="negSibTrans" presStyleCnt="0"/>
      <dgm:spPr/>
      <dgm:t>
        <a:bodyPr/>
        <a:lstStyle/>
        <a:p>
          <a:endParaRPr lang="tr-TR"/>
        </a:p>
      </dgm:t>
    </dgm:pt>
    <dgm:pt modelId="{813117E1-419E-4D0B-A74E-15BBA4ECEBD7}" type="pres">
      <dgm:prSet presAssocID="{82D67253-441D-4D07-8649-8DECE6D62544}" presName="composite" presStyleCnt="0"/>
      <dgm:spPr/>
      <dgm:t>
        <a:bodyPr/>
        <a:lstStyle/>
        <a:p>
          <a:endParaRPr lang="tr-TR"/>
        </a:p>
      </dgm:t>
    </dgm:pt>
    <dgm:pt modelId="{0F046796-8B70-4F1D-9451-A6D847ED4CC1}" type="pres">
      <dgm:prSet presAssocID="{82D67253-441D-4D07-8649-8DECE6D62544}" presName="Child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E65F9D9-5B08-4EA0-989E-C57B8F73ECB7}" type="presOf" srcId="{82D67253-441D-4D07-8649-8DECE6D62544}" destId="{68D109EC-1D8C-4EE4-B78B-D03CF07F39B6}" srcOrd="0" destOrd="0" presId="urn:microsoft.com/office/officeart/2009/3/layout/PieProcess"/>
    <dgm:cxn modelId="{F2AFDB7C-3FC3-4346-9927-4ACE7A061B48}" type="presOf" srcId="{EB700CBA-5C1F-496F-AA24-143833E841CE}" destId="{0F046796-8B70-4F1D-9451-A6D847ED4CC1}" srcOrd="0" destOrd="1" presId="urn:microsoft.com/office/officeart/2009/3/layout/PieProcess"/>
    <dgm:cxn modelId="{7B593173-CDC2-4A36-80A0-F775730742E0}" srcId="{82D67253-441D-4D07-8649-8DECE6D62544}" destId="{91F379B1-2436-42FF-868A-EE35FECDC566}" srcOrd="2" destOrd="0" parTransId="{ECA28B65-D631-4496-81CD-0C557726BE4F}" sibTransId="{78388F5F-A61B-4318-83DD-986295C2DA25}"/>
    <dgm:cxn modelId="{AE853356-5CE4-4E24-B752-BF8531446AC0}" srcId="{6BA25CE7-B82E-44E2-860D-D4B6D64EAD6D}" destId="{04559381-5B4A-4C8E-9B35-C201F04EFE80}" srcOrd="0" destOrd="0" parTransId="{2BB84571-97F7-43C8-B3C0-7AAD1E44E456}" sibTransId="{0E5501C5-1AAB-4D1F-82A5-188088C08D86}"/>
    <dgm:cxn modelId="{16C60826-8F71-406A-8728-DFEF8671434F}" type="presOf" srcId="{DC321490-2F99-4B86-ADEB-D19E69F233E1}" destId="{C5C7415B-603E-4846-A5B6-AF3451B9120B}" srcOrd="0" destOrd="0" presId="urn:microsoft.com/office/officeart/2009/3/layout/PieProcess"/>
    <dgm:cxn modelId="{C9966CC6-674A-40FF-B4EA-01E457047A84}" srcId="{AC9EF924-3EC2-4923-BF8A-BBC79C290BD5}" destId="{6DC2C0D4-5A23-4DF6-B2B8-9F61F3D7F693}" srcOrd="0" destOrd="0" parTransId="{FFDFB17B-EDCB-46B8-8AB1-C65FD64F32AB}" sibTransId="{C5A3C5C5-A357-450C-8842-8CEA4BF315A5}"/>
    <dgm:cxn modelId="{8C01E1C1-ECF9-4000-8965-F267DD9AFAF6}" srcId="{AC9EF924-3EC2-4923-BF8A-BBC79C290BD5}" destId="{206FA651-CCC8-47A8-BDE7-BDB28D0D516A}" srcOrd="3" destOrd="0" parTransId="{1A73E897-7CFF-4CD4-87C5-BB62E800DA1F}" sibTransId="{3662E6CD-A03F-478E-869A-67C8559D0351}"/>
    <dgm:cxn modelId="{8FB5362F-107C-414E-B432-4637E6C683F8}" type="presOf" srcId="{B94A2706-EA0A-4ABE-9287-97BB79BD8A76}" destId="{E1A538B5-3202-472C-B761-94E72A97C2D1}" srcOrd="0" destOrd="4" presId="urn:microsoft.com/office/officeart/2009/3/layout/PieProcess"/>
    <dgm:cxn modelId="{5851F009-BE91-4E7F-BBDA-5B3132F8FDA8}" srcId="{AC9EF924-3EC2-4923-BF8A-BBC79C290BD5}" destId="{B94A2706-EA0A-4ABE-9287-97BB79BD8A76}" srcOrd="4" destOrd="0" parTransId="{EBEDB298-5876-4F06-95CA-FC1A14795360}" sibTransId="{633FCACC-1922-4BB8-8724-4725C3E3C09A}"/>
    <dgm:cxn modelId="{04F41957-46C6-443C-9FEC-D5B10FCD1173}" srcId="{DC321490-2F99-4B86-ADEB-D19E69F233E1}" destId="{AC9EF924-3EC2-4923-BF8A-BBC79C290BD5}" srcOrd="1" destOrd="0" parTransId="{AE5FC174-A5DF-45EF-9394-3ABE1C77DAB1}" sibTransId="{F016FF2A-9925-4FC6-B2F7-BAA51CF7D381}"/>
    <dgm:cxn modelId="{38E35D84-FAEB-4F52-88DF-589B6E88228B}" srcId="{DC321490-2F99-4B86-ADEB-D19E69F233E1}" destId="{82D67253-441D-4D07-8649-8DECE6D62544}" srcOrd="2" destOrd="0" parTransId="{AB4E9EE9-12D4-40DB-9351-72041033EDB9}" sibTransId="{C0AF26BA-A2B2-49B1-A74F-D88FCDFE541E}"/>
    <dgm:cxn modelId="{E8E8A89C-10DD-4596-A827-20BDF63A4CD2}" type="presOf" srcId="{6DC2C0D4-5A23-4DF6-B2B8-9F61F3D7F693}" destId="{E1A538B5-3202-472C-B761-94E72A97C2D1}" srcOrd="0" destOrd="0" presId="urn:microsoft.com/office/officeart/2009/3/layout/PieProcess"/>
    <dgm:cxn modelId="{B56217F9-AC78-4D7C-AD31-4CC4EFFCB25B}" type="presOf" srcId="{281EA354-C39B-4CB2-85E3-1C72B62087C6}" destId="{E1A538B5-3202-472C-B761-94E72A97C2D1}" srcOrd="0" destOrd="1" presId="urn:microsoft.com/office/officeart/2009/3/layout/PieProcess"/>
    <dgm:cxn modelId="{AE5BC1A6-733F-4847-B047-E2B3BAAD9C49}" srcId="{AC9EF924-3EC2-4923-BF8A-BBC79C290BD5}" destId="{281EA354-C39B-4CB2-85E3-1C72B62087C6}" srcOrd="1" destOrd="0" parTransId="{874CE59F-1EE3-4CFC-8DEB-2DC95B6BC14E}" sibTransId="{52453132-8CB5-425F-BFD5-C8B29DD3E639}"/>
    <dgm:cxn modelId="{8871BECC-9277-4499-9521-A92C622E73E4}" type="presOf" srcId="{AC9EF924-3EC2-4923-BF8A-BBC79C290BD5}" destId="{724B743D-723E-428E-B840-A0C61D62DF09}" srcOrd="0" destOrd="0" presId="urn:microsoft.com/office/officeart/2009/3/layout/PieProcess"/>
    <dgm:cxn modelId="{DB91A46E-95C1-494A-ABC8-32826EFF130A}" type="presOf" srcId="{6BA25CE7-B82E-44E2-860D-D4B6D64EAD6D}" destId="{C70EC0B2-25AA-464F-AB90-8F1FD75E6E1E}" srcOrd="0" destOrd="0" presId="urn:microsoft.com/office/officeart/2009/3/layout/PieProcess"/>
    <dgm:cxn modelId="{574D58A2-8E9B-48A1-9822-5BA2DD4E56AB}" type="presOf" srcId="{E3E6EE8F-84EA-4D70-8434-7269F8CB3186}" destId="{0F046796-8B70-4F1D-9451-A6D847ED4CC1}" srcOrd="0" destOrd="0" presId="urn:microsoft.com/office/officeart/2009/3/layout/PieProcess"/>
    <dgm:cxn modelId="{B0195383-521D-42EF-9D10-657E0EB951EB}" srcId="{AC9EF924-3EC2-4923-BF8A-BBC79C290BD5}" destId="{5620B211-25A1-4B94-B824-196AC5049D40}" srcOrd="5" destOrd="0" parTransId="{0BCB9FE1-16BF-4759-A0DF-42A360EE7CF1}" sibTransId="{0C733C5B-69B3-4866-8DA1-899DF1637B41}"/>
    <dgm:cxn modelId="{D2119D26-E776-4D37-B96E-4986ADE02028}" type="presOf" srcId="{206FA651-CCC8-47A8-BDE7-BDB28D0D516A}" destId="{E1A538B5-3202-472C-B761-94E72A97C2D1}" srcOrd="0" destOrd="3" presId="urn:microsoft.com/office/officeart/2009/3/layout/PieProcess"/>
    <dgm:cxn modelId="{F16DA093-636B-45CC-A1D5-70C3B0E09980}" srcId="{82D67253-441D-4D07-8649-8DECE6D62544}" destId="{EB700CBA-5C1F-496F-AA24-143833E841CE}" srcOrd="1" destOrd="0" parTransId="{03C771C4-5826-4163-B63D-ADF0DCF66B01}" sibTransId="{E2168F7B-DF47-4738-BFB3-D91C02823A11}"/>
    <dgm:cxn modelId="{623CD3AE-F838-41F2-85EC-C99D7BB3CDC5}" type="presOf" srcId="{91F379B1-2436-42FF-868A-EE35FECDC566}" destId="{0F046796-8B70-4F1D-9451-A6D847ED4CC1}" srcOrd="0" destOrd="2" presId="urn:microsoft.com/office/officeart/2009/3/layout/PieProcess"/>
    <dgm:cxn modelId="{122A05E1-C93E-4DF7-8AAF-4CA94C8971E6}" type="presOf" srcId="{5620B211-25A1-4B94-B824-196AC5049D40}" destId="{E1A538B5-3202-472C-B761-94E72A97C2D1}" srcOrd="0" destOrd="5" presId="urn:microsoft.com/office/officeart/2009/3/layout/PieProcess"/>
    <dgm:cxn modelId="{AE04EAA3-4A1D-47AD-8DAC-5A75E6025273}" type="presOf" srcId="{0747936B-9039-4F0A-9029-07014BE49831}" destId="{E1A538B5-3202-472C-B761-94E72A97C2D1}" srcOrd="0" destOrd="2" presId="urn:microsoft.com/office/officeart/2009/3/layout/PieProcess"/>
    <dgm:cxn modelId="{57B87CCF-DA83-4EFE-8236-10BA964C5F5A}" type="presOf" srcId="{04559381-5B4A-4C8E-9B35-C201F04EFE80}" destId="{DFA15E40-E02E-4C4F-A627-23B79EA9DC1E}" srcOrd="0" destOrd="0" presId="urn:microsoft.com/office/officeart/2009/3/layout/PieProcess"/>
    <dgm:cxn modelId="{30B691DE-46D1-491B-8671-F72B49C64138}" srcId="{AC9EF924-3EC2-4923-BF8A-BBC79C290BD5}" destId="{0747936B-9039-4F0A-9029-07014BE49831}" srcOrd="2" destOrd="0" parTransId="{745DBEC8-74E4-4CA0-9A5B-1EE648A86D92}" sibTransId="{09B64585-A16D-4C5D-82E6-089E6D0003A3}"/>
    <dgm:cxn modelId="{C37F92A2-B8A9-4E31-94F4-19657586B65D}" srcId="{82D67253-441D-4D07-8649-8DECE6D62544}" destId="{E3E6EE8F-84EA-4D70-8434-7269F8CB3186}" srcOrd="0" destOrd="0" parTransId="{B278E6FA-1589-4483-96ED-980B654661A3}" sibTransId="{43BAA0E8-B6C2-4110-B470-3D5C8BF28069}"/>
    <dgm:cxn modelId="{D834E892-F70A-487B-95A8-0FFAD606526C}" srcId="{DC321490-2F99-4B86-ADEB-D19E69F233E1}" destId="{6BA25CE7-B82E-44E2-860D-D4B6D64EAD6D}" srcOrd="0" destOrd="0" parTransId="{A96A85BD-EE02-4EAA-AD05-21F0371F69A8}" sibTransId="{88AE9CF1-DB81-4C2E-A808-6AF7C1C13586}"/>
    <dgm:cxn modelId="{1B9B3598-3D11-4C66-9098-E174509B5C91}" type="presParOf" srcId="{C5C7415B-603E-4846-A5B6-AF3451B9120B}" destId="{98C3B33B-24A7-47E2-9ABE-DEC524B1D601}" srcOrd="0" destOrd="0" presId="urn:microsoft.com/office/officeart/2009/3/layout/PieProcess"/>
    <dgm:cxn modelId="{FD8F6379-3A97-46E2-8B0C-2590F7615999}" type="presParOf" srcId="{98C3B33B-24A7-47E2-9ABE-DEC524B1D601}" destId="{B281CF43-2C15-4FA6-9962-94BF8F91B8C0}" srcOrd="0" destOrd="0" presId="urn:microsoft.com/office/officeart/2009/3/layout/PieProcess"/>
    <dgm:cxn modelId="{82F9A94C-3C9F-4303-B2DB-C4B9F512A5BE}" type="presParOf" srcId="{98C3B33B-24A7-47E2-9ABE-DEC524B1D601}" destId="{8389577F-441B-4F2E-B822-17EE54D887D1}" srcOrd="1" destOrd="0" presId="urn:microsoft.com/office/officeart/2009/3/layout/PieProcess"/>
    <dgm:cxn modelId="{8E4530B9-F734-4634-BD4C-E4A64AB15876}" type="presParOf" srcId="{98C3B33B-24A7-47E2-9ABE-DEC524B1D601}" destId="{C70EC0B2-25AA-464F-AB90-8F1FD75E6E1E}" srcOrd="2" destOrd="0" presId="urn:microsoft.com/office/officeart/2009/3/layout/PieProcess"/>
    <dgm:cxn modelId="{81326C85-864E-4DD3-874A-C41AA365646E}" type="presParOf" srcId="{C5C7415B-603E-4846-A5B6-AF3451B9120B}" destId="{ADA1BA1F-A966-42B6-BC1B-5E6CED7AAA9A}" srcOrd="1" destOrd="0" presId="urn:microsoft.com/office/officeart/2009/3/layout/PieProcess"/>
    <dgm:cxn modelId="{DB60E8C0-4348-4BD5-AB94-2191A31851DA}" type="presParOf" srcId="{C5C7415B-603E-4846-A5B6-AF3451B9120B}" destId="{B9A569F7-A5D2-4ED0-A625-D48FC07E170E}" srcOrd="2" destOrd="0" presId="urn:microsoft.com/office/officeart/2009/3/layout/PieProcess"/>
    <dgm:cxn modelId="{525861DB-15DF-45DC-B169-8A25946A8845}" type="presParOf" srcId="{B9A569F7-A5D2-4ED0-A625-D48FC07E170E}" destId="{DFA15E40-E02E-4C4F-A627-23B79EA9DC1E}" srcOrd="0" destOrd="0" presId="urn:microsoft.com/office/officeart/2009/3/layout/PieProcess"/>
    <dgm:cxn modelId="{54CBD452-5C8A-45ED-B20C-E9B62A822C5F}" type="presParOf" srcId="{C5C7415B-603E-4846-A5B6-AF3451B9120B}" destId="{9CFB00B7-3ED8-4C56-82D2-69A23FED0EC7}" srcOrd="3" destOrd="0" presId="urn:microsoft.com/office/officeart/2009/3/layout/PieProcess"/>
    <dgm:cxn modelId="{B9F33104-38D6-493A-B063-F3B0BBAD0C02}" type="presParOf" srcId="{C5C7415B-603E-4846-A5B6-AF3451B9120B}" destId="{3789FCA2-F397-48B2-B841-786C523C7D11}" srcOrd="4" destOrd="0" presId="urn:microsoft.com/office/officeart/2009/3/layout/PieProcess"/>
    <dgm:cxn modelId="{1E3A8063-9E91-498C-B94B-EF9CFB2F8C61}" type="presParOf" srcId="{3789FCA2-F397-48B2-B841-786C523C7D11}" destId="{ED68AC30-7C69-4F25-89F6-697FE43426DD}" srcOrd="0" destOrd="0" presId="urn:microsoft.com/office/officeart/2009/3/layout/PieProcess"/>
    <dgm:cxn modelId="{03082FEB-9ACB-4EFB-86EB-2B0F7CF05E23}" type="presParOf" srcId="{3789FCA2-F397-48B2-B841-786C523C7D11}" destId="{836BB6E3-3327-4DC3-8868-1BCC3C5201BE}" srcOrd="1" destOrd="0" presId="urn:microsoft.com/office/officeart/2009/3/layout/PieProcess"/>
    <dgm:cxn modelId="{02C40ABC-0E5A-4B39-9284-B337B36FF758}" type="presParOf" srcId="{3789FCA2-F397-48B2-B841-786C523C7D11}" destId="{724B743D-723E-428E-B840-A0C61D62DF09}" srcOrd="2" destOrd="0" presId="urn:microsoft.com/office/officeart/2009/3/layout/PieProcess"/>
    <dgm:cxn modelId="{F05D025C-C4EA-47E1-A2EB-14D5A766FCC7}" type="presParOf" srcId="{C5C7415B-603E-4846-A5B6-AF3451B9120B}" destId="{6953D32C-A1ED-4004-B94A-185666B98DF8}" srcOrd="5" destOrd="0" presId="urn:microsoft.com/office/officeart/2009/3/layout/PieProcess"/>
    <dgm:cxn modelId="{7A175DF9-3B46-4001-9AD7-4F7B66FB326D}" type="presParOf" srcId="{C5C7415B-603E-4846-A5B6-AF3451B9120B}" destId="{8F9C5098-C313-4144-B1C1-313FF6C9021D}" srcOrd="6" destOrd="0" presId="urn:microsoft.com/office/officeart/2009/3/layout/PieProcess"/>
    <dgm:cxn modelId="{A9B72CD9-7C5C-40C4-9861-80F1AA4D7BF7}" type="presParOf" srcId="{8F9C5098-C313-4144-B1C1-313FF6C9021D}" destId="{E1A538B5-3202-472C-B761-94E72A97C2D1}" srcOrd="0" destOrd="0" presId="urn:microsoft.com/office/officeart/2009/3/layout/PieProcess"/>
    <dgm:cxn modelId="{7BAB38A9-085E-4A1B-BAAE-7D80C364439A}" type="presParOf" srcId="{C5C7415B-603E-4846-A5B6-AF3451B9120B}" destId="{B8562BCF-3D8E-4CEE-A4DB-00B2840D9D3E}" srcOrd="7" destOrd="0" presId="urn:microsoft.com/office/officeart/2009/3/layout/PieProcess"/>
    <dgm:cxn modelId="{80529D62-793A-40D0-B3F0-6D56CBC77CF6}" type="presParOf" srcId="{C5C7415B-603E-4846-A5B6-AF3451B9120B}" destId="{4869C399-FCE6-4F3A-BBA2-CEC467B01144}" srcOrd="8" destOrd="0" presId="urn:microsoft.com/office/officeart/2009/3/layout/PieProcess"/>
    <dgm:cxn modelId="{6B3B7B76-3669-456B-9D4A-8A84BA26AAE2}" type="presParOf" srcId="{4869C399-FCE6-4F3A-BBA2-CEC467B01144}" destId="{853B28F4-17A4-417A-B154-22616F62EA7E}" srcOrd="0" destOrd="0" presId="urn:microsoft.com/office/officeart/2009/3/layout/PieProcess"/>
    <dgm:cxn modelId="{3CAB763D-CE97-41BB-A175-D6C4BE464166}" type="presParOf" srcId="{4869C399-FCE6-4F3A-BBA2-CEC467B01144}" destId="{F49D76B8-E2DE-4459-B39A-A62A18C8B763}" srcOrd="1" destOrd="0" presId="urn:microsoft.com/office/officeart/2009/3/layout/PieProcess"/>
    <dgm:cxn modelId="{D473D2E7-50E9-46D9-93B8-13D29243E261}" type="presParOf" srcId="{4869C399-FCE6-4F3A-BBA2-CEC467B01144}" destId="{68D109EC-1D8C-4EE4-B78B-D03CF07F39B6}" srcOrd="2" destOrd="0" presId="urn:microsoft.com/office/officeart/2009/3/layout/PieProcess"/>
    <dgm:cxn modelId="{3A5BE867-283F-4BA3-9A0D-E8E5C11832F4}" type="presParOf" srcId="{C5C7415B-603E-4846-A5B6-AF3451B9120B}" destId="{48FA75C2-9D6A-42BE-AA01-A897C559D7EC}" srcOrd="9" destOrd="0" presId="urn:microsoft.com/office/officeart/2009/3/layout/PieProcess"/>
    <dgm:cxn modelId="{4E21AE48-AB66-4F3C-A656-7B099AF68B95}" type="presParOf" srcId="{C5C7415B-603E-4846-A5B6-AF3451B9120B}" destId="{813117E1-419E-4D0B-A74E-15BBA4ECEBD7}" srcOrd="10" destOrd="0" presId="urn:microsoft.com/office/officeart/2009/3/layout/PieProcess"/>
    <dgm:cxn modelId="{54CC9DF5-698F-4471-BC47-523D565912F9}" type="presParOf" srcId="{813117E1-419E-4D0B-A74E-15BBA4ECEBD7}" destId="{0F046796-8B70-4F1D-9451-A6D847ED4CC1}" srcOrd="0" destOrd="0" presId="urn:microsoft.com/office/officeart/2009/3/layout/Pi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9F7CED-21D9-43BF-A9C0-B8A881D78062}" type="doc">
      <dgm:prSet loTypeId="urn:microsoft.com/office/officeart/2005/8/layout/vList3" loCatId="picture" qsTypeId="urn:microsoft.com/office/officeart/2005/8/quickstyle/simple1" qsCatId="simple" csTypeId="urn:microsoft.com/office/officeart/2005/8/colors/accent3_1" csCatId="accent3" phldr="1"/>
      <dgm:spPr/>
    </dgm:pt>
    <dgm:pt modelId="{B8A5F40B-41AA-4AFB-863D-79C1984E0F02}">
      <dgm:prSet phldrT="[Metin]"/>
      <dgm:spPr/>
      <dgm:t>
        <a:bodyPr/>
        <a:lstStyle/>
        <a:p>
          <a:r>
            <a:rPr lang="tr-TR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rPr>
            <a:t>Silifke, Ceyhan, Pozantı, Anamur, Erdemli ve Kozan</a:t>
          </a:r>
          <a:endParaRPr lang="tr-TR" dirty="0"/>
        </a:p>
      </dgm:t>
    </dgm:pt>
    <dgm:pt modelId="{B1F27801-EFDE-41C5-88F7-DD95AFDE2107}" type="parTrans" cxnId="{2E5A28AE-C5F8-4F33-BE0A-3FDE26C04F08}">
      <dgm:prSet/>
      <dgm:spPr/>
      <dgm:t>
        <a:bodyPr/>
        <a:lstStyle/>
        <a:p>
          <a:endParaRPr lang="tr-TR"/>
        </a:p>
      </dgm:t>
    </dgm:pt>
    <dgm:pt modelId="{4F855175-B4F5-43D1-8FEC-4696D402093C}" type="sibTrans" cxnId="{2E5A28AE-C5F8-4F33-BE0A-3FDE26C04F08}">
      <dgm:prSet/>
      <dgm:spPr/>
      <dgm:t>
        <a:bodyPr/>
        <a:lstStyle/>
        <a:p>
          <a:endParaRPr lang="tr-TR"/>
        </a:p>
      </dgm:t>
    </dgm:pt>
    <dgm:pt modelId="{4F82C28E-1571-41E7-BF0A-6BDFDC9BAF53}">
      <dgm:prSet phldrT="[Metin]"/>
      <dgm:spPr/>
      <dgm:t>
        <a:bodyPr/>
        <a:lstStyle/>
        <a:p>
          <a:r>
            <a:rPr lang="tr-TR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rPr>
            <a:t>Bozyazı, Karataş, Çamlıyayla, Mut, İmamoğlu, Karaisalı, Aydıncık, Yumurtalık</a:t>
          </a:r>
          <a:endParaRPr lang="tr-TR" dirty="0"/>
        </a:p>
      </dgm:t>
    </dgm:pt>
    <dgm:pt modelId="{F36B6004-F5AC-45A6-B020-3FE535188C58}" type="parTrans" cxnId="{35DF1FDB-453F-4B97-BA70-C68B295C2EAD}">
      <dgm:prSet/>
      <dgm:spPr/>
      <dgm:t>
        <a:bodyPr/>
        <a:lstStyle/>
        <a:p>
          <a:endParaRPr lang="tr-TR"/>
        </a:p>
      </dgm:t>
    </dgm:pt>
    <dgm:pt modelId="{3116957E-BA01-4B40-A37C-3F7776695773}" type="sibTrans" cxnId="{35DF1FDB-453F-4B97-BA70-C68B295C2EAD}">
      <dgm:prSet/>
      <dgm:spPr/>
      <dgm:t>
        <a:bodyPr/>
        <a:lstStyle/>
        <a:p>
          <a:endParaRPr lang="tr-TR"/>
        </a:p>
      </dgm:t>
    </dgm:pt>
    <dgm:pt modelId="{5A42EE76-1F1D-4097-A689-93316487B605}">
      <dgm:prSet phldrT="[Metin]"/>
      <dgm:spPr/>
      <dgm:t>
        <a:bodyPr/>
        <a:lstStyle/>
        <a:p>
          <a:r>
            <a:rPr lang="tr-TR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rPr>
            <a:t>Gülnar, Tufanbeyli, Aladağ, Saimbeyli ve Feke</a:t>
          </a:r>
          <a:endParaRPr lang="tr-TR" dirty="0"/>
        </a:p>
      </dgm:t>
    </dgm:pt>
    <dgm:pt modelId="{CDD428FC-4EA2-4E5A-9710-D37CE399E4D3}" type="parTrans" cxnId="{ABF0E4BE-5954-4E4D-B165-D810B2EFF45A}">
      <dgm:prSet/>
      <dgm:spPr/>
      <dgm:t>
        <a:bodyPr/>
        <a:lstStyle/>
        <a:p>
          <a:endParaRPr lang="tr-TR"/>
        </a:p>
      </dgm:t>
    </dgm:pt>
    <dgm:pt modelId="{BE0F163A-80EA-43E7-AFA1-FCD9049EF4C1}" type="sibTrans" cxnId="{ABF0E4BE-5954-4E4D-B165-D810B2EFF45A}">
      <dgm:prSet/>
      <dgm:spPr/>
      <dgm:t>
        <a:bodyPr/>
        <a:lstStyle/>
        <a:p>
          <a:endParaRPr lang="tr-TR"/>
        </a:p>
      </dgm:t>
    </dgm:pt>
    <dgm:pt modelId="{0BBEC9EC-DD79-46A4-ABD3-1C81DC1E6192}" type="pres">
      <dgm:prSet presAssocID="{B39F7CED-21D9-43BF-A9C0-B8A881D78062}" presName="linearFlow" presStyleCnt="0">
        <dgm:presLayoutVars>
          <dgm:dir/>
          <dgm:resizeHandles val="exact"/>
        </dgm:presLayoutVars>
      </dgm:prSet>
      <dgm:spPr/>
    </dgm:pt>
    <dgm:pt modelId="{BF5A4ADD-FB52-475E-8929-B6D6CD0EE283}" type="pres">
      <dgm:prSet presAssocID="{B8A5F40B-41AA-4AFB-863D-79C1984E0F02}" presName="composite" presStyleCnt="0"/>
      <dgm:spPr/>
    </dgm:pt>
    <dgm:pt modelId="{FFD49E3F-A0E5-456B-A254-ABBE209A11CD}" type="pres">
      <dgm:prSet presAssocID="{B8A5F40B-41AA-4AFB-863D-79C1984E0F02}" presName="imgShp" presStyleLbl="fgImgPlace1" presStyleIdx="0" presStyleCnt="3"/>
      <dgm:spPr/>
      <dgm:t>
        <a:bodyPr/>
        <a:lstStyle/>
        <a:p>
          <a:endParaRPr lang="tr-TR"/>
        </a:p>
      </dgm:t>
    </dgm:pt>
    <dgm:pt modelId="{823C6921-8178-42D0-9CF2-A4332D410FA1}" type="pres">
      <dgm:prSet presAssocID="{B8A5F40B-41AA-4AFB-863D-79C1984E0F02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D4544CC-F750-4BDD-93F0-5E3DDC48CE1B}" type="pres">
      <dgm:prSet presAssocID="{4F855175-B4F5-43D1-8FEC-4696D402093C}" presName="spacing" presStyleCnt="0"/>
      <dgm:spPr/>
    </dgm:pt>
    <dgm:pt modelId="{7EFCCFB2-D95D-4261-8670-6DF2AA63F9BB}" type="pres">
      <dgm:prSet presAssocID="{4F82C28E-1571-41E7-BF0A-6BDFDC9BAF53}" presName="composite" presStyleCnt="0"/>
      <dgm:spPr/>
    </dgm:pt>
    <dgm:pt modelId="{1FB94375-3EFC-49A2-AD5A-923F30D0B814}" type="pres">
      <dgm:prSet presAssocID="{4F82C28E-1571-41E7-BF0A-6BDFDC9BAF53}" presName="imgShp" presStyleLbl="fgImgPlace1" presStyleIdx="1" presStyleCnt="3"/>
      <dgm:spPr/>
    </dgm:pt>
    <dgm:pt modelId="{E0CF2F94-651C-492C-BCAA-1534593A5750}" type="pres">
      <dgm:prSet presAssocID="{4F82C28E-1571-41E7-BF0A-6BDFDC9BAF53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1E59D42-D299-4601-9EC0-B321F915C87A}" type="pres">
      <dgm:prSet presAssocID="{3116957E-BA01-4B40-A37C-3F7776695773}" presName="spacing" presStyleCnt="0"/>
      <dgm:spPr/>
    </dgm:pt>
    <dgm:pt modelId="{988B27CE-CBD3-45E5-8B8F-F5860421615A}" type="pres">
      <dgm:prSet presAssocID="{5A42EE76-1F1D-4097-A689-93316487B605}" presName="composite" presStyleCnt="0"/>
      <dgm:spPr/>
    </dgm:pt>
    <dgm:pt modelId="{62E85A8D-B4A2-45B4-A03E-CBF566439BCF}" type="pres">
      <dgm:prSet presAssocID="{5A42EE76-1F1D-4097-A689-93316487B605}" presName="imgShp" presStyleLbl="fgImgPlace1" presStyleIdx="2" presStyleCnt="3"/>
      <dgm:spPr/>
    </dgm:pt>
    <dgm:pt modelId="{2CCF8245-4A1E-4037-8609-3AC7011610B3}" type="pres">
      <dgm:prSet presAssocID="{5A42EE76-1F1D-4097-A689-93316487B605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E5A28AE-C5F8-4F33-BE0A-3FDE26C04F08}" srcId="{B39F7CED-21D9-43BF-A9C0-B8A881D78062}" destId="{B8A5F40B-41AA-4AFB-863D-79C1984E0F02}" srcOrd="0" destOrd="0" parTransId="{B1F27801-EFDE-41C5-88F7-DD95AFDE2107}" sibTransId="{4F855175-B4F5-43D1-8FEC-4696D402093C}"/>
    <dgm:cxn modelId="{0472AE6D-A78A-46B0-AD48-584DFFCE7818}" type="presOf" srcId="{B8A5F40B-41AA-4AFB-863D-79C1984E0F02}" destId="{823C6921-8178-42D0-9CF2-A4332D410FA1}" srcOrd="0" destOrd="0" presId="urn:microsoft.com/office/officeart/2005/8/layout/vList3"/>
    <dgm:cxn modelId="{ABF0E4BE-5954-4E4D-B165-D810B2EFF45A}" srcId="{B39F7CED-21D9-43BF-A9C0-B8A881D78062}" destId="{5A42EE76-1F1D-4097-A689-93316487B605}" srcOrd="2" destOrd="0" parTransId="{CDD428FC-4EA2-4E5A-9710-D37CE399E4D3}" sibTransId="{BE0F163A-80EA-43E7-AFA1-FCD9049EF4C1}"/>
    <dgm:cxn modelId="{35DF1FDB-453F-4B97-BA70-C68B295C2EAD}" srcId="{B39F7CED-21D9-43BF-A9C0-B8A881D78062}" destId="{4F82C28E-1571-41E7-BF0A-6BDFDC9BAF53}" srcOrd="1" destOrd="0" parTransId="{F36B6004-F5AC-45A6-B020-3FE535188C58}" sibTransId="{3116957E-BA01-4B40-A37C-3F7776695773}"/>
    <dgm:cxn modelId="{95FBD8B1-A486-478A-9B84-8DD05DA3991B}" type="presOf" srcId="{B39F7CED-21D9-43BF-A9C0-B8A881D78062}" destId="{0BBEC9EC-DD79-46A4-ABD3-1C81DC1E6192}" srcOrd="0" destOrd="0" presId="urn:microsoft.com/office/officeart/2005/8/layout/vList3"/>
    <dgm:cxn modelId="{80524E18-61CB-4F62-9B8E-346F85EEF711}" type="presOf" srcId="{5A42EE76-1F1D-4097-A689-93316487B605}" destId="{2CCF8245-4A1E-4037-8609-3AC7011610B3}" srcOrd="0" destOrd="0" presId="urn:microsoft.com/office/officeart/2005/8/layout/vList3"/>
    <dgm:cxn modelId="{BD79CFC2-9F7A-410C-817B-5690452E3C88}" type="presOf" srcId="{4F82C28E-1571-41E7-BF0A-6BDFDC9BAF53}" destId="{E0CF2F94-651C-492C-BCAA-1534593A5750}" srcOrd="0" destOrd="0" presId="urn:microsoft.com/office/officeart/2005/8/layout/vList3"/>
    <dgm:cxn modelId="{441D33A2-9E02-4A8A-A594-A50B5E7DA796}" type="presParOf" srcId="{0BBEC9EC-DD79-46A4-ABD3-1C81DC1E6192}" destId="{BF5A4ADD-FB52-475E-8929-B6D6CD0EE283}" srcOrd="0" destOrd="0" presId="urn:microsoft.com/office/officeart/2005/8/layout/vList3"/>
    <dgm:cxn modelId="{BC1B035C-F22B-4AD5-B2DB-71CCE8234B67}" type="presParOf" srcId="{BF5A4ADD-FB52-475E-8929-B6D6CD0EE283}" destId="{FFD49E3F-A0E5-456B-A254-ABBE209A11CD}" srcOrd="0" destOrd="0" presId="urn:microsoft.com/office/officeart/2005/8/layout/vList3"/>
    <dgm:cxn modelId="{D7216D92-E49E-4502-B917-A603230A34D9}" type="presParOf" srcId="{BF5A4ADD-FB52-475E-8929-B6D6CD0EE283}" destId="{823C6921-8178-42D0-9CF2-A4332D410FA1}" srcOrd="1" destOrd="0" presId="urn:microsoft.com/office/officeart/2005/8/layout/vList3"/>
    <dgm:cxn modelId="{56567FEA-E5FA-4A57-9396-24DFC3E9C396}" type="presParOf" srcId="{0BBEC9EC-DD79-46A4-ABD3-1C81DC1E6192}" destId="{AD4544CC-F750-4BDD-93F0-5E3DDC48CE1B}" srcOrd="1" destOrd="0" presId="urn:microsoft.com/office/officeart/2005/8/layout/vList3"/>
    <dgm:cxn modelId="{E83F60AC-5E26-4CE7-AD06-E3747A32F2A2}" type="presParOf" srcId="{0BBEC9EC-DD79-46A4-ABD3-1C81DC1E6192}" destId="{7EFCCFB2-D95D-4261-8670-6DF2AA63F9BB}" srcOrd="2" destOrd="0" presId="urn:microsoft.com/office/officeart/2005/8/layout/vList3"/>
    <dgm:cxn modelId="{AED88281-5367-4D0D-AB32-530753C328BF}" type="presParOf" srcId="{7EFCCFB2-D95D-4261-8670-6DF2AA63F9BB}" destId="{1FB94375-3EFC-49A2-AD5A-923F30D0B814}" srcOrd="0" destOrd="0" presId="urn:microsoft.com/office/officeart/2005/8/layout/vList3"/>
    <dgm:cxn modelId="{135021EF-AE33-4607-BAC6-363B1C733489}" type="presParOf" srcId="{7EFCCFB2-D95D-4261-8670-6DF2AA63F9BB}" destId="{E0CF2F94-651C-492C-BCAA-1534593A5750}" srcOrd="1" destOrd="0" presId="urn:microsoft.com/office/officeart/2005/8/layout/vList3"/>
    <dgm:cxn modelId="{8E12064D-8E39-4ADA-B7FF-269BC6122C99}" type="presParOf" srcId="{0BBEC9EC-DD79-46A4-ABD3-1C81DC1E6192}" destId="{31E59D42-D299-4601-9EC0-B321F915C87A}" srcOrd="3" destOrd="0" presId="urn:microsoft.com/office/officeart/2005/8/layout/vList3"/>
    <dgm:cxn modelId="{DD12DAC6-EF6E-4A53-BF6A-B6ABDC0F2FAA}" type="presParOf" srcId="{0BBEC9EC-DD79-46A4-ABD3-1C81DC1E6192}" destId="{988B27CE-CBD3-45E5-8B8F-F5860421615A}" srcOrd="4" destOrd="0" presId="urn:microsoft.com/office/officeart/2005/8/layout/vList3"/>
    <dgm:cxn modelId="{5D17A0C4-7A8B-4741-8666-D42C067C9793}" type="presParOf" srcId="{988B27CE-CBD3-45E5-8B8F-F5860421615A}" destId="{62E85A8D-B4A2-45B4-A03E-CBF566439BCF}" srcOrd="0" destOrd="0" presId="urn:microsoft.com/office/officeart/2005/8/layout/vList3"/>
    <dgm:cxn modelId="{40A5A620-6B9B-455D-B137-13100E36A82A}" type="presParOf" srcId="{988B27CE-CBD3-45E5-8B8F-F5860421615A}" destId="{2CCF8245-4A1E-4037-8609-3AC7011610B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707DD2-6BC8-4A65-80DD-C670D167FC5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AB6AA98-9BAA-4907-82BA-04D1EFDE6193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gradFill flip="none" rotWithShape="0">
          <a:gsLst>
            <a:gs pos="0">
              <a:schemeClr val="bg1">
                <a:lumMod val="65000"/>
                <a:shade val="30000"/>
                <a:satMod val="115000"/>
              </a:schemeClr>
            </a:gs>
            <a:gs pos="50000">
              <a:schemeClr val="bg1">
                <a:lumMod val="65000"/>
                <a:shade val="67500"/>
                <a:satMod val="115000"/>
              </a:schemeClr>
            </a:gs>
            <a:gs pos="100000">
              <a:schemeClr val="bg1">
                <a:lumMod val="65000"/>
                <a:shade val="100000"/>
                <a:satMod val="115000"/>
              </a:schemeClr>
            </a:gs>
          </a:gsLst>
          <a:lin ang="18900000" scaled="1"/>
          <a:tileRect/>
        </a:gradFill>
      </dgm:spPr>
      <dgm:t>
        <a:bodyPr/>
        <a:lstStyle/>
        <a:p>
          <a:pPr algn="ctr" rtl="0"/>
          <a:r>
            <a:rPr lang="tr-TR" sz="2000" b="1" dirty="0" smtClean="0">
              <a:solidFill>
                <a:schemeClr val="bg1"/>
              </a:solidFill>
              <a:latin typeface="Candara" panose="020E0502030303020204" pitchFamily="34" charset="0"/>
            </a:rPr>
            <a:t>Proje Teklif Çağrısı İlanı (13 Ocak 2016)</a:t>
          </a:r>
          <a:endParaRPr lang="tr-TR" sz="2000" dirty="0">
            <a:solidFill>
              <a:schemeClr val="bg1"/>
            </a:solidFill>
            <a:latin typeface="Candara" panose="020E0502030303020204" pitchFamily="34" charset="0"/>
          </a:endParaRPr>
        </a:p>
      </dgm:t>
    </dgm:pt>
    <dgm:pt modelId="{2670211F-CD9E-44BA-8680-0ED8D265892D}" type="parTrans" cxnId="{6AF4C170-BDB4-4CB4-ABB0-3B20CE399718}">
      <dgm:prSet/>
      <dgm:spPr/>
      <dgm:t>
        <a:bodyPr/>
        <a:lstStyle/>
        <a:p>
          <a:pPr algn="ctr"/>
          <a:endParaRPr lang="tr-TR" sz="2000">
            <a:latin typeface="Candara" panose="020E0502030303020204" pitchFamily="34" charset="0"/>
          </a:endParaRPr>
        </a:p>
      </dgm:t>
    </dgm:pt>
    <dgm:pt modelId="{E5BAECEE-CAD7-4DF3-9C93-6D405BC56ECF}" type="sibTrans" cxnId="{6AF4C170-BDB4-4CB4-ABB0-3B20CE399718}">
      <dgm:prSet/>
      <dgm:spPr/>
      <dgm:t>
        <a:bodyPr/>
        <a:lstStyle/>
        <a:p>
          <a:pPr algn="ctr"/>
          <a:endParaRPr lang="tr-TR" sz="2000">
            <a:latin typeface="Candara" panose="020E0502030303020204" pitchFamily="34" charset="0"/>
          </a:endParaRPr>
        </a:p>
      </dgm:t>
    </dgm:pt>
    <dgm:pt modelId="{042A20F1-180C-42A6-93E6-D3E2913E5547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</dgm:spPr>
      <dgm:t>
        <a:bodyPr/>
        <a:lstStyle/>
        <a:p>
          <a:pPr algn="ctr" rtl="0"/>
          <a:r>
            <a:rPr lang="tr-TR" sz="2000" b="0" dirty="0" smtClean="0">
              <a:solidFill>
                <a:schemeClr val="tx1"/>
              </a:solidFill>
              <a:latin typeface="Candara" panose="020E0502030303020204" pitchFamily="34" charset="0"/>
            </a:rPr>
            <a:t>Bilgilendirme Toplantıları (21 - 28 Ocak 2016)</a:t>
          </a:r>
          <a:endParaRPr lang="tr-TR" sz="2000" b="0" dirty="0">
            <a:solidFill>
              <a:schemeClr val="tx1"/>
            </a:solidFill>
            <a:latin typeface="Candara" panose="020E0502030303020204" pitchFamily="34" charset="0"/>
          </a:endParaRPr>
        </a:p>
      </dgm:t>
    </dgm:pt>
    <dgm:pt modelId="{E155148A-B18C-4E55-AF91-4CF9583059CB}" type="parTrans" cxnId="{42011224-95C0-4DB1-998F-F14B2D061907}">
      <dgm:prSet/>
      <dgm:spPr/>
      <dgm:t>
        <a:bodyPr/>
        <a:lstStyle/>
        <a:p>
          <a:pPr algn="ctr"/>
          <a:endParaRPr lang="tr-TR" sz="2000">
            <a:latin typeface="Candara" panose="020E0502030303020204" pitchFamily="34" charset="0"/>
          </a:endParaRPr>
        </a:p>
      </dgm:t>
    </dgm:pt>
    <dgm:pt modelId="{E9CB47DA-8672-4788-855C-626FC07BA168}" type="sibTrans" cxnId="{42011224-95C0-4DB1-998F-F14B2D061907}">
      <dgm:prSet/>
      <dgm:spPr/>
      <dgm:t>
        <a:bodyPr/>
        <a:lstStyle/>
        <a:p>
          <a:pPr algn="ctr"/>
          <a:endParaRPr lang="tr-TR" sz="2000">
            <a:latin typeface="Candara" panose="020E0502030303020204" pitchFamily="34" charset="0"/>
          </a:endParaRPr>
        </a:p>
      </dgm:t>
    </dgm:pt>
    <dgm:pt modelId="{18151F15-3F5F-4858-AB0C-6B0CA6E9CE94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</dgm:spPr>
      <dgm:t>
        <a:bodyPr/>
        <a:lstStyle/>
        <a:p>
          <a:pPr algn="ctr" rtl="0"/>
          <a:r>
            <a:rPr lang="tr-TR" sz="2000" b="0" dirty="0" smtClean="0">
              <a:solidFill>
                <a:schemeClr val="tx1"/>
              </a:solidFill>
              <a:latin typeface="Candara" panose="020E0502030303020204" pitchFamily="34" charset="0"/>
            </a:rPr>
            <a:t>Proje Hazırlama </a:t>
          </a:r>
          <a:r>
            <a:rPr lang="tr-TR" sz="2000" b="0" smtClean="0">
              <a:solidFill>
                <a:schemeClr val="tx1"/>
              </a:solidFill>
              <a:latin typeface="Candara" panose="020E0502030303020204" pitchFamily="34" charset="0"/>
            </a:rPr>
            <a:t>Eğitimleri (1 – 16 </a:t>
          </a:r>
          <a:r>
            <a:rPr lang="tr-TR" sz="2000" b="0" dirty="0" smtClean="0">
              <a:solidFill>
                <a:schemeClr val="tx1"/>
              </a:solidFill>
              <a:latin typeface="Candara" panose="020E0502030303020204" pitchFamily="34" charset="0"/>
            </a:rPr>
            <a:t>Şubat 2016)</a:t>
          </a:r>
          <a:endParaRPr lang="tr-TR" sz="2000" b="0" dirty="0">
            <a:solidFill>
              <a:schemeClr val="tx1"/>
            </a:solidFill>
            <a:latin typeface="Candara" panose="020E0502030303020204" pitchFamily="34" charset="0"/>
          </a:endParaRPr>
        </a:p>
      </dgm:t>
    </dgm:pt>
    <dgm:pt modelId="{2D89FC6F-4349-47FE-82F9-1B5ED60825A8}" type="parTrans" cxnId="{5159DBAB-1DB8-4FD5-BC22-F591CD56A463}">
      <dgm:prSet/>
      <dgm:spPr/>
      <dgm:t>
        <a:bodyPr/>
        <a:lstStyle/>
        <a:p>
          <a:pPr algn="ctr"/>
          <a:endParaRPr lang="tr-TR" sz="2000">
            <a:latin typeface="Candara" panose="020E0502030303020204" pitchFamily="34" charset="0"/>
          </a:endParaRPr>
        </a:p>
      </dgm:t>
    </dgm:pt>
    <dgm:pt modelId="{42F5A04C-1A32-4A4D-8BA8-0BE3421C8374}" type="sibTrans" cxnId="{5159DBAB-1DB8-4FD5-BC22-F591CD56A463}">
      <dgm:prSet/>
      <dgm:spPr/>
      <dgm:t>
        <a:bodyPr/>
        <a:lstStyle/>
        <a:p>
          <a:pPr algn="ctr"/>
          <a:endParaRPr lang="tr-TR" sz="2000">
            <a:latin typeface="Candara" panose="020E0502030303020204" pitchFamily="34" charset="0"/>
          </a:endParaRPr>
        </a:p>
      </dgm:t>
    </dgm:pt>
    <dgm:pt modelId="{E597F0DF-22BB-49F3-9416-94052B75C39B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gradFill flip="none" rotWithShape="0">
          <a:gsLst>
            <a:gs pos="0">
              <a:schemeClr val="bg1">
                <a:lumMod val="65000"/>
                <a:shade val="30000"/>
                <a:satMod val="115000"/>
              </a:schemeClr>
            </a:gs>
            <a:gs pos="50000">
              <a:schemeClr val="bg1">
                <a:lumMod val="65000"/>
                <a:shade val="67500"/>
                <a:satMod val="115000"/>
              </a:schemeClr>
            </a:gs>
            <a:gs pos="100000">
              <a:schemeClr val="bg1">
                <a:lumMod val="65000"/>
                <a:shade val="100000"/>
                <a:satMod val="115000"/>
              </a:schemeClr>
            </a:gs>
          </a:gsLst>
          <a:lin ang="18900000" scaled="1"/>
          <a:tileRect/>
        </a:gradFill>
      </dgm:spPr>
      <dgm:t>
        <a:bodyPr/>
        <a:lstStyle/>
        <a:p>
          <a:pPr algn="ctr" rtl="0">
            <a:spcAft>
              <a:spcPts val="0"/>
            </a:spcAft>
          </a:pPr>
          <a:r>
            <a:rPr lang="tr-TR" sz="2000" b="1" dirty="0" smtClean="0">
              <a:solidFill>
                <a:schemeClr val="bg1"/>
              </a:solidFill>
              <a:latin typeface="Candara" panose="020E0502030303020204" pitchFamily="34" charset="0"/>
            </a:rPr>
            <a:t>Son Başvuru Tarihi</a:t>
          </a:r>
        </a:p>
        <a:p>
          <a:pPr algn="ctr" rtl="0">
            <a:spcAft>
              <a:spcPts val="0"/>
            </a:spcAft>
          </a:pPr>
          <a:r>
            <a:rPr lang="tr-TR" sz="2000" b="1" dirty="0" smtClean="0">
              <a:solidFill>
                <a:schemeClr val="bg1"/>
              </a:solidFill>
              <a:latin typeface="Candara" panose="020E0502030303020204" pitchFamily="34" charset="0"/>
            </a:rPr>
            <a:t>Elektronik Başvuru: 8 Nisan 2016 </a:t>
          </a:r>
          <a:r>
            <a:rPr lang="tr-TR" sz="2000" b="0" dirty="0" smtClean="0">
              <a:solidFill>
                <a:schemeClr val="bg1"/>
              </a:solidFill>
              <a:latin typeface="Candara" panose="020E0502030303020204" pitchFamily="34" charset="0"/>
            </a:rPr>
            <a:t>/</a:t>
          </a:r>
          <a:r>
            <a:rPr lang="tr-TR" sz="2000" b="1" dirty="0" smtClean="0">
              <a:solidFill>
                <a:schemeClr val="bg1"/>
              </a:solidFill>
              <a:latin typeface="Candara" panose="020E0502030303020204" pitchFamily="34" charset="0"/>
            </a:rPr>
            <a:t> </a:t>
          </a:r>
          <a:r>
            <a:rPr lang="tr-TR" sz="2000" b="0" dirty="0" smtClean="0">
              <a:solidFill>
                <a:schemeClr val="bg1"/>
              </a:solidFill>
              <a:latin typeface="Candara" panose="020E0502030303020204" pitchFamily="34" charset="0"/>
            </a:rPr>
            <a:t>Saat: 17:00</a:t>
          </a:r>
        </a:p>
        <a:p>
          <a:pPr algn="ctr" rtl="0">
            <a:spcAft>
              <a:spcPts val="0"/>
            </a:spcAft>
          </a:pPr>
          <a:r>
            <a:rPr lang="tr-TR" sz="2000" b="1" dirty="0" smtClean="0">
              <a:solidFill>
                <a:schemeClr val="bg1"/>
              </a:solidFill>
              <a:latin typeface="Candara" panose="020E0502030303020204" pitchFamily="34" charset="0"/>
            </a:rPr>
            <a:t>Evrakların Teslimi: 15 Nisan 2016 </a:t>
          </a:r>
          <a:r>
            <a:rPr lang="tr-TR" sz="2000" b="0" dirty="0" smtClean="0">
              <a:solidFill>
                <a:schemeClr val="bg1"/>
              </a:solidFill>
              <a:latin typeface="Candara" panose="020E0502030303020204" pitchFamily="34" charset="0"/>
            </a:rPr>
            <a:t>/</a:t>
          </a:r>
          <a:r>
            <a:rPr lang="tr-TR" sz="2000" b="1" dirty="0" smtClean="0">
              <a:solidFill>
                <a:schemeClr val="bg1"/>
              </a:solidFill>
              <a:latin typeface="Candara" panose="020E0502030303020204" pitchFamily="34" charset="0"/>
            </a:rPr>
            <a:t> </a:t>
          </a:r>
          <a:r>
            <a:rPr lang="tr-TR" sz="2000" b="0" dirty="0" smtClean="0">
              <a:solidFill>
                <a:schemeClr val="bg1"/>
              </a:solidFill>
              <a:latin typeface="Candara" panose="020E0502030303020204" pitchFamily="34" charset="0"/>
            </a:rPr>
            <a:t>Saat:17:00</a:t>
          </a:r>
          <a:endParaRPr lang="tr-TR" sz="2000" b="0" dirty="0">
            <a:solidFill>
              <a:schemeClr val="bg1"/>
            </a:solidFill>
            <a:latin typeface="Candara" panose="020E0502030303020204" pitchFamily="34" charset="0"/>
          </a:endParaRPr>
        </a:p>
      </dgm:t>
    </dgm:pt>
    <dgm:pt modelId="{369050C7-06B9-4C21-9B71-E0418BD6E0AD}" type="parTrans" cxnId="{81D46394-AF46-4688-8B13-FC59E1CB4597}">
      <dgm:prSet/>
      <dgm:spPr/>
      <dgm:t>
        <a:bodyPr/>
        <a:lstStyle/>
        <a:p>
          <a:pPr algn="ctr"/>
          <a:endParaRPr lang="tr-TR" sz="2000">
            <a:latin typeface="Candara" panose="020E0502030303020204" pitchFamily="34" charset="0"/>
          </a:endParaRPr>
        </a:p>
      </dgm:t>
    </dgm:pt>
    <dgm:pt modelId="{5B6C8B79-3A0C-4C3E-93ED-5F9463641023}" type="sibTrans" cxnId="{81D46394-AF46-4688-8B13-FC59E1CB4597}">
      <dgm:prSet/>
      <dgm:spPr/>
      <dgm:t>
        <a:bodyPr/>
        <a:lstStyle/>
        <a:p>
          <a:pPr algn="ctr"/>
          <a:endParaRPr lang="tr-TR" sz="2000">
            <a:latin typeface="Candara" panose="020E0502030303020204" pitchFamily="34" charset="0"/>
          </a:endParaRPr>
        </a:p>
      </dgm:t>
    </dgm:pt>
    <dgm:pt modelId="{083EEC4B-75B2-488D-83E5-467CF4CA6245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</dgm:spPr>
      <dgm:t>
        <a:bodyPr/>
        <a:lstStyle/>
        <a:p>
          <a:pPr algn="ctr" rtl="0"/>
          <a:r>
            <a:rPr lang="tr-TR" sz="2000" dirty="0" smtClean="0">
              <a:solidFill>
                <a:schemeClr val="tx1"/>
              </a:solidFill>
              <a:latin typeface="Candara" panose="020E0502030303020204" pitchFamily="34" charset="0"/>
            </a:rPr>
            <a:t>Ön İnceleme Aşaması</a:t>
          </a:r>
          <a:endParaRPr lang="tr-TR" sz="2000" dirty="0">
            <a:solidFill>
              <a:schemeClr val="tx1"/>
            </a:solidFill>
            <a:latin typeface="Candara" panose="020E0502030303020204" pitchFamily="34" charset="0"/>
          </a:endParaRPr>
        </a:p>
      </dgm:t>
    </dgm:pt>
    <dgm:pt modelId="{55438CAA-BAFA-41A4-B1E0-E69167F42038}" type="parTrans" cxnId="{7F80D646-58E1-481D-B396-31255304B476}">
      <dgm:prSet/>
      <dgm:spPr/>
      <dgm:t>
        <a:bodyPr/>
        <a:lstStyle/>
        <a:p>
          <a:pPr algn="ctr"/>
          <a:endParaRPr lang="tr-TR" sz="2000">
            <a:latin typeface="Candara" panose="020E0502030303020204" pitchFamily="34" charset="0"/>
          </a:endParaRPr>
        </a:p>
      </dgm:t>
    </dgm:pt>
    <dgm:pt modelId="{CA9CF6D7-68BF-4066-971B-03030F09DA88}" type="sibTrans" cxnId="{7F80D646-58E1-481D-B396-31255304B476}">
      <dgm:prSet/>
      <dgm:spPr/>
      <dgm:t>
        <a:bodyPr/>
        <a:lstStyle/>
        <a:p>
          <a:pPr algn="ctr"/>
          <a:endParaRPr lang="tr-TR" sz="2000">
            <a:latin typeface="Candara" panose="020E0502030303020204" pitchFamily="34" charset="0"/>
          </a:endParaRPr>
        </a:p>
      </dgm:t>
    </dgm:pt>
    <dgm:pt modelId="{72D3A048-BE50-439F-B799-444034AB0589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</dgm:spPr>
      <dgm:t>
        <a:bodyPr/>
        <a:lstStyle/>
        <a:p>
          <a:pPr algn="ctr" rtl="0"/>
          <a:r>
            <a:rPr lang="tr-TR" sz="2000" dirty="0" smtClean="0">
              <a:solidFill>
                <a:schemeClr val="tx1"/>
              </a:solidFill>
              <a:latin typeface="Candara" panose="020E0502030303020204" pitchFamily="34" charset="0"/>
            </a:rPr>
            <a:t>Bağımsız Değerlendirici Aşaması</a:t>
          </a:r>
          <a:endParaRPr lang="tr-TR" sz="2000" dirty="0">
            <a:solidFill>
              <a:schemeClr val="tx1"/>
            </a:solidFill>
            <a:latin typeface="Candara" panose="020E0502030303020204" pitchFamily="34" charset="0"/>
          </a:endParaRPr>
        </a:p>
      </dgm:t>
    </dgm:pt>
    <dgm:pt modelId="{A30EEFD5-BB8B-4FA6-80F0-0220391D99B1}" type="parTrans" cxnId="{658F6B5D-9ADC-43D7-8D91-01274496E525}">
      <dgm:prSet/>
      <dgm:spPr/>
      <dgm:t>
        <a:bodyPr/>
        <a:lstStyle/>
        <a:p>
          <a:pPr algn="ctr"/>
          <a:endParaRPr lang="tr-TR" sz="2000">
            <a:latin typeface="Candara" panose="020E0502030303020204" pitchFamily="34" charset="0"/>
          </a:endParaRPr>
        </a:p>
      </dgm:t>
    </dgm:pt>
    <dgm:pt modelId="{FC2D21F6-0E4A-4100-AED2-4CA002BC2C2A}" type="sibTrans" cxnId="{658F6B5D-9ADC-43D7-8D91-01274496E525}">
      <dgm:prSet/>
      <dgm:spPr/>
      <dgm:t>
        <a:bodyPr/>
        <a:lstStyle/>
        <a:p>
          <a:pPr algn="ctr"/>
          <a:endParaRPr lang="tr-TR" sz="2000">
            <a:latin typeface="Candara" panose="020E0502030303020204" pitchFamily="34" charset="0"/>
          </a:endParaRPr>
        </a:p>
      </dgm:t>
    </dgm:pt>
    <dgm:pt modelId="{BD5C60A7-14DD-4EC6-B7AE-73E84EF6632E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</dgm:spPr>
      <dgm:t>
        <a:bodyPr/>
        <a:lstStyle/>
        <a:p>
          <a:pPr algn="ctr" rtl="0"/>
          <a:r>
            <a:rPr lang="tr-TR" sz="2000" dirty="0" smtClean="0">
              <a:solidFill>
                <a:schemeClr val="tx1"/>
              </a:solidFill>
              <a:latin typeface="Candara" panose="020E0502030303020204" pitchFamily="34" charset="0"/>
            </a:rPr>
            <a:t>Değerlendirme Komitesi Aşaması</a:t>
          </a:r>
          <a:endParaRPr lang="tr-TR" sz="2000" dirty="0">
            <a:solidFill>
              <a:schemeClr val="tx1"/>
            </a:solidFill>
            <a:latin typeface="Candara" panose="020E0502030303020204" pitchFamily="34" charset="0"/>
          </a:endParaRPr>
        </a:p>
      </dgm:t>
    </dgm:pt>
    <dgm:pt modelId="{B5E5DEB1-F5D4-41B8-B462-5D71B4B0ADB5}" type="parTrans" cxnId="{8D32E022-B0E1-4E3F-AFEB-C42766EE78F7}">
      <dgm:prSet/>
      <dgm:spPr/>
      <dgm:t>
        <a:bodyPr/>
        <a:lstStyle/>
        <a:p>
          <a:pPr algn="ctr"/>
          <a:endParaRPr lang="tr-TR" sz="2000">
            <a:latin typeface="Candara" panose="020E0502030303020204" pitchFamily="34" charset="0"/>
          </a:endParaRPr>
        </a:p>
      </dgm:t>
    </dgm:pt>
    <dgm:pt modelId="{9B760D94-A877-47F2-A6F7-4627A254FC4D}" type="sibTrans" cxnId="{8D32E022-B0E1-4E3F-AFEB-C42766EE78F7}">
      <dgm:prSet/>
      <dgm:spPr/>
      <dgm:t>
        <a:bodyPr/>
        <a:lstStyle/>
        <a:p>
          <a:pPr algn="ctr"/>
          <a:endParaRPr lang="tr-TR" sz="2000">
            <a:latin typeface="Candara" panose="020E0502030303020204" pitchFamily="34" charset="0"/>
          </a:endParaRPr>
        </a:p>
      </dgm:t>
    </dgm:pt>
    <dgm:pt modelId="{EAF193DC-39DC-4BD3-8CFA-7BBBF8809C13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</dgm:spPr>
      <dgm:t>
        <a:bodyPr/>
        <a:lstStyle/>
        <a:p>
          <a:pPr algn="ctr" rtl="0"/>
          <a:r>
            <a:rPr lang="tr-TR" sz="2000" dirty="0" smtClean="0">
              <a:solidFill>
                <a:schemeClr val="tx1"/>
              </a:solidFill>
              <a:latin typeface="Candara" panose="020E0502030303020204" pitchFamily="34" charset="0"/>
            </a:rPr>
            <a:t>Genel Sekreter İncelemesi</a:t>
          </a:r>
          <a:endParaRPr lang="tr-TR" sz="2000" dirty="0">
            <a:solidFill>
              <a:schemeClr val="tx1"/>
            </a:solidFill>
            <a:latin typeface="Candara" panose="020E0502030303020204" pitchFamily="34" charset="0"/>
          </a:endParaRPr>
        </a:p>
      </dgm:t>
    </dgm:pt>
    <dgm:pt modelId="{FB243A4A-584D-4330-BB6E-E507F3ACBD96}" type="parTrans" cxnId="{E805B1CF-9EF0-4AC3-93C4-A76BD51B267A}">
      <dgm:prSet/>
      <dgm:spPr/>
      <dgm:t>
        <a:bodyPr/>
        <a:lstStyle/>
        <a:p>
          <a:pPr algn="ctr"/>
          <a:endParaRPr lang="tr-TR" sz="2000">
            <a:latin typeface="Candara" panose="020E0502030303020204" pitchFamily="34" charset="0"/>
          </a:endParaRPr>
        </a:p>
      </dgm:t>
    </dgm:pt>
    <dgm:pt modelId="{D242FBB5-0F1D-465B-A4C1-B7BF88F71FCB}" type="sibTrans" cxnId="{E805B1CF-9EF0-4AC3-93C4-A76BD51B267A}">
      <dgm:prSet/>
      <dgm:spPr/>
      <dgm:t>
        <a:bodyPr/>
        <a:lstStyle/>
        <a:p>
          <a:pPr algn="ctr"/>
          <a:endParaRPr lang="tr-TR" sz="2000">
            <a:latin typeface="Candara" panose="020E0502030303020204" pitchFamily="34" charset="0"/>
          </a:endParaRPr>
        </a:p>
      </dgm:t>
    </dgm:pt>
    <dgm:pt modelId="{2B88D503-E041-4A44-9083-29BE5C68F991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</dgm:spPr>
      <dgm:t>
        <a:bodyPr/>
        <a:lstStyle/>
        <a:p>
          <a:pPr algn="ctr" rtl="0"/>
          <a:r>
            <a:rPr lang="tr-TR" sz="2000" dirty="0" smtClean="0">
              <a:solidFill>
                <a:schemeClr val="tx1"/>
              </a:solidFill>
              <a:latin typeface="Candara" panose="020E0502030303020204" pitchFamily="34" charset="0"/>
            </a:rPr>
            <a:t>Yönetim Kurulu Onayı</a:t>
          </a:r>
          <a:endParaRPr lang="tr-TR" sz="2000" dirty="0">
            <a:solidFill>
              <a:schemeClr val="tx1"/>
            </a:solidFill>
            <a:latin typeface="Candara" panose="020E0502030303020204" pitchFamily="34" charset="0"/>
          </a:endParaRPr>
        </a:p>
      </dgm:t>
    </dgm:pt>
    <dgm:pt modelId="{A8C1FE61-502F-4D11-BDDD-DCA5BB129C2B}" type="parTrans" cxnId="{EF84C2A2-02E8-4046-8069-FB1DDA28E8CB}">
      <dgm:prSet/>
      <dgm:spPr/>
      <dgm:t>
        <a:bodyPr/>
        <a:lstStyle/>
        <a:p>
          <a:pPr algn="ctr"/>
          <a:endParaRPr lang="tr-TR" sz="2000">
            <a:latin typeface="Candara" panose="020E0502030303020204" pitchFamily="34" charset="0"/>
          </a:endParaRPr>
        </a:p>
      </dgm:t>
    </dgm:pt>
    <dgm:pt modelId="{3BF29234-606B-4231-9AD1-D8ECB6879995}" type="sibTrans" cxnId="{EF84C2A2-02E8-4046-8069-FB1DDA28E8CB}">
      <dgm:prSet/>
      <dgm:spPr/>
      <dgm:t>
        <a:bodyPr/>
        <a:lstStyle/>
        <a:p>
          <a:pPr algn="ctr"/>
          <a:endParaRPr lang="tr-TR" sz="2000">
            <a:latin typeface="Candara" panose="020E0502030303020204" pitchFamily="34" charset="0"/>
          </a:endParaRPr>
        </a:p>
      </dgm:t>
    </dgm:pt>
    <dgm:pt modelId="{33FE6BB9-DA9B-4385-90F4-E191D6277957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gradFill flip="none" rotWithShape="0">
          <a:gsLst>
            <a:gs pos="0">
              <a:schemeClr val="bg1">
                <a:lumMod val="65000"/>
                <a:shade val="30000"/>
                <a:satMod val="115000"/>
              </a:schemeClr>
            </a:gs>
            <a:gs pos="50000">
              <a:schemeClr val="bg1">
                <a:lumMod val="65000"/>
                <a:shade val="67500"/>
                <a:satMod val="115000"/>
              </a:schemeClr>
            </a:gs>
            <a:gs pos="100000">
              <a:schemeClr val="bg1">
                <a:lumMod val="65000"/>
                <a:shade val="100000"/>
                <a:satMod val="115000"/>
              </a:schemeClr>
            </a:gs>
          </a:gsLst>
          <a:lin ang="18900000" scaled="1"/>
          <a:tileRect/>
        </a:gradFill>
      </dgm:spPr>
      <dgm:t>
        <a:bodyPr/>
        <a:lstStyle/>
        <a:p>
          <a:pPr algn="ctr" rtl="0"/>
          <a:r>
            <a:rPr lang="tr-TR" sz="2000" b="1" dirty="0" smtClean="0">
              <a:solidFill>
                <a:schemeClr val="bg1"/>
              </a:solidFill>
              <a:latin typeface="Candara" panose="020E0502030303020204" pitchFamily="34" charset="0"/>
            </a:rPr>
            <a:t>Değerlendirme Sonuçlarının İlanı (15 Temmuz 2016)</a:t>
          </a:r>
          <a:endParaRPr lang="tr-TR" sz="2000" dirty="0">
            <a:solidFill>
              <a:schemeClr val="bg1"/>
            </a:solidFill>
            <a:latin typeface="Candara" panose="020E0502030303020204" pitchFamily="34" charset="0"/>
          </a:endParaRPr>
        </a:p>
      </dgm:t>
    </dgm:pt>
    <dgm:pt modelId="{EC72AE4C-6C2F-4173-AD5D-73EF924D2506}" type="parTrans" cxnId="{27F404BE-AE52-48DD-939B-92CF1F5131D1}">
      <dgm:prSet/>
      <dgm:spPr/>
      <dgm:t>
        <a:bodyPr/>
        <a:lstStyle/>
        <a:p>
          <a:pPr algn="ctr"/>
          <a:endParaRPr lang="tr-TR" sz="2000">
            <a:latin typeface="Candara" panose="020E0502030303020204" pitchFamily="34" charset="0"/>
          </a:endParaRPr>
        </a:p>
      </dgm:t>
    </dgm:pt>
    <dgm:pt modelId="{C6EE240A-3DBE-4520-B445-4BAD3DE5E544}" type="sibTrans" cxnId="{27F404BE-AE52-48DD-939B-92CF1F5131D1}">
      <dgm:prSet/>
      <dgm:spPr/>
      <dgm:t>
        <a:bodyPr/>
        <a:lstStyle/>
        <a:p>
          <a:pPr algn="ctr"/>
          <a:endParaRPr lang="tr-TR" sz="2000">
            <a:latin typeface="Candara" panose="020E0502030303020204" pitchFamily="34" charset="0"/>
          </a:endParaRPr>
        </a:p>
      </dgm:t>
    </dgm:pt>
    <dgm:pt modelId="{3D17AE4B-3681-49A5-94F1-39E3950A82F0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</dgm:spPr>
      <dgm:t>
        <a:bodyPr/>
        <a:lstStyle/>
        <a:p>
          <a:pPr algn="ctr" rtl="0"/>
          <a:r>
            <a:rPr lang="tr-TR" sz="2000" dirty="0" smtClean="0">
              <a:solidFill>
                <a:schemeClr val="tx1"/>
              </a:solidFill>
              <a:latin typeface="Candara" panose="020E0502030303020204" pitchFamily="34" charset="0"/>
            </a:rPr>
            <a:t>Sözleşmelerin İmzalanması</a:t>
          </a:r>
          <a:endParaRPr lang="tr-TR" sz="2000" dirty="0">
            <a:solidFill>
              <a:schemeClr val="tx1"/>
            </a:solidFill>
            <a:latin typeface="Candara" panose="020E0502030303020204" pitchFamily="34" charset="0"/>
          </a:endParaRPr>
        </a:p>
      </dgm:t>
    </dgm:pt>
    <dgm:pt modelId="{48CFE41D-E4CB-487E-AC3A-709CDFCF95F1}" type="parTrans" cxnId="{3802BC32-89A4-4C72-B69B-651F301CE18A}">
      <dgm:prSet/>
      <dgm:spPr/>
      <dgm:t>
        <a:bodyPr/>
        <a:lstStyle/>
        <a:p>
          <a:pPr algn="ctr"/>
          <a:endParaRPr lang="tr-TR" sz="2000">
            <a:latin typeface="Candara" panose="020E0502030303020204" pitchFamily="34" charset="0"/>
          </a:endParaRPr>
        </a:p>
      </dgm:t>
    </dgm:pt>
    <dgm:pt modelId="{BE482687-4F87-4840-8011-2CFB8B8FF144}" type="sibTrans" cxnId="{3802BC32-89A4-4C72-B69B-651F301CE18A}">
      <dgm:prSet/>
      <dgm:spPr/>
      <dgm:t>
        <a:bodyPr/>
        <a:lstStyle/>
        <a:p>
          <a:pPr algn="ctr"/>
          <a:endParaRPr lang="tr-TR" sz="2000">
            <a:latin typeface="Candara" panose="020E0502030303020204" pitchFamily="34" charset="0"/>
          </a:endParaRPr>
        </a:p>
      </dgm:t>
    </dgm:pt>
    <dgm:pt modelId="{34850B25-971B-407D-BF31-FC2221AE1896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</dgm:spPr>
      <dgm:t>
        <a:bodyPr/>
        <a:lstStyle/>
        <a:p>
          <a:pPr algn="ctr" rtl="0"/>
          <a:r>
            <a:rPr lang="es-ES" sz="2000" dirty="0" err="1" smtClean="0">
              <a:solidFill>
                <a:schemeClr val="tx1"/>
              </a:solidFill>
              <a:latin typeface="Candara" panose="020E0502030303020204" pitchFamily="34" charset="0"/>
            </a:rPr>
            <a:t>İzleme</a:t>
          </a:r>
          <a:r>
            <a:rPr lang="es-ES" sz="2000" dirty="0" smtClean="0">
              <a:solidFill>
                <a:schemeClr val="tx1"/>
              </a:solidFill>
              <a:latin typeface="Candara" panose="020E0502030303020204" pitchFamily="34" charset="0"/>
            </a:rPr>
            <a:t> ve </a:t>
          </a:r>
          <a:r>
            <a:rPr lang="es-ES" sz="2000" dirty="0" err="1" smtClean="0">
              <a:solidFill>
                <a:schemeClr val="tx1"/>
              </a:solidFill>
              <a:latin typeface="Candara" panose="020E0502030303020204" pitchFamily="34" charset="0"/>
            </a:rPr>
            <a:t>Değerlendirme</a:t>
          </a:r>
          <a:endParaRPr lang="tr-TR" sz="2000" dirty="0">
            <a:solidFill>
              <a:schemeClr val="tx1"/>
            </a:solidFill>
            <a:latin typeface="Candara" panose="020E0502030303020204" pitchFamily="34" charset="0"/>
          </a:endParaRPr>
        </a:p>
      </dgm:t>
    </dgm:pt>
    <dgm:pt modelId="{63ED2E41-C7E1-4E1E-8B2C-FE2657EEF159}" type="parTrans" cxnId="{C3F62202-383B-4CA0-826F-2DF855E511FC}">
      <dgm:prSet/>
      <dgm:spPr/>
      <dgm:t>
        <a:bodyPr/>
        <a:lstStyle/>
        <a:p>
          <a:pPr algn="ctr"/>
          <a:endParaRPr lang="tr-TR" sz="2000">
            <a:latin typeface="Candara" panose="020E0502030303020204" pitchFamily="34" charset="0"/>
          </a:endParaRPr>
        </a:p>
      </dgm:t>
    </dgm:pt>
    <dgm:pt modelId="{73770774-DA38-4F46-978D-74D260D9801E}" type="sibTrans" cxnId="{C3F62202-383B-4CA0-826F-2DF855E511FC}">
      <dgm:prSet/>
      <dgm:spPr/>
      <dgm:t>
        <a:bodyPr/>
        <a:lstStyle/>
        <a:p>
          <a:pPr algn="ctr"/>
          <a:endParaRPr lang="tr-TR" sz="2000">
            <a:latin typeface="Candara" panose="020E0502030303020204" pitchFamily="34" charset="0"/>
          </a:endParaRPr>
        </a:p>
      </dgm:t>
    </dgm:pt>
    <dgm:pt modelId="{72901AED-91AA-489A-862F-FE77F323470C}" type="pres">
      <dgm:prSet presAssocID="{E8707DD2-6BC8-4A65-80DD-C670D167FC5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F6155E6-7C83-45B8-982C-6DF0B06C0C75}" type="pres">
      <dgm:prSet presAssocID="{1AB6AA98-9BAA-4907-82BA-04D1EFDE6193}" presName="parentText" presStyleLbl="node1" presStyleIdx="0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2F4BDE5-7D1E-4FA3-9AAB-EF8D105C401D}" type="pres">
      <dgm:prSet presAssocID="{E5BAECEE-CAD7-4DF3-9C93-6D405BC56ECF}" presName="spacer" presStyleCnt="0"/>
      <dgm:spPr/>
    </dgm:pt>
    <dgm:pt modelId="{7C20496C-C13F-4F32-80BB-E9E9453D2476}" type="pres">
      <dgm:prSet presAssocID="{042A20F1-180C-42A6-93E6-D3E2913E5547}" presName="parentText" presStyleLbl="node1" presStyleIdx="1" presStyleCnt="12" custScaleY="59294" custLinFactNeighborY="-5769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DC8F1E4-9809-4C53-A7E3-00E7D93F5E7D}" type="pres">
      <dgm:prSet presAssocID="{E9CB47DA-8672-4788-855C-626FC07BA168}" presName="spacer" presStyleCnt="0"/>
      <dgm:spPr/>
    </dgm:pt>
    <dgm:pt modelId="{49BDEB09-CFCE-4773-9792-DC21A01DE84F}" type="pres">
      <dgm:prSet presAssocID="{18151F15-3F5F-4858-AB0C-6B0CA6E9CE94}" presName="parentText" presStyleLbl="node1" presStyleIdx="2" presStyleCnt="12" custScaleY="61626" custLinFactNeighborX="302" custLinFactNeighborY="-699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611E575-35CC-4377-A90C-A17EF29EF7E9}" type="pres">
      <dgm:prSet presAssocID="{42F5A04C-1A32-4A4D-8BA8-0BE3421C8374}" presName="spacer" presStyleCnt="0"/>
      <dgm:spPr/>
    </dgm:pt>
    <dgm:pt modelId="{5D998EA8-A1DE-41DF-9B00-95EAE0870414}" type="pres">
      <dgm:prSet presAssocID="{E597F0DF-22BB-49F3-9416-94052B75C39B}" presName="parentText" presStyleLbl="node1" presStyleIdx="3" presStyleCnt="12" custScaleY="18606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FBEF556-E65E-43DD-BD25-AAEEF063B7A3}" type="pres">
      <dgm:prSet presAssocID="{5B6C8B79-3A0C-4C3E-93ED-5F9463641023}" presName="spacer" presStyleCnt="0"/>
      <dgm:spPr/>
    </dgm:pt>
    <dgm:pt modelId="{34565B36-B340-44C5-A7AF-061C09F770EE}" type="pres">
      <dgm:prSet presAssocID="{083EEC4B-75B2-488D-83E5-467CF4CA6245}" presName="parentText" presStyleLbl="node1" presStyleIdx="4" presStyleCnt="12" custScaleY="5929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43617F7-0913-49EC-A3B9-6B65E3E192A8}" type="pres">
      <dgm:prSet presAssocID="{CA9CF6D7-68BF-4066-971B-03030F09DA88}" presName="spacer" presStyleCnt="0"/>
      <dgm:spPr/>
    </dgm:pt>
    <dgm:pt modelId="{4E63A0BB-7473-41F1-803D-642AF2E1E9E5}" type="pres">
      <dgm:prSet presAssocID="{72D3A048-BE50-439F-B799-444034AB0589}" presName="parentText" presStyleLbl="node1" presStyleIdx="5" presStyleCnt="12" custScaleY="5929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C2B6475-8C1A-41DC-B88D-138540A9B706}" type="pres">
      <dgm:prSet presAssocID="{FC2D21F6-0E4A-4100-AED2-4CA002BC2C2A}" presName="spacer" presStyleCnt="0"/>
      <dgm:spPr/>
    </dgm:pt>
    <dgm:pt modelId="{D65D6DAE-C5CD-449E-8A4B-06B2DB329D97}" type="pres">
      <dgm:prSet presAssocID="{BD5C60A7-14DD-4EC6-B7AE-73E84EF6632E}" presName="parentText" presStyleLbl="node1" presStyleIdx="6" presStyleCnt="12" custScaleY="5929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0774C78-7D9F-4EB3-8C23-E293716D48BF}" type="pres">
      <dgm:prSet presAssocID="{9B760D94-A877-47F2-A6F7-4627A254FC4D}" presName="spacer" presStyleCnt="0"/>
      <dgm:spPr/>
    </dgm:pt>
    <dgm:pt modelId="{146656F6-A24E-41E2-9787-5D1A76E527CC}" type="pres">
      <dgm:prSet presAssocID="{EAF193DC-39DC-4BD3-8CFA-7BBBF8809C13}" presName="parentText" presStyleLbl="node1" presStyleIdx="7" presStyleCnt="12" custScaleY="5929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B9BD8EE-F03E-4294-B3FF-8BB11AE4D5D1}" type="pres">
      <dgm:prSet presAssocID="{D242FBB5-0F1D-465B-A4C1-B7BF88F71FCB}" presName="spacer" presStyleCnt="0"/>
      <dgm:spPr/>
    </dgm:pt>
    <dgm:pt modelId="{5879362C-E4F5-459D-B905-E8FA6572F993}" type="pres">
      <dgm:prSet presAssocID="{2B88D503-E041-4A44-9083-29BE5C68F991}" presName="parentText" presStyleLbl="node1" presStyleIdx="8" presStyleCnt="12" custScaleY="5929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F0B866B-EE02-4C57-8866-29674999E2B6}" type="pres">
      <dgm:prSet presAssocID="{3BF29234-606B-4231-9AD1-D8ECB6879995}" presName="spacer" presStyleCnt="0"/>
      <dgm:spPr/>
    </dgm:pt>
    <dgm:pt modelId="{91B5DF58-65BA-4979-BC84-A53152684476}" type="pres">
      <dgm:prSet presAssocID="{33FE6BB9-DA9B-4385-90F4-E191D6277957}" presName="parentText" presStyleLbl="node1" presStyleIdx="9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828C439-6C1E-4DCA-A533-88ADC0763B9F}" type="pres">
      <dgm:prSet presAssocID="{C6EE240A-3DBE-4520-B445-4BAD3DE5E544}" presName="spacer" presStyleCnt="0"/>
      <dgm:spPr/>
    </dgm:pt>
    <dgm:pt modelId="{9494ECDC-50ED-48D3-AC4B-317BAAB67256}" type="pres">
      <dgm:prSet presAssocID="{3D17AE4B-3681-49A5-94F1-39E3950A82F0}" presName="parentText" presStyleLbl="node1" presStyleIdx="10" presStyleCnt="12" custScaleY="5929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1F5F30A-B37E-40C1-BF3B-67774349260A}" type="pres">
      <dgm:prSet presAssocID="{BE482687-4F87-4840-8011-2CFB8B8FF144}" presName="spacer" presStyleCnt="0"/>
      <dgm:spPr/>
    </dgm:pt>
    <dgm:pt modelId="{42D90633-13C9-42EF-A73D-4563F16C8B26}" type="pres">
      <dgm:prSet presAssocID="{34850B25-971B-407D-BF31-FC2221AE1896}" presName="parentText" presStyleLbl="node1" presStyleIdx="11" presStyleCnt="12" custScaleY="5929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2138B1C-A0BD-4DDD-B55F-3A864643CC30}" type="presOf" srcId="{E597F0DF-22BB-49F3-9416-94052B75C39B}" destId="{5D998EA8-A1DE-41DF-9B00-95EAE0870414}" srcOrd="0" destOrd="0" presId="urn:microsoft.com/office/officeart/2005/8/layout/vList2"/>
    <dgm:cxn modelId="{EBDA820B-CFC7-4EAE-9184-5CAB24018BC3}" type="presOf" srcId="{083EEC4B-75B2-488D-83E5-467CF4CA6245}" destId="{34565B36-B340-44C5-A7AF-061C09F770EE}" srcOrd="0" destOrd="0" presId="urn:microsoft.com/office/officeart/2005/8/layout/vList2"/>
    <dgm:cxn modelId="{A51F7A52-A8CB-46DD-B2C6-CB48355D8961}" type="presOf" srcId="{72D3A048-BE50-439F-B799-444034AB0589}" destId="{4E63A0BB-7473-41F1-803D-642AF2E1E9E5}" srcOrd="0" destOrd="0" presId="urn:microsoft.com/office/officeart/2005/8/layout/vList2"/>
    <dgm:cxn modelId="{1D239084-DC73-40D4-8C5D-436AB76D5BF4}" type="presOf" srcId="{042A20F1-180C-42A6-93E6-D3E2913E5547}" destId="{7C20496C-C13F-4F32-80BB-E9E9453D2476}" srcOrd="0" destOrd="0" presId="urn:microsoft.com/office/officeart/2005/8/layout/vList2"/>
    <dgm:cxn modelId="{27F404BE-AE52-48DD-939B-92CF1F5131D1}" srcId="{E8707DD2-6BC8-4A65-80DD-C670D167FC56}" destId="{33FE6BB9-DA9B-4385-90F4-E191D6277957}" srcOrd="9" destOrd="0" parTransId="{EC72AE4C-6C2F-4173-AD5D-73EF924D2506}" sibTransId="{C6EE240A-3DBE-4520-B445-4BAD3DE5E544}"/>
    <dgm:cxn modelId="{544A382C-F957-44E3-9E32-ACE3BAF51B81}" type="presOf" srcId="{2B88D503-E041-4A44-9083-29BE5C68F991}" destId="{5879362C-E4F5-459D-B905-E8FA6572F993}" srcOrd="0" destOrd="0" presId="urn:microsoft.com/office/officeart/2005/8/layout/vList2"/>
    <dgm:cxn modelId="{C3F62202-383B-4CA0-826F-2DF855E511FC}" srcId="{E8707DD2-6BC8-4A65-80DD-C670D167FC56}" destId="{34850B25-971B-407D-BF31-FC2221AE1896}" srcOrd="11" destOrd="0" parTransId="{63ED2E41-C7E1-4E1E-8B2C-FE2657EEF159}" sibTransId="{73770774-DA38-4F46-978D-74D260D9801E}"/>
    <dgm:cxn modelId="{42011224-95C0-4DB1-998F-F14B2D061907}" srcId="{E8707DD2-6BC8-4A65-80DD-C670D167FC56}" destId="{042A20F1-180C-42A6-93E6-D3E2913E5547}" srcOrd="1" destOrd="0" parTransId="{E155148A-B18C-4E55-AF91-4CF9583059CB}" sibTransId="{E9CB47DA-8672-4788-855C-626FC07BA168}"/>
    <dgm:cxn modelId="{6AF4C170-BDB4-4CB4-ABB0-3B20CE399718}" srcId="{E8707DD2-6BC8-4A65-80DD-C670D167FC56}" destId="{1AB6AA98-9BAA-4907-82BA-04D1EFDE6193}" srcOrd="0" destOrd="0" parTransId="{2670211F-CD9E-44BA-8680-0ED8D265892D}" sibTransId="{E5BAECEE-CAD7-4DF3-9C93-6D405BC56ECF}"/>
    <dgm:cxn modelId="{81D46394-AF46-4688-8B13-FC59E1CB4597}" srcId="{E8707DD2-6BC8-4A65-80DD-C670D167FC56}" destId="{E597F0DF-22BB-49F3-9416-94052B75C39B}" srcOrd="3" destOrd="0" parTransId="{369050C7-06B9-4C21-9B71-E0418BD6E0AD}" sibTransId="{5B6C8B79-3A0C-4C3E-93ED-5F9463641023}"/>
    <dgm:cxn modelId="{3802BC32-89A4-4C72-B69B-651F301CE18A}" srcId="{E8707DD2-6BC8-4A65-80DD-C670D167FC56}" destId="{3D17AE4B-3681-49A5-94F1-39E3950A82F0}" srcOrd="10" destOrd="0" parTransId="{48CFE41D-E4CB-487E-AC3A-709CDFCF95F1}" sibTransId="{BE482687-4F87-4840-8011-2CFB8B8FF144}"/>
    <dgm:cxn modelId="{8D32E022-B0E1-4E3F-AFEB-C42766EE78F7}" srcId="{E8707DD2-6BC8-4A65-80DD-C670D167FC56}" destId="{BD5C60A7-14DD-4EC6-B7AE-73E84EF6632E}" srcOrd="6" destOrd="0" parTransId="{B5E5DEB1-F5D4-41B8-B462-5D71B4B0ADB5}" sibTransId="{9B760D94-A877-47F2-A6F7-4627A254FC4D}"/>
    <dgm:cxn modelId="{6979E041-D915-4233-BE3B-FE49D131F5A1}" type="presOf" srcId="{E8707DD2-6BC8-4A65-80DD-C670D167FC56}" destId="{72901AED-91AA-489A-862F-FE77F323470C}" srcOrd="0" destOrd="0" presId="urn:microsoft.com/office/officeart/2005/8/layout/vList2"/>
    <dgm:cxn modelId="{2105F9B8-7FBB-4A67-ACFB-51A7BCB31EEF}" type="presOf" srcId="{18151F15-3F5F-4858-AB0C-6B0CA6E9CE94}" destId="{49BDEB09-CFCE-4773-9792-DC21A01DE84F}" srcOrd="0" destOrd="0" presId="urn:microsoft.com/office/officeart/2005/8/layout/vList2"/>
    <dgm:cxn modelId="{EF84C2A2-02E8-4046-8069-FB1DDA28E8CB}" srcId="{E8707DD2-6BC8-4A65-80DD-C670D167FC56}" destId="{2B88D503-E041-4A44-9083-29BE5C68F991}" srcOrd="8" destOrd="0" parTransId="{A8C1FE61-502F-4D11-BDDD-DCA5BB129C2B}" sibTransId="{3BF29234-606B-4231-9AD1-D8ECB6879995}"/>
    <dgm:cxn modelId="{48B808E4-2089-492E-8901-CED7686DF671}" type="presOf" srcId="{34850B25-971B-407D-BF31-FC2221AE1896}" destId="{42D90633-13C9-42EF-A73D-4563F16C8B26}" srcOrd="0" destOrd="0" presId="urn:microsoft.com/office/officeart/2005/8/layout/vList2"/>
    <dgm:cxn modelId="{658F6B5D-9ADC-43D7-8D91-01274496E525}" srcId="{E8707DD2-6BC8-4A65-80DD-C670D167FC56}" destId="{72D3A048-BE50-439F-B799-444034AB0589}" srcOrd="5" destOrd="0" parTransId="{A30EEFD5-BB8B-4FA6-80F0-0220391D99B1}" sibTransId="{FC2D21F6-0E4A-4100-AED2-4CA002BC2C2A}"/>
    <dgm:cxn modelId="{04092A2B-189B-49EA-B5D1-73B03CC979E4}" type="presOf" srcId="{3D17AE4B-3681-49A5-94F1-39E3950A82F0}" destId="{9494ECDC-50ED-48D3-AC4B-317BAAB67256}" srcOrd="0" destOrd="0" presId="urn:microsoft.com/office/officeart/2005/8/layout/vList2"/>
    <dgm:cxn modelId="{7F80D646-58E1-481D-B396-31255304B476}" srcId="{E8707DD2-6BC8-4A65-80DD-C670D167FC56}" destId="{083EEC4B-75B2-488D-83E5-467CF4CA6245}" srcOrd="4" destOrd="0" parTransId="{55438CAA-BAFA-41A4-B1E0-E69167F42038}" sibTransId="{CA9CF6D7-68BF-4066-971B-03030F09DA88}"/>
    <dgm:cxn modelId="{E1AAF066-D204-4638-8E2C-EB4C80E9973D}" type="presOf" srcId="{EAF193DC-39DC-4BD3-8CFA-7BBBF8809C13}" destId="{146656F6-A24E-41E2-9787-5D1A76E527CC}" srcOrd="0" destOrd="0" presId="urn:microsoft.com/office/officeart/2005/8/layout/vList2"/>
    <dgm:cxn modelId="{E805B1CF-9EF0-4AC3-93C4-A76BD51B267A}" srcId="{E8707DD2-6BC8-4A65-80DD-C670D167FC56}" destId="{EAF193DC-39DC-4BD3-8CFA-7BBBF8809C13}" srcOrd="7" destOrd="0" parTransId="{FB243A4A-584D-4330-BB6E-E507F3ACBD96}" sibTransId="{D242FBB5-0F1D-465B-A4C1-B7BF88F71FCB}"/>
    <dgm:cxn modelId="{97B6EC40-8515-4BD6-AFE9-C4D6D7256B99}" type="presOf" srcId="{1AB6AA98-9BAA-4907-82BA-04D1EFDE6193}" destId="{EF6155E6-7C83-45B8-982C-6DF0B06C0C75}" srcOrd="0" destOrd="0" presId="urn:microsoft.com/office/officeart/2005/8/layout/vList2"/>
    <dgm:cxn modelId="{DDE6866C-275A-4263-AF5F-D7A1DDB1AE28}" type="presOf" srcId="{BD5C60A7-14DD-4EC6-B7AE-73E84EF6632E}" destId="{D65D6DAE-C5CD-449E-8A4B-06B2DB329D97}" srcOrd="0" destOrd="0" presId="urn:microsoft.com/office/officeart/2005/8/layout/vList2"/>
    <dgm:cxn modelId="{0318B91E-2A8B-427A-B95F-A5F93D0F6C2F}" type="presOf" srcId="{33FE6BB9-DA9B-4385-90F4-E191D6277957}" destId="{91B5DF58-65BA-4979-BC84-A53152684476}" srcOrd="0" destOrd="0" presId="urn:microsoft.com/office/officeart/2005/8/layout/vList2"/>
    <dgm:cxn modelId="{5159DBAB-1DB8-4FD5-BC22-F591CD56A463}" srcId="{E8707DD2-6BC8-4A65-80DD-C670D167FC56}" destId="{18151F15-3F5F-4858-AB0C-6B0CA6E9CE94}" srcOrd="2" destOrd="0" parTransId="{2D89FC6F-4349-47FE-82F9-1B5ED60825A8}" sibTransId="{42F5A04C-1A32-4A4D-8BA8-0BE3421C8374}"/>
    <dgm:cxn modelId="{D2315AC5-E9A1-464A-91C2-24C6048EE1EB}" type="presParOf" srcId="{72901AED-91AA-489A-862F-FE77F323470C}" destId="{EF6155E6-7C83-45B8-982C-6DF0B06C0C75}" srcOrd="0" destOrd="0" presId="urn:microsoft.com/office/officeart/2005/8/layout/vList2"/>
    <dgm:cxn modelId="{298CED9D-58A6-4F31-8CB9-51C289E96176}" type="presParOf" srcId="{72901AED-91AA-489A-862F-FE77F323470C}" destId="{32F4BDE5-7D1E-4FA3-9AAB-EF8D105C401D}" srcOrd="1" destOrd="0" presId="urn:microsoft.com/office/officeart/2005/8/layout/vList2"/>
    <dgm:cxn modelId="{5B8021B8-7D01-4792-9F70-0014E1C03FB5}" type="presParOf" srcId="{72901AED-91AA-489A-862F-FE77F323470C}" destId="{7C20496C-C13F-4F32-80BB-E9E9453D2476}" srcOrd="2" destOrd="0" presId="urn:microsoft.com/office/officeart/2005/8/layout/vList2"/>
    <dgm:cxn modelId="{15D1E028-1DB8-46DB-88F0-4389DDB14C2B}" type="presParOf" srcId="{72901AED-91AA-489A-862F-FE77F323470C}" destId="{8DC8F1E4-9809-4C53-A7E3-00E7D93F5E7D}" srcOrd="3" destOrd="0" presId="urn:microsoft.com/office/officeart/2005/8/layout/vList2"/>
    <dgm:cxn modelId="{F4FAE145-52E9-46A5-990F-EB3B385C1F9F}" type="presParOf" srcId="{72901AED-91AA-489A-862F-FE77F323470C}" destId="{49BDEB09-CFCE-4773-9792-DC21A01DE84F}" srcOrd="4" destOrd="0" presId="urn:microsoft.com/office/officeart/2005/8/layout/vList2"/>
    <dgm:cxn modelId="{EFC5EA1C-3C58-403C-AC92-E1EE177D6923}" type="presParOf" srcId="{72901AED-91AA-489A-862F-FE77F323470C}" destId="{6611E575-35CC-4377-A90C-A17EF29EF7E9}" srcOrd="5" destOrd="0" presId="urn:microsoft.com/office/officeart/2005/8/layout/vList2"/>
    <dgm:cxn modelId="{72AD4665-1C22-454F-BF8C-89307F93EF4A}" type="presParOf" srcId="{72901AED-91AA-489A-862F-FE77F323470C}" destId="{5D998EA8-A1DE-41DF-9B00-95EAE0870414}" srcOrd="6" destOrd="0" presId="urn:microsoft.com/office/officeart/2005/8/layout/vList2"/>
    <dgm:cxn modelId="{88AA5376-71C1-42F6-AB4E-F320437C5022}" type="presParOf" srcId="{72901AED-91AA-489A-862F-FE77F323470C}" destId="{DFBEF556-E65E-43DD-BD25-AAEEF063B7A3}" srcOrd="7" destOrd="0" presId="urn:microsoft.com/office/officeart/2005/8/layout/vList2"/>
    <dgm:cxn modelId="{8BF63CBA-EC70-41B4-B467-B7CA864B27BB}" type="presParOf" srcId="{72901AED-91AA-489A-862F-FE77F323470C}" destId="{34565B36-B340-44C5-A7AF-061C09F770EE}" srcOrd="8" destOrd="0" presId="urn:microsoft.com/office/officeart/2005/8/layout/vList2"/>
    <dgm:cxn modelId="{458AEE0C-1B10-47FC-B454-15690D2F0756}" type="presParOf" srcId="{72901AED-91AA-489A-862F-FE77F323470C}" destId="{D43617F7-0913-49EC-A3B9-6B65E3E192A8}" srcOrd="9" destOrd="0" presId="urn:microsoft.com/office/officeart/2005/8/layout/vList2"/>
    <dgm:cxn modelId="{66FAD4FA-0DD4-4B81-8122-DD3B44D8E990}" type="presParOf" srcId="{72901AED-91AA-489A-862F-FE77F323470C}" destId="{4E63A0BB-7473-41F1-803D-642AF2E1E9E5}" srcOrd="10" destOrd="0" presId="urn:microsoft.com/office/officeart/2005/8/layout/vList2"/>
    <dgm:cxn modelId="{B53B6585-9603-47A7-96A9-23F6C7BBB390}" type="presParOf" srcId="{72901AED-91AA-489A-862F-FE77F323470C}" destId="{5C2B6475-8C1A-41DC-B88D-138540A9B706}" srcOrd="11" destOrd="0" presId="urn:microsoft.com/office/officeart/2005/8/layout/vList2"/>
    <dgm:cxn modelId="{427DD49B-E214-43C6-ABB9-8A3EB141B962}" type="presParOf" srcId="{72901AED-91AA-489A-862F-FE77F323470C}" destId="{D65D6DAE-C5CD-449E-8A4B-06B2DB329D97}" srcOrd="12" destOrd="0" presId="urn:microsoft.com/office/officeart/2005/8/layout/vList2"/>
    <dgm:cxn modelId="{FCEF0AA2-C409-4C12-A94E-0DBBD94D660E}" type="presParOf" srcId="{72901AED-91AA-489A-862F-FE77F323470C}" destId="{60774C78-7D9F-4EB3-8C23-E293716D48BF}" srcOrd="13" destOrd="0" presId="urn:microsoft.com/office/officeart/2005/8/layout/vList2"/>
    <dgm:cxn modelId="{4FBA6655-FECD-47E4-8A70-004C23B7C5A1}" type="presParOf" srcId="{72901AED-91AA-489A-862F-FE77F323470C}" destId="{146656F6-A24E-41E2-9787-5D1A76E527CC}" srcOrd="14" destOrd="0" presId="urn:microsoft.com/office/officeart/2005/8/layout/vList2"/>
    <dgm:cxn modelId="{0182D23C-13F4-4EBE-9C1F-89001993A0FB}" type="presParOf" srcId="{72901AED-91AA-489A-862F-FE77F323470C}" destId="{2B9BD8EE-F03E-4294-B3FF-8BB11AE4D5D1}" srcOrd="15" destOrd="0" presId="urn:microsoft.com/office/officeart/2005/8/layout/vList2"/>
    <dgm:cxn modelId="{FDFC9B53-4960-4FE3-B69F-2CDF193624B1}" type="presParOf" srcId="{72901AED-91AA-489A-862F-FE77F323470C}" destId="{5879362C-E4F5-459D-B905-E8FA6572F993}" srcOrd="16" destOrd="0" presId="urn:microsoft.com/office/officeart/2005/8/layout/vList2"/>
    <dgm:cxn modelId="{17021486-F038-4532-B6A4-E941D126A12E}" type="presParOf" srcId="{72901AED-91AA-489A-862F-FE77F323470C}" destId="{DF0B866B-EE02-4C57-8866-29674999E2B6}" srcOrd="17" destOrd="0" presId="urn:microsoft.com/office/officeart/2005/8/layout/vList2"/>
    <dgm:cxn modelId="{5504F01D-E141-48B0-ACF5-DAC7AAD39E7C}" type="presParOf" srcId="{72901AED-91AA-489A-862F-FE77F323470C}" destId="{91B5DF58-65BA-4979-BC84-A53152684476}" srcOrd="18" destOrd="0" presId="urn:microsoft.com/office/officeart/2005/8/layout/vList2"/>
    <dgm:cxn modelId="{C5B42515-76DF-462D-BC49-6A57E3F17D1A}" type="presParOf" srcId="{72901AED-91AA-489A-862F-FE77F323470C}" destId="{4828C439-6C1E-4DCA-A533-88ADC0763B9F}" srcOrd="19" destOrd="0" presId="urn:microsoft.com/office/officeart/2005/8/layout/vList2"/>
    <dgm:cxn modelId="{AF901D9D-F92F-4888-99FA-F0EA8629D01C}" type="presParOf" srcId="{72901AED-91AA-489A-862F-FE77F323470C}" destId="{9494ECDC-50ED-48D3-AC4B-317BAAB67256}" srcOrd="20" destOrd="0" presId="urn:microsoft.com/office/officeart/2005/8/layout/vList2"/>
    <dgm:cxn modelId="{9D53D97A-B3DF-4E71-9317-92FCD682C022}" type="presParOf" srcId="{72901AED-91AA-489A-862F-FE77F323470C}" destId="{51F5F30A-B37E-40C1-BF3B-67774349260A}" srcOrd="21" destOrd="0" presId="urn:microsoft.com/office/officeart/2005/8/layout/vList2"/>
    <dgm:cxn modelId="{17D304C6-F85B-4136-99B9-3F9346E7EE5A}" type="presParOf" srcId="{72901AED-91AA-489A-862F-FE77F323470C}" destId="{42D90633-13C9-42EF-A73D-4563F16C8B26}" srcOrd="2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04653C-E002-4599-A8C9-6B087679F0A7}">
      <dsp:nvSpPr>
        <dsp:cNvPr id="0" name=""/>
        <dsp:cNvSpPr/>
      </dsp:nvSpPr>
      <dsp:spPr>
        <a:xfrm>
          <a:off x="0" y="221055"/>
          <a:ext cx="4752528" cy="79150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ÖNCELİK 1</a:t>
          </a:r>
          <a:endParaRPr lang="tr-TR" sz="3300" kern="1200" dirty="0"/>
        </a:p>
      </dsp:txBody>
      <dsp:txXfrm>
        <a:off x="38638" y="259693"/>
        <a:ext cx="4675252" cy="714229"/>
      </dsp:txXfrm>
    </dsp:sp>
    <dsp:sp modelId="{409E1E3D-787A-45BA-A8C0-0CEDC79A44D4}">
      <dsp:nvSpPr>
        <dsp:cNvPr id="0" name=""/>
        <dsp:cNvSpPr/>
      </dsp:nvSpPr>
      <dsp:spPr>
        <a:xfrm>
          <a:off x="0" y="1012560"/>
          <a:ext cx="4752528" cy="1536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893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2600" b="1" kern="1200" spc="-150" dirty="0" smtClean="0">
              <a:solidFill>
                <a:schemeClr val="tx1">
                  <a:lumMod val="50000"/>
                  <a:lumOff val="50000"/>
                </a:schemeClr>
              </a:solidFill>
              <a:latin typeface="Candara" pitchFamily="34" charset="0"/>
              <a:cs typeface="Arial" pitchFamily="34" charset="0"/>
            </a:rPr>
            <a:t>Mikro işletmelerin kurumsallaşma düzeyi / ihracat / pazarlama / kalite standartlarının artırılması		</a:t>
          </a:r>
          <a:endParaRPr lang="tr-TR" sz="2600" kern="1200" dirty="0"/>
        </a:p>
      </dsp:txBody>
      <dsp:txXfrm>
        <a:off x="0" y="1012560"/>
        <a:ext cx="4752528" cy="1536975"/>
      </dsp:txXfrm>
    </dsp:sp>
    <dsp:sp modelId="{35B03910-F47C-4EB1-80BE-218FA44CE771}">
      <dsp:nvSpPr>
        <dsp:cNvPr id="0" name=""/>
        <dsp:cNvSpPr/>
      </dsp:nvSpPr>
      <dsp:spPr>
        <a:xfrm>
          <a:off x="0" y="2549535"/>
          <a:ext cx="4752528" cy="79150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smtClean="0"/>
            <a:t>ÖNCELİK 2</a:t>
          </a:r>
          <a:endParaRPr lang="tr-TR" sz="3300" kern="1200" dirty="0"/>
        </a:p>
      </dsp:txBody>
      <dsp:txXfrm>
        <a:off x="38638" y="2588173"/>
        <a:ext cx="4675252" cy="714229"/>
      </dsp:txXfrm>
    </dsp:sp>
    <dsp:sp modelId="{5BD13565-D711-4A45-9631-DF15CE713768}">
      <dsp:nvSpPr>
        <dsp:cNvPr id="0" name=""/>
        <dsp:cNvSpPr/>
      </dsp:nvSpPr>
      <dsp:spPr>
        <a:xfrm>
          <a:off x="0" y="3341040"/>
          <a:ext cx="4752528" cy="1536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893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2600" b="1" kern="1200" spc="-150" dirty="0" smtClean="0">
              <a:solidFill>
                <a:schemeClr val="tx1">
                  <a:lumMod val="50000"/>
                  <a:lumOff val="50000"/>
                </a:schemeClr>
              </a:solidFill>
              <a:latin typeface="Candara" pitchFamily="34" charset="0"/>
              <a:cs typeface="Arial" pitchFamily="34" charset="0"/>
            </a:rPr>
            <a:t>Mikro işletmelerin ürün, süreç ya da pazarlama yeniliği / ürün geliştirme / ürün çeşitlendirme olanaklarının artırılması</a:t>
          </a:r>
          <a:endParaRPr lang="tr-TR" sz="2600" kern="1200" dirty="0"/>
        </a:p>
      </dsp:txBody>
      <dsp:txXfrm>
        <a:off x="0" y="3341040"/>
        <a:ext cx="4752528" cy="15369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81CF43-2C15-4FA6-9962-94BF8F91B8C0}">
      <dsp:nvSpPr>
        <dsp:cNvPr id="0" name=""/>
        <dsp:cNvSpPr/>
      </dsp:nvSpPr>
      <dsp:spPr>
        <a:xfrm>
          <a:off x="1059" y="740390"/>
          <a:ext cx="821880" cy="821880"/>
        </a:xfrm>
        <a:prstGeom prst="chord">
          <a:avLst>
            <a:gd name="adj1" fmla="val 4800000"/>
            <a:gd name="adj2" fmla="val 16800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89577F-441B-4F2E-B822-17EE54D887D1}">
      <dsp:nvSpPr>
        <dsp:cNvPr id="0" name=""/>
        <dsp:cNvSpPr/>
      </dsp:nvSpPr>
      <dsp:spPr>
        <a:xfrm>
          <a:off x="83247" y="822579"/>
          <a:ext cx="657504" cy="657504"/>
        </a:xfrm>
        <a:prstGeom prst="pie">
          <a:avLst>
            <a:gd name="adj1" fmla="val 12600000"/>
            <a:gd name="adj2" fmla="val 16200000"/>
          </a:avLst>
        </a:prstGeom>
        <a:solidFill>
          <a:srgbClr val="A4C666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EC0B2-25AA-464F-AB90-8F1FD75E6E1E}">
      <dsp:nvSpPr>
        <dsp:cNvPr id="0" name=""/>
        <dsp:cNvSpPr/>
      </dsp:nvSpPr>
      <dsp:spPr>
        <a:xfrm rot="16200000">
          <a:off x="-944103" y="2589622"/>
          <a:ext cx="2383453" cy="493128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smtClean="0">
              <a:solidFill>
                <a:schemeClr val="bg1"/>
              </a:solidFill>
            </a:rPr>
            <a:t>l</a:t>
          </a:r>
          <a:endParaRPr lang="tr-TR" sz="3500" kern="1200" dirty="0">
            <a:solidFill>
              <a:schemeClr val="bg1"/>
            </a:solidFill>
          </a:endParaRPr>
        </a:p>
      </dsp:txBody>
      <dsp:txXfrm>
        <a:off x="-944103" y="2589622"/>
        <a:ext cx="2383453" cy="493128"/>
      </dsp:txXfrm>
    </dsp:sp>
    <dsp:sp modelId="{DFA15E40-E02E-4C4F-A627-23B79EA9DC1E}">
      <dsp:nvSpPr>
        <dsp:cNvPr id="0" name=""/>
        <dsp:cNvSpPr/>
      </dsp:nvSpPr>
      <dsp:spPr>
        <a:xfrm>
          <a:off x="576375" y="740390"/>
          <a:ext cx="2223285" cy="32875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Uygun Başvuru Sahipleri: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b="0" kern="1200" dirty="0" smtClean="0">
              <a:solidFill>
                <a:schemeClr val="tx1"/>
              </a:solidFill>
              <a:latin typeface="Candara" pitchFamily="34" charset="0"/>
            </a:rPr>
            <a:t>Mikro İşletmeler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tr-TR" sz="2400" b="0" kern="1200" dirty="0" smtClean="0">
            <a:solidFill>
              <a:schemeClr val="tx1"/>
            </a:solidFill>
            <a:latin typeface="Candara" pitchFamily="34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tr-TR" sz="2400" b="0" kern="1200" dirty="0" smtClean="0">
            <a:solidFill>
              <a:schemeClr val="tx1"/>
            </a:solidFill>
            <a:latin typeface="Candara" pitchFamily="34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tr-TR" sz="1400" b="0" kern="1200" dirty="0" smtClean="0">
            <a:solidFill>
              <a:schemeClr val="tx1"/>
            </a:solidFill>
            <a:latin typeface="Candara" pitchFamily="34" charset="0"/>
          </a:endParaRPr>
        </a:p>
      </dsp:txBody>
      <dsp:txXfrm>
        <a:off x="576375" y="740390"/>
        <a:ext cx="2223285" cy="3287522"/>
      </dsp:txXfrm>
    </dsp:sp>
    <dsp:sp modelId="{ED68AC30-7C69-4F25-89F6-697FE43426DD}">
      <dsp:nvSpPr>
        <dsp:cNvPr id="0" name=""/>
        <dsp:cNvSpPr/>
      </dsp:nvSpPr>
      <dsp:spPr>
        <a:xfrm>
          <a:off x="3048939" y="740390"/>
          <a:ext cx="821880" cy="821880"/>
        </a:xfrm>
        <a:prstGeom prst="chord">
          <a:avLst>
            <a:gd name="adj1" fmla="val 4800000"/>
            <a:gd name="adj2" fmla="val 16800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6BB6E3-3327-4DC3-8868-1BCC3C5201BE}">
      <dsp:nvSpPr>
        <dsp:cNvPr id="0" name=""/>
        <dsp:cNvSpPr/>
      </dsp:nvSpPr>
      <dsp:spPr>
        <a:xfrm>
          <a:off x="3131127" y="822579"/>
          <a:ext cx="657504" cy="657504"/>
        </a:xfrm>
        <a:prstGeom prst="pie">
          <a:avLst>
            <a:gd name="adj1" fmla="val 9000000"/>
            <a:gd name="adj2" fmla="val 16200000"/>
          </a:avLst>
        </a:prstGeom>
        <a:solidFill>
          <a:srgbClr val="A4C666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4B743D-723E-428E-B840-A0C61D62DF09}">
      <dsp:nvSpPr>
        <dsp:cNvPr id="0" name=""/>
        <dsp:cNvSpPr/>
      </dsp:nvSpPr>
      <dsp:spPr>
        <a:xfrm rot="16200000">
          <a:off x="2103777" y="2589622"/>
          <a:ext cx="2383453" cy="493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smtClean="0">
              <a:solidFill>
                <a:schemeClr val="bg1"/>
              </a:solidFill>
            </a:rPr>
            <a:t>l</a:t>
          </a:r>
          <a:endParaRPr lang="tr-TR" sz="3500" kern="1200" dirty="0">
            <a:solidFill>
              <a:schemeClr val="bg1"/>
            </a:solidFill>
          </a:endParaRPr>
        </a:p>
      </dsp:txBody>
      <dsp:txXfrm>
        <a:off x="2103777" y="2589622"/>
        <a:ext cx="2383453" cy="493128"/>
      </dsp:txXfrm>
    </dsp:sp>
    <dsp:sp modelId="{E1A538B5-3202-472C-B761-94E72A97C2D1}">
      <dsp:nvSpPr>
        <dsp:cNvPr id="0" name=""/>
        <dsp:cNvSpPr/>
      </dsp:nvSpPr>
      <dsp:spPr>
        <a:xfrm>
          <a:off x="3624256" y="740390"/>
          <a:ext cx="2413616" cy="32875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Program Bütçesi: </a:t>
          </a:r>
          <a:r>
            <a:rPr lang="tr-TR" sz="2400" b="0" kern="1200" dirty="0" smtClean="0">
              <a:latin typeface="Candara" pitchFamily="34" charset="0"/>
            </a:rPr>
            <a:t>7.</a:t>
          </a:r>
          <a:r>
            <a:rPr lang="tr-TR" sz="2800" b="0" kern="1200" dirty="0" smtClean="0">
              <a:latin typeface="Candara" pitchFamily="34" charset="0"/>
            </a:rPr>
            <a:t>000.000 TL</a:t>
          </a:r>
          <a:endParaRPr lang="tr-TR" sz="2800" kern="1200" dirty="0">
            <a:latin typeface="Candara" pitchFamily="34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tr-TR" sz="2400" b="0" kern="1200" dirty="0" smtClean="0">
            <a:solidFill>
              <a:schemeClr val="tx2"/>
            </a:solidFill>
            <a:latin typeface="Candara" pitchFamily="34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b="1" kern="120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Destek Tutarı:</a:t>
          </a:r>
          <a:endParaRPr lang="tr-TR" sz="2400" b="1" kern="1200" dirty="0" smtClean="0">
            <a:solidFill>
              <a:schemeClr val="tx1">
                <a:lumMod val="65000"/>
                <a:lumOff val="35000"/>
              </a:schemeClr>
            </a:solidFill>
            <a:latin typeface="Candara" pitchFamily="34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b="0" kern="1200" dirty="0" smtClean="0">
              <a:latin typeface="Candara" pitchFamily="34" charset="0"/>
            </a:rPr>
            <a:t>Asgari tutar: 25.000 TL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b="0" kern="1200" smtClean="0">
              <a:latin typeface="Candara" pitchFamily="34" charset="0"/>
            </a:rPr>
            <a:t>Azami tutar:</a:t>
          </a:r>
          <a:endParaRPr lang="tr-TR" sz="2400" b="0" kern="1200" dirty="0" smtClean="0">
            <a:latin typeface="Candara" pitchFamily="34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b="0" kern="1200" dirty="0" smtClean="0">
              <a:latin typeface="Candara" pitchFamily="34" charset="0"/>
            </a:rPr>
            <a:t>250.000 TL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tr-TR" sz="2400" b="0" kern="1200" dirty="0" smtClean="0">
            <a:latin typeface="Candara" pitchFamily="34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Destek Oranı: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b="0" kern="1200" dirty="0" smtClean="0">
              <a:latin typeface="Candara" pitchFamily="34" charset="0"/>
            </a:rPr>
            <a:t>%10 - %50</a:t>
          </a:r>
          <a:endParaRPr lang="tr-TR" sz="2400" b="0" kern="1200" dirty="0">
            <a:latin typeface="Candara" pitchFamily="34" charset="0"/>
          </a:endParaRPr>
        </a:p>
      </dsp:txBody>
      <dsp:txXfrm>
        <a:off x="3624256" y="740390"/>
        <a:ext cx="2413616" cy="3287522"/>
      </dsp:txXfrm>
    </dsp:sp>
    <dsp:sp modelId="{853B28F4-17A4-417A-B154-22616F62EA7E}">
      <dsp:nvSpPr>
        <dsp:cNvPr id="0" name=""/>
        <dsp:cNvSpPr/>
      </dsp:nvSpPr>
      <dsp:spPr>
        <a:xfrm>
          <a:off x="6287151" y="740390"/>
          <a:ext cx="821880" cy="821880"/>
        </a:xfrm>
        <a:prstGeom prst="chord">
          <a:avLst>
            <a:gd name="adj1" fmla="val 4800000"/>
            <a:gd name="adj2" fmla="val 16800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9D76B8-E2DE-4459-B39A-A62A18C8B763}">
      <dsp:nvSpPr>
        <dsp:cNvPr id="0" name=""/>
        <dsp:cNvSpPr/>
      </dsp:nvSpPr>
      <dsp:spPr>
        <a:xfrm>
          <a:off x="6369339" y="822579"/>
          <a:ext cx="657504" cy="657504"/>
        </a:xfrm>
        <a:prstGeom prst="pie">
          <a:avLst>
            <a:gd name="adj1" fmla="val 5400000"/>
            <a:gd name="adj2" fmla="val 16200000"/>
          </a:avLst>
        </a:prstGeom>
        <a:solidFill>
          <a:srgbClr val="A4C666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D109EC-1D8C-4EE4-B78B-D03CF07F39B6}">
      <dsp:nvSpPr>
        <dsp:cNvPr id="0" name=""/>
        <dsp:cNvSpPr/>
      </dsp:nvSpPr>
      <dsp:spPr>
        <a:xfrm rot="16200000">
          <a:off x="5341988" y="2589622"/>
          <a:ext cx="2383453" cy="493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smtClean="0">
              <a:solidFill>
                <a:schemeClr val="bg1"/>
              </a:solidFill>
            </a:rPr>
            <a:t>l</a:t>
          </a:r>
          <a:endParaRPr lang="tr-TR" sz="3500" kern="1200" dirty="0">
            <a:solidFill>
              <a:schemeClr val="bg1"/>
            </a:solidFill>
          </a:endParaRPr>
        </a:p>
      </dsp:txBody>
      <dsp:txXfrm>
        <a:off x="5341988" y="2589622"/>
        <a:ext cx="2383453" cy="493128"/>
      </dsp:txXfrm>
    </dsp:sp>
    <dsp:sp modelId="{0F046796-8B70-4F1D-9451-A6D847ED4CC1}">
      <dsp:nvSpPr>
        <dsp:cNvPr id="0" name=""/>
        <dsp:cNvSpPr/>
      </dsp:nvSpPr>
      <dsp:spPr>
        <a:xfrm>
          <a:off x="6862467" y="740390"/>
          <a:ext cx="1643761" cy="32875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b="1" kern="120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Proje süresi:</a:t>
          </a:r>
          <a:endParaRPr lang="tr-TR" sz="2400" b="1" kern="1200" dirty="0">
            <a:solidFill>
              <a:schemeClr val="tx1">
                <a:lumMod val="65000"/>
                <a:lumOff val="35000"/>
              </a:schemeClr>
            </a:solidFill>
            <a:latin typeface="Candara" pitchFamily="34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kern="1200" dirty="0" smtClean="0">
              <a:latin typeface="Candara" pitchFamily="34" charset="0"/>
            </a:rPr>
            <a:t>Azami süre: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kern="1200" dirty="0" smtClean="0">
              <a:latin typeface="Candara" pitchFamily="34" charset="0"/>
            </a:rPr>
            <a:t>9 ay</a:t>
          </a:r>
          <a:endParaRPr lang="tr-TR" sz="2400" kern="1200" dirty="0">
            <a:latin typeface="Candara" pitchFamily="34" charset="0"/>
          </a:endParaRPr>
        </a:p>
      </dsp:txBody>
      <dsp:txXfrm>
        <a:off x="6862467" y="740390"/>
        <a:ext cx="1643761" cy="32875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3C6921-8178-42D0-9CF2-A4332D410FA1}">
      <dsp:nvSpPr>
        <dsp:cNvPr id="0" name=""/>
        <dsp:cNvSpPr/>
      </dsp:nvSpPr>
      <dsp:spPr>
        <a:xfrm rot="10800000">
          <a:off x="1484837" y="2066"/>
          <a:ext cx="4774774" cy="1128676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15" tIns="83820" rIns="156464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rPr>
            <a:t>Silifke, Ceyhan, Pozantı, Anamur, Erdemli ve Kozan</a:t>
          </a:r>
          <a:endParaRPr lang="tr-TR" sz="2200" kern="1200" dirty="0"/>
        </a:p>
      </dsp:txBody>
      <dsp:txXfrm rot="10800000">
        <a:off x="1767006" y="2066"/>
        <a:ext cx="4492605" cy="1128676"/>
      </dsp:txXfrm>
    </dsp:sp>
    <dsp:sp modelId="{FFD49E3F-A0E5-456B-A254-ABBE209A11CD}">
      <dsp:nvSpPr>
        <dsp:cNvPr id="0" name=""/>
        <dsp:cNvSpPr/>
      </dsp:nvSpPr>
      <dsp:spPr>
        <a:xfrm>
          <a:off x="920499" y="2066"/>
          <a:ext cx="1128676" cy="112867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CF2F94-651C-492C-BCAA-1534593A5750}">
      <dsp:nvSpPr>
        <dsp:cNvPr id="0" name=""/>
        <dsp:cNvSpPr/>
      </dsp:nvSpPr>
      <dsp:spPr>
        <a:xfrm rot="10800000">
          <a:off x="1484837" y="1467661"/>
          <a:ext cx="4774774" cy="1128676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15" tIns="83820" rIns="156464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rPr>
            <a:t>Bozyazı, Karataş, Çamlıyayla, Mut, İmamoğlu, Karaisalı, Aydıncık, Yumurtalık</a:t>
          </a:r>
          <a:endParaRPr lang="tr-TR" sz="2200" kern="1200" dirty="0"/>
        </a:p>
      </dsp:txBody>
      <dsp:txXfrm rot="10800000">
        <a:off x="1767006" y="1467661"/>
        <a:ext cx="4492605" cy="1128676"/>
      </dsp:txXfrm>
    </dsp:sp>
    <dsp:sp modelId="{1FB94375-3EFC-49A2-AD5A-923F30D0B814}">
      <dsp:nvSpPr>
        <dsp:cNvPr id="0" name=""/>
        <dsp:cNvSpPr/>
      </dsp:nvSpPr>
      <dsp:spPr>
        <a:xfrm>
          <a:off x="920499" y="1467661"/>
          <a:ext cx="1128676" cy="112867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CF8245-4A1E-4037-8609-3AC7011610B3}">
      <dsp:nvSpPr>
        <dsp:cNvPr id="0" name=""/>
        <dsp:cNvSpPr/>
      </dsp:nvSpPr>
      <dsp:spPr>
        <a:xfrm rot="10800000">
          <a:off x="1484837" y="2933256"/>
          <a:ext cx="4774774" cy="1128676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15" tIns="83820" rIns="156464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rPr>
            <a:t>Gülnar, Tufanbeyli, Aladağ, Saimbeyli ve Feke</a:t>
          </a:r>
          <a:endParaRPr lang="tr-TR" sz="2200" kern="1200" dirty="0"/>
        </a:p>
      </dsp:txBody>
      <dsp:txXfrm rot="10800000">
        <a:off x="1767006" y="2933256"/>
        <a:ext cx="4492605" cy="1128676"/>
      </dsp:txXfrm>
    </dsp:sp>
    <dsp:sp modelId="{62E85A8D-B4A2-45B4-A03E-CBF566439BCF}">
      <dsp:nvSpPr>
        <dsp:cNvPr id="0" name=""/>
        <dsp:cNvSpPr/>
      </dsp:nvSpPr>
      <dsp:spPr>
        <a:xfrm>
          <a:off x="920499" y="2933256"/>
          <a:ext cx="1128676" cy="112867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155E6-7C83-45B8-982C-6DF0B06C0C75}">
      <dsp:nvSpPr>
        <dsp:cNvPr id="0" name=""/>
        <dsp:cNvSpPr/>
      </dsp:nvSpPr>
      <dsp:spPr>
        <a:xfrm>
          <a:off x="0" y="3999"/>
          <a:ext cx="6050167" cy="522236"/>
        </a:xfrm>
        <a:prstGeom prst="roundRect">
          <a:avLst/>
        </a:prstGeom>
        <a:gradFill flip="none" rotWithShape="0">
          <a:gsLst>
            <a:gs pos="0">
              <a:schemeClr val="bg1">
                <a:lumMod val="65000"/>
                <a:shade val="30000"/>
                <a:satMod val="115000"/>
              </a:schemeClr>
            </a:gs>
            <a:gs pos="50000">
              <a:schemeClr val="bg1">
                <a:lumMod val="65000"/>
                <a:shade val="67500"/>
                <a:satMod val="115000"/>
              </a:schemeClr>
            </a:gs>
            <a:gs pos="100000">
              <a:schemeClr val="bg1">
                <a:lumMod val="65000"/>
                <a:shade val="100000"/>
                <a:satMod val="115000"/>
              </a:schemeClr>
            </a:gs>
          </a:gsLst>
          <a:lin ang="18900000" scaled="1"/>
          <a:tileRect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bg1"/>
              </a:solidFill>
              <a:latin typeface="Candara" panose="020E0502030303020204" pitchFamily="34" charset="0"/>
            </a:rPr>
            <a:t>Proje Teklif Çağrısı İlanı (13 Ocak 2016)</a:t>
          </a:r>
          <a:endParaRPr lang="tr-TR" sz="2000" kern="1200" dirty="0">
            <a:solidFill>
              <a:schemeClr val="bg1"/>
            </a:solidFill>
            <a:latin typeface="Candara" panose="020E0502030303020204" pitchFamily="34" charset="0"/>
          </a:endParaRPr>
        </a:p>
      </dsp:txBody>
      <dsp:txXfrm>
        <a:off x="25493" y="29492"/>
        <a:ext cx="5999181" cy="471250"/>
      </dsp:txXfrm>
    </dsp:sp>
    <dsp:sp modelId="{7C20496C-C13F-4F32-80BB-E9E9453D2476}">
      <dsp:nvSpPr>
        <dsp:cNvPr id="0" name=""/>
        <dsp:cNvSpPr/>
      </dsp:nvSpPr>
      <dsp:spPr>
        <a:xfrm>
          <a:off x="0" y="526285"/>
          <a:ext cx="6050167" cy="309655"/>
        </a:xfrm>
        <a:prstGeom prst="roundRect">
          <a:avLst/>
        </a:prstGeom>
        <a:solidFill>
          <a:schemeClr val="bg1"/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0" kern="1200" dirty="0" smtClean="0">
              <a:solidFill>
                <a:schemeClr val="tx1"/>
              </a:solidFill>
              <a:latin typeface="Candara" panose="020E0502030303020204" pitchFamily="34" charset="0"/>
            </a:rPr>
            <a:t>Bilgilendirme Toplantıları (21 - 28 Ocak 2016)</a:t>
          </a:r>
          <a:endParaRPr lang="tr-TR" sz="2000" b="0" kern="1200" dirty="0">
            <a:solidFill>
              <a:schemeClr val="tx1"/>
            </a:solidFill>
            <a:latin typeface="Candara" panose="020E0502030303020204" pitchFamily="34" charset="0"/>
          </a:endParaRPr>
        </a:p>
      </dsp:txBody>
      <dsp:txXfrm>
        <a:off x="15116" y="541401"/>
        <a:ext cx="6019935" cy="279423"/>
      </dsp:txXfrm>
    </dsp:sp>
    <dsp:sp modelId="{49BDEB09-CFCE-4773-9792-DC21A01DE84F}">
      <dsp:nvSpPr>
        <dsp:cNvPr id="0" name=""/>
        <dsp:cNvSpPr/>
      </dsp:nvSpPr>
      <dsp:spPr>
        <a:xfrm>
          <a:off x="0" y="836120"/>
          <a:ext cx="6050167" cy="321833"/>
        </a:xfrm>
        <a:prstGeom prst="roundRect">
          <a:avLst/>
        </a:prstGeom>
        <a:solidFill>
          <a:schemeClr val="bg1"/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0" kern="1200" dirty="0" smtClean="0">
              <a:solidFill>
                <a:schemeClr val="tx1"/>
              </a:solidFill>
              <a:latin typeface="Candara" panose="020E0502030303020204" pitchFamily="34" charset="0"/>
            </a:rPr>
            <a:t>Proje Hazırlama </a:t>
          </a:r>
          <a:r>
            <a:rPr lang="tr-TR" sz="2000" b="0" kern="1200" smtClean="0">
              <a:solidFill>
                <a:schemeClr val="tx1"/>
              </a:solidFill>
              <a:latin typeface="Candara" panose="020E0502030303020204" pitchFamily="34" charset="0"/>
            </a:rPr>
            <a:t>Eğitimleri (1 – 16 </a:t>
          </a:r>
          <a:r>
            <a:rPr lang="tr-TR" sz="2000" b="0" kern="1200" dirty="0" smtClean="0">
              <a:solidFill>
                <a:schemeClr val="tx1"/>
              </a:solidFill>
              <a:latin typeface="Candara" panose="020E0502030303020204" pitchFamily="34" charset="0"/>
            </a:rPr>
            <a:t>Şubat 2016)</a:t>
          </a:r>
          <a:endParaRPr lang="tr-TR" sz="2000" b="0" kern="1200" dirty="0">
            <a:solidFill>
              <a:schemeClr val="tx1"/>
            </a:solidFill>
            <a:latin typeface="Candara" panose="020E0502030303020204" pitchFamily="34" charset="0"/>
          </a:endParaRPr>
        </a:p>
      </dsp:txBody>
      <dsp:txXfrm>
        <a:off x="15711" y="851831"/>
        <a:ext cx="6018745" cy="290411"/>
      </dsp:txXfrm>
    </dsp:sp>
    <dsp:sp modelId="{5D998EA8-A1DE-41DF-9B00-95EAE0870414}">
      <dsp:nvSpPr>
        <dsp:cNvPr id="0" name=""/>
        <dsp:cNvSpPr/>
      </dsp:nvSpPr>
      <dsp:spPr>
        <a:xfrm>
          <a:off x="0" y="1158080"/>
          <a:ext cx="6050167" cy="971684"/>
        </a:xfrm>
        <a:prstGeom prst="roundRect">
          <a:avLst/>
        </a:prstGeom>
        <a:gradFill flip="none" rotWithShape="0">
          <a:gsLst>
            <a:gs pos="0">
              <a:schemeClr val="bg1">
                <a:lumMod val="65000"/>
                <a:shade val="30000"/>
                <a:satMod val="115000"/>
              </a:schemeClr>
            </a:gs>
            <a:gs pos="50000">
              <a:schemeClr val="bg1">
                <a:lumMod val="65000"/>
                <a:shade val="67500"/>
                <a:satMod val="115000"/>
              </a:schemeClr>
            </a:gs>
            <a:gs pos="100000">
              <a:schemeClr val="bg1">
                <a:lumMod val="65000"/>
                <a:shade val="100000"/>
                <a:satMod val="115000"/>
              </a:schemeClr>
            </a:gs>
          </a:gsLst>
          <a:lin ang="18900000" scaled="1"/>
          <a:tileRect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000" b="1" kern="1200" dirty="0" smtClean="0">
              <a:solidFill>
                <a:schemeClr val="bg1"/>
              </a:solidFill>
              <a:latin typeface="Candara" panose="020E0502030303020204" pitchFamily="34" charset="0"/>
            </a:rPr>
            <a:t>Son Başvuru Tarihi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000" b="1" kern="1200" dirty="0" smtClean="0">
              <a:solidFill>
                <a:schemeClr val="bg1"/>
              </a:solidFill>
              <a:latin typeface="Candara" panose="020E0502030303020204" pitchFamily="34" charset="0"/>
            </a:rPr>
            <a:t>Elektronik Başvuru: 8 Nisan 2016 </a:t>
          </a:r>
          <a:r>
            <a:rPr lang="tr-TR" sz="2000" b="0" kern="1200" dirty="0" smtClean="0">
              <a:solidFill>
                <a:schemeClr val="bg1"/>
              </a:solidFill>
              <a:latin typeface="Candara" panose="020E0502030303020204" pitchFamily="34" charset="0"/>
            </a:rPr>
            <a:t>/</a:t>
          </a:r>
          <a:r>
            <a:rPr lang="tr-TR" sz="2000" b="1" kern="1200" dirty="0" smtClean="0">
              <a:solidFill>
                <a:schemeClr val="bg1"/>
              </a:solidFill>
              <a:latin typeface="Candara" panose="020E0502030303020204" pitchFamily="34" charset="0"/>
            </a:rPr>
            <a:t> </a:t>
          </a:r>
          <a:r>
            <a:rPr lang="tr-TR" sz="2000" b="0" kern="1200" dirty="0" smtClean="0">
              <a:solidFill>
                <a:schemeClr val="bg1"/>
              </a:solidFill>
              <a:latin typeface="Candara" panose="020E0502030303020204" pitchFamily="34" charset="0"/>
            </a:rPr>
            <a:t>Saat: 17:00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000" b="1" kern="1200" dirty="0" smtClean="0">
              <a:solidFill>
                <a:schemeClr val="bg1"/>
              </a:solidFill>
              <a:latin typeface="Candara" panose="020E0502030303020204" pitchFamily="34" charset="0"/>
            </a:rPr>
            <a:t>Evrakların Teslimi: 15 Nisan 2016 </a:t>
          </a:r>
          <a:r>
            <a:rPr lang="tr-TR" sz="2000" b="0" kern="1200" dirty="0" smtClean="0">
              <a:solidFill>
                <a:schemeClr val="bg1"/>
              </a:solidFill>
              <a:latin typeface="Candara" panose="020E0502030303020204" pitchFamily="34" charset="0"/>
            </a:rPr>
            <a:t>/</a:t>
          </a:r>
          <a:r>
            <a:rPr lang="tr-TR" sz="2000" b="1" kern="1200" dirty="0" smtClean="0">
              <a:solidFill>
                <a:schemeClr val="bg1"/>
              </a:solidFill>
              <a:latin typeface="Candara" panose="020E0502030303020204" pitchFamily="34" charset="0"/>
            </a:rPr>
            <a:t> </a:t>
          </a:r>
          <a:r>
            <a:rPr lang="tr-TR" sz="2000" b="0" kern="1200" dirty="0" smtClean="0">
              <a:solidFill>
                <a:schemeClr val="bg1"/>
              </a:solidFill>
              <a:latin typeface="Candara" panose="020E0502030303020204" pitchFamily="34" charset="0"/>
            </a:rPr>
            <a:t>Saat:17:00</a:t>
          </a:r>
          <a:endParaRPr lang="tr-TR" sz="2000" b="0" kern="1200" dirty="0">
            <a:solidFill>
              <a:schemeClr val="bg1"/>
            </a:solidFill>
            <a:latin typeface="Candara" panose="020E0502030303020204" pitchFamily="34" charset="0"/>
          </a:endParaRPr>
        </a:p>
      </dsp:txBody>
      <dsp:txXfrm>
        <a:off x="47434" y="1205514"/>
        <a:ext cx="5955299" cy="876816"/>
      </dsp:txXfrm>
    </dsp:sp>
    <dsp:sp modelId="{34565B36-B340-44C5-A7AF-061C09F770EE}">
      <dsp:nvSpPr>
        <dsp:cNvPr id="0" name=""/>
        <dsp:cNvSpPr/>
      </dsp:nvSpPr>
      <dsp:spPr>
        <a:xfrm>
          <a:off x="0" y="2129883"/>
          <a:ext cx="6050167" cy="309655"/>
        </a:xfrm>
        <a:prstGeom prst="roundRect">
          <a:avLst/>
        </a:prstGeom>
        <a:solidFill>
          <a:schemeClr val="bg1"/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tx1"/>
              </a:solidFill>
              <a:latin typeface="Candara" panose="020E0502030303020204" pitchFamily="34" charset="0"/>
            </a:rPr>
            <a:t>Ön İnceleme Aşaması</a:t>
          </a:r>
          <a:endParaRPr lang="tr-TR" sz="2000" kern="1200" dirty="0">
            <a:solidFill>
              <a:schemeClr val="tx1"/>
            </a:solidFill>
            <a:latin typeface="Candara" panose="020E0502030303020204" pitchFamily="34" charset="0"/>
          </a:endParaRPr>
        </a:p>
      </dsp:txBody>
      <dsp:txXfrm>
        <a:off x="15116" y="2144999"/>
        <a:ext cx="6019935" cy="279423"/>
      </dsp:txXfrm>
    </dsp:sp>
    <dsp:sp modelId="{4E63A0BB-7473-41F1-803D-642AF2E1E9E5}">
      <dsp:nvSpPr>
        <dsp:cNvPr id="0" name=""/>
        <dsp:cNvSpPr/>
      </dsp:nvSpPr>
      <dsp:spPr>
        <a:xfrm>
          <a:off x="0" y="2439657"/>
          <a:ext cx="6050167" cy="309655"/>
        </a:xfrm>
        <a:prstGeom prst="roundRect">
          <a:avLst/>
        </a:prstGeom>
        <a:solidFill>
          <a:schemeClr val="bg1"/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tx1"/>
              </a:solidFill>
              <a:latin typeface="Candara" panose="020E0502030303020204" pitchFamily="34" charset="0"/>
            </a:rPr>
            <a:t>Bağımsız Değerlendirici Aşaması</a:t>
          </a:r>
          <a:endParaRPr lang="tr-TR" sz="2000" kern="1200" dirty="0">
            <a:solidFill>
              <a:schemeClr val="tx1"/>
            </a:solidFill>
            <a:latin typeface="Candara" panose="020E0502030303020204" pitchFamily="34" charset="0"/>
          </a:endParaRPr>
        </a:p>
      </dsp:txBody>
      <dsp:txXfrm>
        <a:off x="15116" y="2454773"/>
        <a:ext cx="6019935" cy="279423"/>
      </dsp:txXfrm>
    </dsp:sp>
    <dsp:sp modelId="{D65D6DAE-C5CD-449E-8A4B-06B2DB329D97}">
      <dsp:nvSpPr>
        <dsp:cNvPr id="0" name=""/>
        <dsp:cNvSpPr/>
      </dsp:nvSpPr>
      <dsp:spPr>
        <a:xfrm>
          <a:off x="0" y="2749431"/>
          <a:ext cx="6050167" cy="309655"/>
        </a:xfrm>
        <a:prstGeom prst="roundRect">
          <a:avLst/>
        </a:prstGeom>
        <a:solidFill>
          <a:schemeClr val="bg1"/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tx1"/>
              </a:solidFill>
              <a:latin typeface="Candara" panose="020E0502030303020204" pitchFamily="34" charset="0"/>
            </a:rPr>
            <a:t>Değerlendirme Komitesi Aşaması</a:t>
          </a:r>
          <a:endParaRPr lang="tr-TR" sz="2000" kern="1200" dirty="0">
            <a:solidFill>
              <a:schemeClr val="tx1"/>
            </a:solidFill>
            <a:latin typeface="Candara" panose="020E0502030303020204" pitchFamily="34" charset="0"/>
          </a:endParaRPr>
        </a:p>
      </dsp:txBody>
      <dsp:txXfrm>
        <a:off x="15116" y="2764547"/>
        <a:ext cx="6019935" cy="279423"/>
      </dsp:txXfrm>
    </dsp:sp>
    <dsp:sp modelId="{146656F6-A24E-41E2-9787-5D1A76E527CC}">
      <dsp:nvSpPr>
        <dsp:cNvPr id="0" name=""/>
        <dsp:cNvSpPr/>
      </dsp:nvSpPr>
      <dsp:spPr>
        <a:xfrm>
          <a:off x="0" y="3059205"/>
          <a:ext cx="6050167" cy="309655"/>
        </a:xfrm>
        <a:prstGeom prst="roundRect">
          <a:avLst/>
        </a:prstGeom>
        <a:solidFill>
          <a:schemeClr val="bg1"/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tx1"/>
              </a:solidFill>
              <a:latin typeface="Candara" panose="020E0502030303020204" pitchFamily="34" charset="0"/>
            </a:rPr>
            <a:t>Genel Sekreter İncelemesi</a:t>
          </a:r>
          <a:endParaRPr lang="tr-TR" sz="2000" kern="1200" dirty="0">
            <a:solidFill>
              <a:schemeClr val="tx1"/>
            </a:solidFill>
            <a:latin typeface="Candara" panose="020E0502030303020204" pitchFamily="34" charset="0"/>
          </a:endParaRPr>
        </a:p>
      </dsp:txBody>
      <dsp:txXfrm>
        <a:off x="15116" y="3074321"/>
        <a:ext cx="6019935" cy="279423"/>
      </dsp:txXfrm>
    </dsp:sp>
    <dsp:sp modelId="{5879362C-E4F5-459D-B905-E8FA6572F993}">
      <dsp:nvSpPr>
        <dsp:cNvPr id="0" name=""/>
        <dsp:cNvSpPr/>
      </dsp:nvSpPr>
      <dsp:spPr>
        <a:xfrm>
          <a:off x="0" y="3368978"/>
          <a:ext cx="6050167" cy="309655"/>
        </a:xfrm>
        <a:prstGeom prst="roundRect">
          <a:avLst/>
        </a:prstGeom>
        <a:solidFill>
          <a:schemeClr val="bg1"/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tx1"/>
              </a:solidFill>
              <a:latin typeface="Candara" panose="020E0502030303020204" pitchFamily="34" charset="0"/>
            </a:rPr>
            <a:t>Yönetim Kurulu Onayı</a:t>
          </a:r>
          <a:endParaRPr lang="tr-TR" sz="2000" kern="1200" dirty="0">
            <a:solidFill>
              <a:schemeClr val="tx1"/>
            </a:solidFill>
            <a:latin typeface="Candara" panose="020E0502030303020204" pitchFamily="34" charset="0"/>
          </a:endParaRPr>
        </a:p>
      </dsp:txBody>
      <dsp:txXfrm>
        <a:off x="15116" y="3384094"/>
        <a:ext cx="6019935" cy="279423"/>
      </dsp:txXfrm>
    </dsp:sp>
    <dsp:sp modelId="{91B5DF58-65BA-4979-BC84-A53152684476}">
      <dsp:nvSpPr>
        <dsp:cNvPr id="0" name=""/>
        <dsp:cNvSpPr/>
      </dsp:nvSpPr>
      <dsp:spPr>
        <a:xfrm>
          <a:off x="0" y="3678752"/>
          <a:ext cx="6050167" cy="522236"/>
        </a:xfrm>
        <a:prstGeom prst="roundRect">
          <a:avLst/>
        </a:prstGeom>
        <a:gradFill flip="none" rotWithShape="0">
          <a:gsLst>
            <a:gs pos="0">
              <a:schemeClr val="bg1">
                <a:lumMod val="65000"/>
                <a:shade val="30000"/>
                <a:satMod val="115000"/>
              </a:schemeClr>
            </a:gs>
            <a:gs pos="50000">
              <a:schemeClr val="bg1">
                <a:lumMod val="65000"/>
                <a:shade val="67500"/>
                <a:satMod val="115000"/>
              </a:schemeClr>
            </a:gs>
            <a:gs pos="100000">
              <a:schemeClr val="bg1">
                <a:lumMod val="65000"/>
                <a:shade val="100000"/>
                <a:satMod val="115000"/>
              </a:schemeClr>
            </a:gs>
          </a:gsLst>
          <a:lin ang="18900000" scaled="1"/>
          <a:tileRect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bg1"/>
              </a:solidFill>
              <a:latin typeface="Candara" panose="020E0502030303020204" pitchFamily="34" charset="0"/>
            </a:rPr>
            <a:t>Değerlendirme Sonuçlarının İlanı (15 Temmuz 2016)</a:t>
          </a:r>
          <a:endParaRPr lang="tr-TR" sz="2000" kern="1200" dirty="0">
            <a:solidFill>
              <a:schemeClr val="bg1"/>
            </a:solidFill>
            <a:latin typeface="Candara" panose="020E0502030303020204" pitchFamily="34" charset="0"/>
          </a:endParaRPr>
        </a:p>
      </dsp:txBody>
      <dsp:txXfrm>
        <a:off x="25493" y="3704245"/>
        <a:ext cx="5999181" cy="471250"/>
      </dsp:txXfrm>
    </dsp:sp>
    <dsp:sp modelId="{9494ECDC-50ED-48D3-AC4B-317BAAB67256}">
      <dsp:nvSpPr>
        <dsp:cNvPr id="0" name=""/>
        <dsp:cNvSpPr/>
      </dsp:nvSpPr>
      <dsp:spPr>
        <a:xfrm>
          <a:off x="0" y="4201108"/>
          <a:ext cx="6050167" cy="309655"/>
        </a:xfrm>
        <a:prstGeom prst="roundRect">
          <a:avLst/>
        </a:prstGeom>
        <a:solidFill>
          <a:schemeClr val="bg1"/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tx1"/>
              </a:solidFill>
              <a:latin typeface="Candara" panose="020E0502030303020204" pitchFamily="34" charset="0"/>
            </a:rPr>
            <a:t>Sözleşmelerin İmzalanması</a:t>
          </a:r>
          <a:endParaRPr lang="tr-TR" sz="2000" kern="1200" dirty="0">
            <a:solidFill>
              <a:schemeClr val="tx1"/>
            </a:solidFill>
            <a:latin typeface="Candara" panose="020E0502030303020204" pitchFamily="34" charset="0"/>
          </a:endParaRPr>
        </a:p>
      </dsp:txBody>
      <dsp:txXfrm>
        <a:off x="15116" y="4216224"/>
        <a:ext cx="6019935" cy="279423"/>
      </dsp:txXfrm>
    </dsp:sp>
    <dsp:sp modelId="{42D90633-13C9-42EF-A73D-4563F16C8B26}">
      <dsp:nvSpPr>
        <dsp:cNvPr id="0" name=""/>
        <dsp:cNvSpPr/>
      </dsp:nvSpPr>
      <dsp:spPr>
        <a:xfrm>
          <a:off x="0" y="4510881"/>
          <a:ext cx="6050167" cy="309655"/>
        </a:xfrm>
        <a:prstGeom prst="roundRect">
          <a:avLst/>
        </a:prstGeom>
        <a:solidFill>
          <a:schemeClr val="bg1"/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err="1" smtClean="0">
              <a:solidFill>
                <a:schemeClr val="tx1"/>
              </a:solidFill>
              <a:latin typeface="Candara" panose="020E0502030303020204" pitchFamily="34" charset="0"/>
            </a:rPr>
            <a:t>İzleme</a:t>
          </a:r>
          <a:r>
            <a:rPr lang="es-ES" sz="2000" kern="1200" dirty="0" smtClean="0">
              <a:solidFill>
                <a:schemeClr val="tx1"/>
              </a:solidFill>
              <a:latin typeface="Candara" panose="020E0502030303020204" pitchFamily="34" charset="0"/>
            </a:rPr>
            <a:t> ve </a:t>
          </a:r>
          <a:r>
            <a:rPr lang="es-ES" sz="2000" kern="1200" dirty="0" err="1" smtClean="0">
              <a:solidFill>
                <a:schemeClr val="tx1"/>
              </a:solidFill>
              <a:latin typeface="Candara" panose="020E0502030303020204" pitchFamily="34" charset="0"/>
            </a:rPr>
            <a:t>Değerlendirme</a:t>
          </a:r>
          <a:endParaRPr lang="tr-TR" sz="2000" kern="1200" dirty="0">
            <a:solidFill>
              <a:schemeClr val="tx1"/>
            </a:solidFill>
            <a:latin typeface="Candara" panose="020E0502030303020204" pitchFamily="34" charset="0"/>
          </a:endParaRPr>
        </a:p>
      </dsp:txBody>
      <dsp:txXfrm>
        <a:off x="15116" y="4525997"/>
        <a:ext cx="6019935" cy="2794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PieProcess">
  <dgm:title val=""/>
  <dgm:desc val=""/>
  <dgm:catLst>
    <dgm:cat type="list" pri="8600"/>
    <dgm:cat type="process" pri="4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</dgm:alg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w" for="ch" forName="ParentComposite" refType="w" fact="0.5"/>
      <dgm:constr type="h" for="ch" forName="ParentComposite" refType="h"/>
      <dgm:constr type="w" for="ch" forName="negSibTrans" refType="h" refFor="ch" refForName="composite" fact="-0.075"/>
      <dgm:constr type="w" for="ch" forName="sibTrans" refType="w" refFor="ch" refForName="composite" fact="0.0425"/>
    </dgm:constrLst>
    <dgm:forEach name="nodesForEach" axis="ch" ptType="node" cnt="7">
      <dgm:layoutNode name="ParentComposite">
        <dgm:alg type="composite">
          <dgm:param type="ar" val="0.2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l" for="ch" forName="Chord" refType="w" fact="0"/>
              <dgm:constr type="t" for="ch" forName="Chord" refType="h" fact="0"/>
              <dgm:constr type="w" for="ch" forName="Chord" refType="w"/>
              <dgm:constr type="h" for="ch" forName="Chord" refType="h" fact="0.25"/>
              <dgm:constr type="l" for="ch" forName="Pie" refType="w" fact="0.1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if>
          <dgm:else name="Name6">
            <dgm:constrLst>
              <dgm:constr type="r" for="ch" forName="Parent" refType="w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r" for="ch" forName="Chord" refType="w"/>
              <dgm:constr type="t" for="ch" forName="Chord" refType="h" fact="0"/>
              <dgm:constr type="w" for="ch" forName="Chord" refType="w"/>
              <dgm:constr type="h" for="ch" forName="Chord" refType="h" fact="0.25"/>
              <dgm:constr type="r" for="ch" forName="Pie" refType="w" fact="0.9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else>
        </dgm:choose>
        <dgm:layoutNode name="Chord" styleLbl="bgShp">
          <dgm:alg type="sp"/>
          <dgm:choose name="Name7">
            <dgm:if name="Name8" func="var" arg="dir" op="equ" val="norm">
              <dgm:shape xmlns:r="http://schemas.openxmlformats.org/officeDocument/2006/relationships" type="chord" r:blip="">
                <dgm:adjLst>
                  <dgm:adj idx="1" val="80"/>
                  <dgm:adj idx="2" val="-80"/>
                </dgm:adjLst>
              </dgm:shape>
            </dgm:if>
            <dgm:else name="Name9">
              <dgm:shape xmlns:r="http://schemas.openxmlformats.org/officeDocument/2006/relationships" rot="180" type="chord" r:blip="">
                <dgm:adjLst>
                  <dgm:adj idx="1" val="80"/>
                  <dgm:adj idx="2" val="-80"/>
                </dgm:adjLst>
              </dgm:shape>
            </dgm:else>
          </dgm:choose>
          <dgm:presOf/>
        </dgm:layoutNode>
        <dgm:layoutNode name="Pie" styleLbl="alignNode1">
          <dgm:alg type="sp"/>
          <dgm:choose name="Name10">
            <dgm:if name="Name11" func="var" arg="dir" op="equ" val="norm">
              <dgm:choose name="Name12">
                <dgm:if name="Name13" axis="precedSib" ptType="node" func="cnt" op="equ" val="0">
                  <dgm:choose name="Name14">
                    <dgm:if name="Name1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1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17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if name="Name18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35"/>
                          <dgm:adj idx="2" val="-90"/>
                        </dgm:adjLst>
                      </dgm:shape>
                    </dgm:if>
                    <dgm:if name="Name19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26"/>
                          <dgm:adj idx="2" val="-90"/>
                        </dgm:adjLst>
                      </dgm:shape>
                    </dgm:if>
                    <dgm:if name="Name20" axis="followSib" ptType="node" func="cnt" op="equ" val="5">
                      <dgm:shape xmlns:r="http://schemas.openxmlformats.org/officeDocument/2006/relationships" type="pie" r:blip="">
                        <dgm:adjLst>
                          <dgm:adj idx="1" val="-120"/>
                          <dgm:adj idx="2" val="-90"/>
                        </dgm:adjLst>
                      </dgm:shape>
                    </dgm:if>
                    <dgm:else name="Name21">
                      <dgm:shape xmlns:r="http://schemas.openxmlformats.org/officeDocument/2006/relationships" type="pie" r:blip="">
                        <dgm:adjLst>
                          <dgm:adj idx="1" val="-115.7143"/>
                          <dgm:adj idx="2" val="-90"/>
                        </dgm:adjLst>
                      </dgm:shape>
                    </dgm:else>
                  </dgm:choose>
                </dgm:if>
                <dgm:if name="Name22" axis="precedSib" ptType="node" func="cnt" op="equ" val="1">
                  <dgm:choose name="Name23">
                    <dgm:if name="Name24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25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if name="Name26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27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62"/>
                          <dgm:adj idx="2" val="-90"/>
                        </dgm:adjLst>
                      </dgm:shape>
                    </dgm:if>
                    <dgm:if name="Name28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else name="Name29">
                      <dgm:shape xmlns:r="http://schemas.openxmlformats.org/officeDocument/2006/relationships" type="pie" r:blip="">
                        <dgm:adjLst>
                          <dgm:adj idx="1" val="-141.4286"/>
                          <dgm:adj idx="2" val="-90"/>
                        </dgm:adjLst>
                      </dgm:shape>
                    </dgm:else>
                  </dgm:choose>
                </dgm:if>
                <dgm:if name="Name30" axis="precedSib" ptType="node" func="cnt" op="equ" val="2">
                  <dgm:choose name="Name31">
                    <dgm:if name="Name32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33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35"/>
                          <dgm:adj idx="2" val="-90"/>
                        </dgm:adjLst>
                      </dgm:shape>
                    </dgm:if>
                    <dgm:if name="Name34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62"/>
                          <dgm:adj idx="2" val="-90"/>
                        </dgm:adjLst>
                      </dgm:shape>
                    </dgm:if>
                    <dgm:if name="Name35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else name="Name36">
                      <dgm:shape xmlns:r="http://schemas.openxmlformats.org/officeDocument/2006/relationships" type="pie" r:blip="">
                        <dgm:adjLst>
                          <dgm:adj idx="1" val="-167.1429"/>
                          <dgm:adj idx="2" val="-90"/>
                        </dgm:adjLst>
                      </dgm:shape>
                    </dgm:else>
                  </dgm:choose>
                </dgm:if>
                <dgm:if name="Name37" axis="precedSib" ptType="node" func="cnt" op="equ" val="3">
                  <dgm:choose name="Name38">
                    <dgm:if name="Name39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0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6"/>
                          <dgm:adj idx="2" val="-90"/>
                        </dgm:adjLst>
                      </dgm:shape>
                    </dgm:if>
                    <dgm:if name="Name41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else name="Name42">
                      <dgm:shape xmlns:r="http://schemas.openxmlformats.org/officeDocument/2006/relationships" type="pie" r:blip="">
                        <dgm:adjLst>
                          <dgm:adj idx="1" val="167.1429"/>
                          <dgm:adj idx="2" val="-90"/>
                        </dgm:adjLst>
                      </dgm:shape>
                    </dgm:else>
                  </dgm:choose>
                </dgm:if>
                <dgm:if name="Name43" axis="precedSib" ptType="node" func="cnt" op="equ" val="4">
                  <dgm:choose name="Name44">
                    <dgm:if name="Name4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0"/>
                          <dgm:adj idx="2" val="-90"/>
                        </dgm:adjLst>
                      </dgm:shape>
                    </dgm:if>
                    <dgm:else name="Name47">
                      <dgm:shape xmlns:r="http://schemas.openxmlformats.org/officeDocument/2006/relationships" type="pie" r:blip="">
                        <dgm:adjLst>
                          <dgm:adj idx="1" val="141.4286"/>
                          <dgm:adj idx="2" val="-90"/>
                        </dgm:adjLst>
                      </dgm:shape>
                    </dgm:else>
                  </dgm:choose>
                </dgm:if>
                <dgm:if name="Name48" axis="precedSib" ptType="node" func="cnt" op="equ" val="5">
                  <dgm:choose name="Name49">
                    <dgm:if name="Name50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51">
                      <dgm:shape xmlns:r="http://schemas.openxmlformats.org/officeDocument/2006/relationships" type="pie" r:blip="">
                        <dgm:adjLst>
                          <dgm:adj idx="1" val="115.7143"/>
                          <dgm:adj idx="2" val="-90"/>
                        </dgm:adjLst>
                      </dgm:shape>
                    </dgm:else>
                  </dgm:choose>
                </dgm:if>
                <dgm:else name="Name52">
                  <dgm:shape xmlns:r="http://schemas.openxmlformats.org/officeDocument/2006/relationships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if>
            <dgm:else name="Name53">
              <dgm:choose name="Name54">
                <dgm:if name="Name55" axis="precedSib" ptType="node" func="cnt" op="equ" val="0">
                  <dgm:choose name="Name56">
                    <dgm:if name="Name5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5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59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if name="Name60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35"/>
                        </dgm:adjLst>
                      </dgm:shape>
                    </dgm:if>
                    <dgm:if name="Name61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6"/>
                        </dgm:adjLst>
                      </dgm:shape>
                    </dgm:if>
                    <dgm:if name="Name62" axis="followSib" ptType="node" func="cnt" op="equ" val="5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0"/>
                        </dgm:adjLst>
                      </dgm:shape>
                    </dgm:if>
                    <dgm:else name="Name6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15.7143"/>
                        </dgm:adjLst>
                      </dgm:shape>
                    </dgm:else>
                  </dgm:choose>
                </dgm:if>
                <dgm:if name="Name64" axis="precedSib" ptType="node" func="cnt" op="equ" val="1">
                  <dgm:choose name="Name65">
                    <dgm:if name="Name66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67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if name="Name68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69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2"/>
                        </dgm:adjLst>
                      </dgm:shape>
                    </dgm:if>
                    <dgm:if name="Name70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else name="Name7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41.4286"/>
                        </dgm:adjLst>
                      </dgm:shape>
                    </dgm:else>
                  </dgm:choose>
                </dgm:if>
                <dgm:if name="Name72" axis="precedSib" ptType="node" func="cnt" op="equ" val="2">
                  <dgm:choose name="Name73">
                    <dgm:if name="Name74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75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35"/>
                        </dgm:adjLst>
                      </dgm:shape>
                    </dgm:if>
                    <dgm:if name="Name76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2"/>
                        </dgm:adjLst>
                      </dgm:shape>
                    </dgm:if>
                    <dgm:if name="Name77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else name="Name78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7.1429"/>
                        </dgm:adjLst>
                      </dgm:shape>
                    </dgm:else>
                  </dgm:choose>
                </dgm:if>
                <dgm:if name="Name79" axis="precedSib" ptType="node" func="cnt" op="equ" val="3">
                  <dgm:choose name="Name80">
                    <dgm:if name="Name81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2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6"/>
                        </dgm:adjLst>
                      </dgm:shape>
                    </dgm:if>
                    <dgm:if name="Name83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else name="Name8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7.1429"/>
                        </dgm:adjLst>
                      </dgm:shape>
                    </dgm:else>
                  </dgm:choose>
                </dgm:if>
                <dgm:if name="Name85" axis="precedSib" ptType="node" func="cnt" op="equ" val="4">
                  <dgm:choose name="Name86">
                    <dgm:if name="Name8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0"/>
                        </dgm:adjLst>
                      </dgm:shape>
                    </dgm:if>
                    <dgm:else name="Name89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41.4286"/>
                        </dgm:adjLst>
                      </dgm:shape>
                    </dgm:else>
                  </dgm:choose>
                </dgm:if>
                <dgm:if name="Name90" axis="precedSib" ptType="node" func="cnt" op="equ" val="5">
                  <dgm:choose name="Name91">
                    <dgm:if name="Name92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9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15.7143"/>
                        </dgm:adjLst>
                      </dgm:shape>
                    </dgm:else>
                  </dgm:choose>
                </dgm:if>
                <dgm:else name="Name94">
                  <dgm:shape xmlns:r="http://schemas.openxmlformats.org/officeDocument/2006/relationships" rot="180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else>
          </dgm:choose>
          <dgm:presOf/>
        </dgm:layoutNode>
        <dgm:layoutNode name="Parent" styleLbl="revTx">
          <dgm:varLst>
            <dgm:chMax val="1"/>
            <dgm:chPref val="1"/>
            <dgm:bulletEnabled val="1"/>
          </dgm:varLst>
          <dgm:choose name="Name95">
            <dgm:if name="Name96" func="var" arg="dir" op="equ" val="norm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autoTxRot" val="grav"/>
              </dgm:alg>
            </dgm:if>
            <dgm:else name="Name97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autoTxRot" val="grav"/>
              </dgm:alg>
            </dgm:else>
          </dgm:choose>
          <dgm:choose name="Name98">
            <dgm:if name="Name99" func="var" arg="dir" op="equ" val="norm">
              <dgm:shape xmlns:r="http://schemas.openxmlformats.org/officeDocument/2006/relationships" rot="-90" type="rect" r:blip="">
                <dgm:adjLst/>
              </dgm:shape>
            </dgm:if>
            <dgm:else name="Name100">
              <dgm:shape xmlns:r="http://schemas.openxmlformats.org/officeDocument/2006/relationships" rot="90" type="rect" r:blip="">
                <dgm:adjLst/>
              </dgm:shape>
            </dgm:else>
          </dgm:choose>
          <dgm:presOf axis="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</dgm:layoutNode>
      <dgm:choose name="Name101">
        <dgm:if name="Name102" axis="ch" ptType="node" func="cnt" op="gte" val="1">
          <dgm:forEach name="negSibTransForEach" axis="ch" ptType="sibTrans" hideLastTrans="0" cnt="1">
            <dgm:layoutNode name="neg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  <dgm:layoutNode name="composite">
            <dgm:alg type="composite">
              <dgm:param type="ar" val="0.5"/>
            </dgm:alg>
            <dgm:shape xmlns:r="http://schemas.openxmlformats.org/officeDocument/2006/relationships" r:blip="">
              <dgm:adjLst/>
            </dgm:shape>
            <dgm:choose name="Name103">
              <dgm:if name="Name104" func="var" arg="dir" op="equ" val="norm">
                <dgm:constrLst>
                  <dgm:constr type="l" for="ch" forName="Child" refType="w" fact="0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if>
              <dgm:else name="Name105">
                <dgm:constrLst>
                  <dgm:constr type="r" for="ch" forName="Child" refType="w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else>
            </dgm:choose>
            <dgm:ruleLst/>
            <dgm:layoutNode name="Child" styleLbl="revTx">
              <dgm:varLst>
                <dgm:chMax val="0"/>
                <dgm:chPref val="0"/>
                <dgm:bulletEnabled val="1"/>
              </dgm:varLst>
              <dgm:choose name="Name106">
                <dgm:if name="Name107" func="var" arg="dir" op="equ" val="norm">
                  <dgm:alg type="tx">
                    <dgm:param type="parTxLTRAlign" val="l"/>
                    <dgm:param type="parTxRTLAlign" val="r"/>
                    <dgm:param type="txAnchorVert" val="t"/>
                  </dgm:alg>
                </dgm:if>
                <dgm:else name="Name108">
                  <dgm:alg type="tx">
                    <dgm:param type="parTxLTRAlign" val="r"/>
                    <dgm:param type="parTxRTLAlign" val="l"/>
                    <dgm:param type="txAnchorVert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"/>
                <dgm:constr type="rMarg" refType="primFontSz" fact="0"/>
                <dgm:constr type="tMarg" refType="primFontSz" fact="0"/>
                <dgm:constr type="bMarg" refType="primFontSz" fact="0"/>
              </dgm:constrLst>
              <dgm:ruleLst>
                <dgm:rule type="primFontSz" val="5" fact="NaN" max="NaN"/>
              </dgm:ruleLst>
            </dgm:layoutNode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</dgm:if>
        <dgm:else name="Name10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547" cy="496642"/>
          </a:xfrm>
          <a:prstGeom prst="rect">
            <a:avLst/>
          </a:prstGeom>
        </p:spPr>
        <p:txBody>
          <a:bodyPr vert="horz" lIns="91961" tIns="45981" rIns="91961" bIns="45981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3852" y="1"/>
            <a:ext cx="2972547" cy="496642"/>
          </a:xfrm>
          <a:prstGeom prst="rect">
            <a:avLst/>
          </a:prstGeom>
        </p:spPr>
        <p:txBody>
          <a:bodyPr vert="horz" lIns="91961" tIns="45981" rIns="91961" bIns="45981" rtlCol="0"/>
          <a:lstStyle>
            <a:lvl1pPr algn="r">
              <a:defRPr sz="1200"/>
            </a:lvl1pPr>
          </a:lstStyle>
          <a:p>
            <a:fld id="{84065FA4-10B5-4DC1-A786-5AD804A65036}" type="datetimeFigureOut">
              <a:rPr lang="tr-TR" smtClean="0"/>
              <a:pPr/>
              <a:t>15.01.2016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7429"/>
            <a:ext cx="2972547" cy="498245"/>
          </a:xfrm>
          <a:prstGeom prst="rect">
            <a:avLst/>
          </a:prstGeom>
        </p:spPr>
        <p:txBody>
          <a:bodyPr vert="horz" lIns="91961" tIns="45981" rIns="91961" bIns="45981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3852" y="9447429"/>
            <a:ext cx="2972547" cy="498245"/>
          </a:xfrm>
          <a:prstGeom prst="rect">
            <a:avLst/>
          </a:prstGeom>
        </p:spPr>
        <p:txBody>
          <a:bodyPr vert="horz" lIns="91961" tIns="45981" rIns="91961" bIns="45981" rtlCol="0" anchor="b"/>
          <a:lstStyle>
            <a:lvl1pPr algn="r">
              <a:defRPr sz="1200"/>
            </a:lvl1pPr>
          </a:lstStyle>
          <a:p>
            <a:fld id="{8BE93C55-84E2-46B3-B73A-C2CA3DE5415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8041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547" cy="497921"/>
          </a:xfrm>
          <a:prstGeom prst="rect">
            <a:avLst/>
          </a:prstGeom>
        </p:spPr>
        <p:txBody>
          <a:bodyPr vert="horz" lIns="91961" tIns="45981" rIns="91961" bIns="45981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3852" y="0"/>
            <a:ext cx="2972547" cy="497921"/>
          </a:xfrm>
          <a:prstGeom prst="rect">
            <a:avLst/>
          </a:prstGeom>
        </p:spPr>
        <p:txBody>
          <a:bodyPr vert="horz" lIns="91961" tIns="45981" rIns="91961" bIns="45981" rtlCol="0"/>
          <a:lstStyle>
            <a:lvl1pPr algn="r">
              <a:defRPr sz="1200"/>
            </a:lvl1pPr>
          </a:lstStyle>
          <a:p>
            <a:fld id="{97395D14-8F6F-4160-98A5-FE8BC64CC4AD}" type="datetimeFigureOut">
              <a:rPr lang="tr-TR" smtClean="0"/>
              <a:t>15.01.2016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61" tIns="45981" rIns="91961" bIns="45981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480" y="4724679"/>
            <a:ext cx="5487041" cy="4476512"/>
          </a:xfrm>
          <a:prstGeom prst="rect">
            <a:avLst/>
          </a:prstGeom>
        </p:spPr>
        <p:txBody>
          <a:bodyPr vert="horz" lIns="91961" tIns="45981" rIns="91961" bIns="45981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1" y="9447765"/>
            <a:ext cx="2972547" cy="497920"/>
          </a:xfrm>
          <a:prstGeom prst="rect">
            <a:avLst/>
          </a:prstGeom>
        </p:spPr>
        <p:txBody>
          <a:bodyPr vert="horz" lIns="91961" tIns="45981" rIns="91961" bIns="45981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3852" y="9447765"/>
            <a:ext cx="2972547" cy="497920"/>
          </a:xfrm>
          <a:prstGeom prst="rect">
            <a:avLst/>
          </a:prstGeom>
        </p:spPr>
        <p:txBody>
          <a:bodyPr vert="horz" lIns="91961" tIns="45981" rIns="91961" bIns="45981" rtlCol="0" anchor="b"/>
          <a:lstStyle>
            <a:lvl1pPr algn="r">
              <a:defRPr sz="1200"/>
            </a:lvl1pPr>
          </a:lstStyle>
          <a:p>
            <a:fld id="{BE1A05C1-DCA8-4FB2-8CA3-F8A5BE037B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0732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A05C1-DCA8-4FB2-8CA3-F8A5BE037B93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0582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A05C1-DCA8-4FB2-8CA3-F8A5BE037B93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472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A05C1-DCA8-4FB2-8CA3-F8A5BE037B93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896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A05C1-DCA8-4FB2-8CA3-F8A5BE037B93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7915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A05C1-DCA8-4FB2-8CA3-F8A5BE037B93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720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D9E369-3D69-48A2-87A6-EB1A872A1BB5}" type="datetime1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32777-975C-4681-A411-1C0316B215A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239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399A75-DE8E-42B7-88FC-B7D861004FCC}" type="datetime1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BD61B-4AE1-4A39-9433-788EB0574AA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8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17A7CC-F532-473F-AF2B-B7BE26D6C1C7}" type="datetime1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C37816-44A0-4C9F-929A-08E3A821D09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056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D9E369-3D69-48A2-87A6-EB1A872A1BB5}" type="datetime1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32777-975C-4681-A411-1C0316B215A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483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64BDF8-DF9D-4745-AD4C-A56FFF8B35A0}" type="datetime1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4E19F-EA1B-48FC-8FD3-6F58FDB16B4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354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727D4B-ECA3-4DFE-A200-F0029A7C332C}" type="datetime1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AF6B5-D479-43ED-90FC-66328D78446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415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5CC5E8-90A1-4E1B-9FC7-B6832C028E7A}" type="datetime1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7F979-8677-45D2-8173-E35D4889693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535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4FD4B4-59BB-4844-8A8F-F3FBC1E6EF2C}" type="datetime1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9FE76E-2D01-4703-A9E3-E97D8966340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2098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64CA24-9C56-44B3-AC89-8F610C906199}" type="datetime1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2D612-A252-4E1F-A736-8B6B7525E0C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378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7CA555-4527-4597-8739-D0BAA03EC25C}" type="datetime1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82531-4092-44F0-9C45-E2D0598146A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8540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A3B46C-1C57-40C5-B94C-D5C23F202E66}" type="datetime1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15F804-D911-4CCD-B094-4E47DE9CB9D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161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64BDF8-DF9D-4745-AD4C-A56FFF8B35A0}" type="datetime1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4E19F-EA1B-48FC-8FD3-6F58FDB16B4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039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1D0D2D-4C9F-4561-AF83-08904956B410}" type="datetime1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DD756-FB1F-4DDB-AB45-D6E72CF7B8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9279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399A75-DE8E-42B7-88FC-B7D861004FCC}" type="datetime1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BD61B-4AE1-4A39-9433-788EB0574AA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9390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17A7CC-F532-473F-AF2B-B7BE26D6C1C7}" type="datetime1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C37816-44A0-4C9F-929A-08E3A821D09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381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727D4B-ECA3-4DFE-A200-F0029A7C332C}" type="datetime1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AF6B5-D479-43ED-90FC-66328D78446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725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5CC5E8-90A1-4E1B-9FC7-B6832C028E7A}" type="datetime1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7F979-8677-45D2-8173-E35D4889693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638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4FD4B4-59BB-4844-8A8F-F3FBC1E6EF2C}" type="datetime1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9FE76E-2D01-4703-A9E3-E97D8966340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837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64CA24-9C56-44B3-AC89-8F610C906199}" type="datetime1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2D612-A252-4E1F-A736-8B6B7525E0C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333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7CA555-4527-4597-8739-D0BAA03EC25C}" type="datetime1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82531-4092-44F0-9C45-E2D0598146A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084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A3B46C-1C57-40C5-B94C-D5C23F202E66}" type="datetime1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15F804-D911-4CCD-B094-4E47DE9CB9D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185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1D0D2D-4C9F-4561-AF83-08904956B410}" type="datetime1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DD756-FB1F-4DDB-AB45-D6E72CF7B8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142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0C91C50-FFAE-4D7E-A85A-25F4C2CD3461}" type="datetime1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C6D9E15C-118F-4B7A-AF15-0E07BA9E5D0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27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pitchFamily="34" charset="0"/>
          <a:cs typeface="Geneva" pitchFamily="34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Geneva" pitchFamily="34" charset="0"/>
          <a:cs typeface="Geneva" pitchFamily="34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Geneva" pitchFamily="34" charset="0"/>
          <a:cs typeface="Geneva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Geneva" pitchFamily="34" charset="0"/>
          <a:cs typeface="Geneva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Geneva" pitchFamily="34" charset="0"/>
          <a:cs typeface="Geneva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Geneva" pitchFamily="34" charset="0"/>
          <a:cs typeface="Genev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0C91C50-FFAE-4D7E-A85A-25F4C2CD3461}" type="datetime1">
              <a:rPr lang="en-US" smtClean="0">
                <a:ea typeface="Geneva" pitchFamily="34" charset="0"/>
              </a:rPr>
              <a:pPr/>
              <a:t>1/15/2016</a:t>
            </a:fld>
            <a:endParaRPr lang="en-US" dirty="0">
              <a:ea typeface="Geneva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tr-TR" dirty="0">
              <a:ea typeface="Genev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C6D9E15C-118F-4B7A-AF15-0E07BA9E5D0B}" type="slidenum">
              <a:rPr lang="en-US">
                <a:ea typeface="Geneva" pitchFamily="34" charset="0"/>
              </a:rPr>
              <a:pPr/>
              <a:t>‹#›</a:t>
            </a:fld>
            <a:endParaRPr lang="en-US" dirty="0">
              <a:ea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35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pitchFamily="34" charset="0"/>
          <a:cs typeface="Geneva" pitchFamily="34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Geneva" pitchFamily="34" charset="0"/>
          <a:cs typeface="Geneva" pitchFamily="34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Geneva" pitchFamily="34" charset="0"/>
          <a:cs typeface="Geneva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Geneva" pitchFamily="34" charset="0"/>
          <a:cs typeface="Geneva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Geneva" pitchFamily="34" charset="0"/>
          <a:cs typeface="Geneva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Geneva" pitchFamily="34" charset="0"/>
          <a:cs typeface="Genev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2777-975C-4681-A411-1C0316B215A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Metin kutusu 3"/>
          <p:cNvSpPr txBox="1"/>
          <p:nvPr/>
        </p:nvSpPr>
        <p:spPr>
          <a:xfrm>
            <a:off x="1187624" y="4293095"/>
            <a:ext cx="712879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2016 M</a:t>
            </a:r>
            <a:r>
              <a:rPr lang="tr-TR" sz="36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ALİ</a:t>
            </a:r>
            <a:r>
              <a:rPr lang="tr-TR" sz="4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D</a:t>
            </a:r>
            <a:r>
              <a:rPr lang="tr-TR" sz="36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ESTEK</a:t>
            </a:r>
            <a:r>
              <a:rPr lang="tr-TR" sz="4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P</a:t>
            </a:r>
            <a:r>
              <a:rPr lang="tr-TR" sz="36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ROGRAMI</a:t>
            </a:r>
          </a:p>
          <a:p>
            <a:pPr algn="ctr"/>
            <a:endParaRPr lang="tr-TR" sz="28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</a:endParaRPr>
          </a:p>
          <a:p>
            <a:pPr algn="ctr"/>
            <a:r>
              <a:rPr lang="tr-TR" sz="28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Açılış Törenine </a:t>
            </a:r>
            <a:r>
              <a:rPr lang="tr-TR" sz="2800" spc="-15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Hoşgeldiniz</a:t>
            </a:r>
            <a:endParaRPr lang="tr-TR" sz="28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</a:endParaRPr>
          </a:p>
          <a:p>
            <a:pPr algn="ctr"/>
            <a:endParaRPr lang="tr-TR" sz="28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</a:endParaRPr>
          </a:p>
          <a:p>
            <a:pPr algn="r"/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13.01.2016</a:t>
            </a:r>
          </a:p>
        </p:txBody>
      </p:sp>
    </p:spTree>
    <p:extLst>
      <p:ext uri="{BB962C8B-B14F-4D97-AF65-F5344CB8AC3E}">
        <p14:creationId xmlns:p14="http://schemas.microsoft.com/office/powerpoint/2010/main" val="138648048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TextBox 12"/>
          <p:cNvSpPr txBox="1"/>
          <p:nvPr/>
        </p:nvSpPr>
        <p:spPr>
          <a:xfrm>
            <a:off x="251520" y="2132856"/>
            <a:ext cx="561662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9pPr>
          </a:lstStyle>
          <a:p>
            <a:pPr algn="just"/>
            <a:endParaRPr lang="tr-TR" sz="24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İstihdamın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artırılması: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Projeler kapsamında tam zamanlı ve kadın/genç /engelli olması koşulu ile yeni istihdam içeren projelere </a:t>
            </a:r>
            <a:r>
              <a:rPr lang="tr-TR" sz="28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+2 puan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verilecektir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24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457200" indent="-457200" algn="just">
              <a:buAutoNum type="arabicPeriod"/>
            </a:pPr>
            <a:endParaRPr lang="tr-TR" sz="24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060848"/>
            <a:ext cx="2736304" cy="2832879"/>
          </a:xfrm>
          <a:prstGeom prst="rect">
            <a:avLst/>
          </a:prstGeom>
        </p:spPr>
      </p:pic>
      <p:sp>
        <p:nvSpPr>
          <p:cNvPr id="8" name="Başlık 1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40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A4C666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İLAVE PUAN UYGULAMASI</a:t>
            </a:r>
            <a:endParaRPr lang="tr-TR" sz="40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A4C666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89081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" name="TextBox 12"/>
          <p:cNvSpPr txBox="1"/>
          <p:nvPr/>
        </p:nvSpPr>
        <p:spPr>
          <a:xfrm>
            <a:off x="215942" y="1556792"/>
            <a:ext cx="84708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Bölge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İçi Gelişmişlik Farklarının </a:t>
            </a:r>
            <a:r>
              <a:rPr lang="tr-TR" sz="24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Azaltılması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: Tabloda belirtilen ilçelerde uygulanacak projelere değerlendirme sürecinde ilave puan verilecektir:</a:t>
            </a:r>
          </a:p>
          <a:p>
            <a:pPr marL="457200" indent="-457200" algn="just">
              <a:buAutoNum type="arabicPeriod"/>
            </a:pPr>
            <a:endParaRPr lang="tr-TR" sz="24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</p:txBody>
      </p:sp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3105208768"/>
              </p:ext>
            </p:extLst>
          </p:nvPr>
        </p:nvGraphicFramePr>
        <p:xfrm>
          <a:off x="971600" y="2534650"/>
          <a:ext cx="71801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1331639" y="2465020"/>
            <a:ext cx="22051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6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+</a:t>
            </a:r>
            <a:r>
              <a:rPr lang="tr-TR" sz="66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3</a:t>
            </a:r>
            <a:r>
              <a:rPr lang="tr-TR" sz="66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 </a:t>
            </a:r>
          </a:p>
        </p:txBody>
      </p:sp>
      <p:sp>
        <p:nvSpPr>
          <p:cNvPr id="16" name="Metin kutusu 15"/>
          <p:cNvSpPr txBox="1"/>
          <p:nvPr/>
        </p:nvSpPr>
        <p:spPr>
          <a:xfrm>
            <a:off x="1259632" y="4005064"/>
            <a:ext cx="22051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6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+</a:t>
            </a:r>
            <a:r>
              <a:rPr lang="tr-TR" sz="66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6</a:t>
            </a:r>
            <a:r>
              <a:rPr lang="tr-TR" sz="66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 </a:t>
            </a:r>
          </a:p>
        </p:txBody>
      </p:sp>
      <p:sp>
        <p:nvSpPr>
          <p:cNvPr id="17" name="Metin kutusu 16"/>
          <p:cNvSpPr txBox="1"/>
          <p:nvPr/>
        </p:nvSpPr>
        <p:spPr>
          <a:xfrm>
            <a:off x="1331640" y="5445224"/>
            <a:ext cx="22051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6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+</a:t>
            </a:r>
            <a:r>
              <a:rPr lang="tr-TR" sz="66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6</a:t>
            </a:r>
            <a:r>
              <a:rPr lang="tr-TR" sz="66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 </a:t>
            </a:r>
          </a:p>
        </p:txBody>
      </p:sp>
      <p:sp>
        <p:nvSpPr>
          <p:cNvPr id="11" name="Başlık 1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40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A4C666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İLAVE PUAN UYGULAMASI</a:t>
            </a:r>
            <a:endParaRPr lang="tr-TR" sz="40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A4C666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74677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935330820"/>
              </p:ext>
            </p:extLst>
          </p:nvPr>
        </p:nvGraphicFramePr>
        <p:xfrm>
          <a:off x="1547664" y="1417638"/>
          <a:ext cx="6050167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Başlık 1"/>
          <p:cNvSpPr txBox="1">
            <a:spLocks noGrp="1"/>
          </p:cNvSpPr>
          <p:nvPr>
            <p:ph type="title"/>
          </p:nvPr>
        </p:nvSpPr>
        <p:spPr bwMode="auto">
          <a:xfrm>
            <a:off x="590872" y="19776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40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A4C666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ÖNGÖRÜLEN TAKVİM</a:t>
            </a:r>
            <a:endParaRPr lang="tr-TR" sz="40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A4C666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73662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E19F-EA1B-48FC-8FD3-6F58FDB16B42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Dikdörtgen 5"/>
          <p:cNvSpPr/>
          <p:nvPr/>
        </p:nvSpPr>
        <p:spPr>
          <a:xfrm>
            <a:off x="4283968" y="1424965"/>
            <a:ext cx="4608512" cy="4668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algn="just"/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Ajansımız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tarafından;</a:t>
            </a:r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tr-TR" sz="24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P</a:t>
            </a:r>
            <a:r>
              <a:rPr lang="tr-TR" sz="24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rojeye </a:t>
            </a:r>
            <a:r>
              <a:rPr lang="tr-TR" sz="24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dayalı iş yapma </a:t>
            </a:r>
            <a:r>
              <a:rPr lang="tr-TR" sz="24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kültürünün yaygınlaştırılması</a:t>
            </a:r>
            <a:r>
              <a:rPr lang="tr-TR" sz="24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, </a:t>
            </a: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tr-TR" sz="24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A</a:t>
            </a:r>
            <a:r>
              <a:rPr lang="tr-TR" sz="24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jansa </a:t>
            </a:r>
            <a:r>
              <a:rPr lang="tr-TR" sz="24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başvuruda bulunulan projelerin niteliğinin </a:t>
            </a:r>
            <a:r>
              <a:rPr lang="tr-TR" sz="24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arttırılması,</a:t>
            </a:r>
            <a:endParaRPr lang="tr-TR" sz="2400" b="1" spc="-150" dirty="0">
              <a:solidFill>
                <a:schemeClr val="tx1">
                  <a:lumMod val="50000"/>
                  <a:lumOff val="50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tr-TR" sz="24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Proje hazırlayanlara yol </a:t>
            </a:r>
            <a:r>
              <a:rPr lang="tr-TR" sz="24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göstermesi</a:t>
            </a:r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algn="just"/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amacıyla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hazırlanan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Proje Hazırlama </a:t>
            </a:r>
            <a:r>
              <a:rPr lang="tr-TR" sz="24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Kılavuzu,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Çukurova Kalkınma Ajansı veya Ajansın internet adresinden (www.cka.org.tr ) temin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edilebilir.</a:t>
            </a:r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17638"/>
            <a:ext cx="3625331" cy="5071016"/>
          </a:xfrm>
          <a:prstGeom prst="rect">
            <a:avLst/>
          </a:prstGeom>
        </p:spPr>
      </p:pic>
      <p:sp>
        <p:nvSpPr>
          <p:cNvPr id="8" name="Başlık 1"/>
          <p:cNvSpPr txBox="1">
            <a:spLocks noGrp="1"/>
          </p:cNvSpPr>
          <p:nvPr>
            <p:ph type="title"/>
          </p:nvPr>
        </p:nvSpPr>
        <p:spPr bwMode="auto">
          <a:xfrm>
            <a:off x="611560" y="19776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40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A4C666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PROJE HAZIRLAMA KILAVUZU</a:t>
            </a:r>
            <a:endParaRPr lang="tr-TR" sz="40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A4C666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64752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427984" y="1666543"/>
            <a:ext cx="40324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0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Başvuru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Sahibi olarak </a:t>
            </a:r>
            <a:r>
              <a:rPr lang="tr-TR" sz="20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https://kaysuygulama.kalkinma.gov.tr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adresinden sisteme kayıt işlemi yapılır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tr-TR" sz="20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Başvuru Formu https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://kaysuygulama.kalkinma.gov.tr adresinden doldurulur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720727"/>
            <a:ext cx="3003875" cy="2621725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683568" y="4301222"/>
            <a:ext cx="807524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tr-TR" sz="16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Başvuru tamamlandıktan sonra </a:t>
            </a:r>
            <a:r>
              <a:rPr lang="tr-TR" sz="20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sistem tarafından üretilen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PDF formatındaki Başvuru Formunun ve kapağının çıktısı alınır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.</a:t>
            </a:r>
          </a:p>
          <a:p>
            <a:pPr algn="just"/>
            <a:endParaRPr lang="tr-TR" sz="20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Çıktısı alınan Başvuru Formu </a:t>
            </a:r>
            <a:r>
              <a:rPr lang="tr-TR" sz="20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kurumu temsil ve </a:t>
            </a:r>
            <a:r>
              <a:rPr lang="tr-TR" sz="2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ilzama yetkili kişi(</a:t>
            </a:r>
            <a:r>
              <a:rPr lang="tr-TR" sz="2000" b="1" spc="-15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ler</a:t>
            </a:r>
            <a:r>
              <a:rPr lang="tr-TR" sz="2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) tarafından imzalandıktan 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ve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çoğaltıldıktan sonra destekleyici belgeler eklenerek </a:t>
            </a:r>
            <a:r>
              <a:rPr lang="tr-TR" sz="2000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zarflanır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ve kapalı zarfın üzerine Başvuru Formu Kapağı yapıştırılır.</a:t>
            </a:r>
          </a:p>
          <a:p>
            <a:pPr algn="just"/>
            <a:endParaRPr lang="tr-TR" sz="1600" i="1" dirty="0">
              <a:solidFill>
                <a:srgbClr val="0033CC"/>
              </a:solidFill>
            </a:endParaRPr>
          </a:p>
          <a:p>
            <a:pPr algn="just"/>
            <a:endParaRPr lang="tr-TR" sz="1600" dirty="0"/>
          </a:p>
          <a:p>
            <a:endParaRPr lang="tr-TR" sz="1600" dirty="0"/>
          </a:p>
        </p:txBody>
      </p:sp>
      <p:sp>
        <p:nvSpPr>
          <p:cNvPr id="8" name="Başlık 1"/>
          <p:cNvSpPr txBox="1">
            <a:spLocks noGrp="1"/>
          </p:cNvSpPr>
          <p:nvPr>
            <p:ph type="title"/>
          </p:nvPr>
        </p:nvSpPr>
        <p:spPr bwMode="auto">
          <a:xfrm>
            <a:off x="611560" y="19776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40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A4C666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BAŞVURULAR</a:t>
            </a:r>
            <a:endParaRPr lang="tr-TR" sz="40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A4C666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24068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55576" y="1556792"/>
            <a:ext cx="771530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 smtClean="0">
              <a:solidFill>
                <a:srgbClr val="92D050"/>
              </a:solidFill>
              <a:latin typeface="+mn-lt"/>
            </a:endParaRPr>
          </a:p>
          <a:p>
            <a:pPr algn="ctr"/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Mali Destek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Programı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hakkında detaylı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bilgi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Çukurova Kalkınma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Ajansı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veya A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jansın internet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adresinden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(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www.cka.org.tr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) temin edilebilecek </a:t>
            </a:r>
            <a:r>
              <a:rPr lang="tr-TR" sz="32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Başvuru </a:t>
            </a:r>
            <a:r>
              <a:rPr lang="tr-TR" sz="32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Rehberi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nde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mevcuttur.</a:t>
            </a:r>
          </a:p>
          <a:p>
            <a:pPr algn="ctr"/>
            <a:endParaRPr lang="tr-TR" sz="2400" b="1" u="sng" dirty="0" smtClean="0">
              <a:solidFill>
                <a:srgbClr val="92D050"/>
              </a:solidFill>
              <a:latin typeface="+mn-lt"/>
            </a:endParaRPr>
          </a:p>
          <a:p>
            <a:pPr algn="ctr"/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Başvurular </a:t>
            </a:r>
            <a:r>
              <a:rPr lang="tr-TR" sz="24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elden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veya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posta </a:t>
            </a:r>
            <a:r>
              <a:rPr lang="tr-TR" sz="24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yoluyla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aşağıdaki adrese teslim edilmelidir:</a:t>
            </a:r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algn="ctr"/>
            <a:endParaRPr lang="tr-TR" sz="2400" i="1" dirty="0" smtClean="0">
              <a:solidFill>
                <a:srgbClr val="0033CC"/>
              </a:solidFill>
              <a:latin typeface="+mn-lt"/>
            </a:endParaRPr>
          </a:p>
          <a:p>
            <a:endParaRPr lang="tr-TR" sz="2400" dirty="0" smtClean="0">
              <a:latin typeface="+mn-lt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/>
          </p:nvPr>
        </p:nvGraphicFramePr>
        <p:xfrm>
          <a:off x="2364432" y="4480520"/>
          <a:ext cx="4583832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3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b="1" spc="-1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ndara" pitchFamily="34" charset="0"/>
                          <a:cs typeface="Arial" pitchFamily="34" charset="0"/>
                        </a:rPr>
                        <a:t>Çukurova Kalkınma Ajansı</a:t>
                      </a:r>
                    </a:p>
                    <a:p>
                      <a:pPr algn="ctr"/>
                      <a:r>
                        <a:rPr lang="tr-TR" sz="2400" b="0" spc="-1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ndara" pitchFamily="34" charset="0"/>
                          <a:cs typeface="Arial" pitchFamily="34" charset="0"/>
                        </a:rPr>
                        <a:t>Çınarlı </a:t>
                      </a:r>
                      <a:r>
                        <a:rPr lang="tr-TR" sz="2400" b="0" spc="-15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ndara" pitchFamily="34" charset="0"/>
                          <a:cs typeface="Arial" pitchFamily="34" charset="0"/>
                        </a:rPr>
                        <a:t>mah.</a:t>
                      </a:r>
                      <a:r>
                        <a:rPr lang="tr-TR" sz="2400" b="0" spc="-1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ndara" pitchFamily="34" charset="0"/>
                          <a:cs typeface="Arial" pitchFamily="34" charset="0"/>
                        </a:rPr>
                        <a:t> Atatürk </a:t>
                      </a:r>
                      <a:r>
                        <a:rPr lang="tr-TR" sz="2400" b="0" spc="-15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ndara" pitchFamily="34" charset="0"/>
                          <a:cs typeface="Arial" pitchFamily="34" charset="0"/>
                        </a:rPr>
                        <a:t>cad.</a:t>
                      </a:r>
                      <a:r>
                        <a:rPr lang="tr-TR" sz="2400" b="0" spc="-1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ndara" pitchFamily="34" charset="0"/>
                          <a:cs typeface="Arial" pitchFamily="34" charset="0"/>
                        </a:rPr>
                        <a:t> No:1 </a:t>
                      </a:r>
                    </a:p>
                    <a:p>
                      <a:pPr algn="ctr"/>
                      <a:r>
                        <a:rPr lang="tr-TR" sz="2400" b="0" spc="-1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ndara" pitchFamily="34" charset="0"/>
                          <a:cs typeface="Arial" pitchFamily="34" charset="0"/>
                        </a:rPr>
                        <a:t>Sabancı İş Merkezi Kat: 6-7 </a:t>
                      </a:r>
                    </a:p>
                    <a:p>
                      <a:pPr algn="ctr"/>
                      <a:r>
                        <a:rPr lang="tr-TR" sz="2400" b="0" spc="-1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ndara" pitchFamily="34" charset="0"/>
                          <a:cs typeface="Arial" pitchFamily="34" charset="0"/>
                        </a:rPr>
                        <a:t>01160 Seyhan/ADANA</a:t>
                      </a:r>
                    </a:p>
                    <a:p>
                      <a:endParaRPr lang="tr-T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Başlık 1"/>
          <p:cNvSpPr txBox="1">
            <a:spLocks noGrp="1"/>
          </p:cNvSpPr>
          <p:nvPr>
            <p:ph type="title"/>
          </p:nvPr>
        </p:nvSpPr>
        <p:spPr bwMode="auto">
          <a:xfrm>
            <a:off x="611560" y="19776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40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A4C666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BAŞVURU ADRESİ</a:t>
            </a:r>
            <a:endParaRPr lang="tr-TR" sz="40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A4C666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48509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83568" y="1517878"/>
            <a:ext cx="8003232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Sorularınızı, son başvuru tarihinden </a:t>
            </a:r>
            <a:r>
              <a:rPr lang="tr-TR" sz="32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20 </a:t>
            </a:r>
            <a:r>
              <a:rPr lang="tr-TR" sz="32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gün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öncesine kadar, teklif çağrısının referans numarasını açık bir şekilde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belirterek elektronik posta ya da faks yoluyla gönderebilirsiniz.</a:t>
            </a:r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lvl="1" algn="just"/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	E-posta 	: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projebirimi@cka.org.tr </a:t>
            </a:r>
          </a:p>
          <a:p>
            <a:pPr lvl="1" algn="just"/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	Faks	: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(322) 363 00 41 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Soruların yanıtları,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http://www.cka.org.tr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adresinde “Mali Destekler” bölümünde Sıkça Sorulan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Sorular (SSS)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listesinde yayınlanacaktır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SSS listesinde ve Başvuru </a:t>
            </a:r>
            <a:r>
              <a:rPr lang="tr-TR" sz="24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Rehberinde yer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almayan hiç bir bilgi Başvuru Sahipleri ve Ajans için bağlayıcı nitelik taşımamaktadır.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Başlık 1"/>
          <p:cNvSpPr txBox="1">
            <a:spLocks noGrp="1"/>
          </p:cNvSpPr>
          <p:nvPr>
            <p:ph type="title"/>
          </p:nvPr>
        </p:nvSpPr>
        <p:spPr bwMode="auto">
          <a:xfrm>
            <a:off x="611560" y="19776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40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A4C666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SORULARINIZ İÇİN…</a:t>
            </a:r>
            <a:endParaRPr lang="tr-TR" sz="40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A4C666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86174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755576" y="4365104"/>
            <a:ext cx="7848872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tr-TR" sz="3200" b="1" spc="-150" dirty="0" smtClean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prstClr val="black">
                    <a:lumMod val="50000"/>
                    <a:lumOff val="50000"/>
                    <a:alpha val="95000"/>
                  </a:prst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2016 MALİ DESTEK PROGRAMININ</a:t>
            </a:r>
          </a:p>
          <a:p>
            <a:pPr algn="ctr">
              <a:spcAft>
                <a:spcPts val="1200"/>
              </a:spcAft>
            </a:pPr>
            <a:r>
              <a:rPr lang="tr-TR" sz="3200" b="1" spc="-150" dirty="0" smtClean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prstClr val="black">
                    <a:lumMod val="50000"/>
                    <a:lumOff val="50000"/>
                    <a:alpha val="95000"/>
                  </a:prst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BÖLGEMİZ İÇİN HAYIRLI OLMASINI</a:t>
            </a:r>
          </a:p>
          <a:p>
            <a:pPr algn="ctr">
              <a:spcAft>
                <a:spcPts val="1200"/>
              </a:spcAft>
            </a:pPr>
            <a:r>
              <a:rPr lang="tr-TR" sz="3200" b="1" spc="-150" dirty="0" smtClean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prstClr val="black">
                    <a:lumMod val="50000"/>
                    <a:lumOff val="50000"/>
                    <a:alpha val="95000"/>
                  </a:prst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TEMENNİ EDERİZ.</a:t>
            </a:r>
            <a:endParaRPr lang="tr-TR" sz="3200" b="1" spc="-15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prstClr val="black">
                  <a:lumMod val="50000"/>
                  <a:lumOff val="50000"/>
                  <a:alpha val="95000"/>
                </a:prst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2777-975C-4681-A411-1C0316B215A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25498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53614">
            <a:off x="4789433" y="1237302"/>
            <a:ext cx="3678958" cy="5046776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>
            <a:off x="395536" y="1556792"/>
            <a:ext cx="3816424" cy="3046988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900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A4C666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cs typeface="+mj-cs"/>
              </a:rPr>
              <a:t>MİKRO İŞLETMELERDE KURUMSALLAŞMA VE REKABETÇİLİĞİN GELİŞTİRİLMESİ </a:t>
            </a:r>
          </a:p>
          <a:p>
            <a:pPr algn="ctr"/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A4C666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cs typeface="+mj-cs"/>
              </a:rPr>
              <a:t>MALİ DESTEK PROGRAMI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A4C666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2094820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609600" y="1759163"/>
            <a:ext cx="822959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>
              <a:spcAft>
                <a:spcPts val="600"/>
              </a:spcAft>
            </a:pPr>
            <a:r>
              <a:rPr lang="tr-TR" sz="2400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2016 yılı Mali Destek Programları	</a:t>
            </a:r>
          </a:p>
          <a:p>
            <a:pPr marL="800100" lvl="1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Bölge </a:t>
            </a:r>
            <a:r>
              <a:rPr lang="tr-TR" sz="2400" spc="-1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planı ve programları,  </a:t>
            </a:r>
            <a:endParaRPr lang="tr-TR" sz="2400" spc="-1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800100" lvl="1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Ajansın </a:t>
            </a:r>
            <a:r>
              <a:rPr lang="tr-TR" sz="2400" spc="-1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yıllık çalışma programı ve </a:t>
            </a:r>
            <a:r>
              <a:rPr lang="tr-TR" sz="2400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bütçesi,</a:t>
            </a:r>
          </a:p>
          <a:p>
            <a:pPr marL="800100" lvl="1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Ulusal </a:t>
            </a:r>
            <a:r>
              <a:rPr lang="tr-TR" sz="2400" spc="-1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planlar, strateji ve eylem planları, teşvik sistemi, </a:t>
            </a:r>
            <a:endParaRPr lang="tr-TR" sz="2400" spc="-1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800100" lvl="1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Ajansın </a:t>
            </a:r>
            <a:r>
              <a:rPr lang="tr-TR" sz="2400" spc="-1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geçmiş dönem uygulama </a:t>
            </a:r>
            <a:r>
              <a:rPr lang="tr-TR" sz="2400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tecrübesi,</a:t>
            </a:r>
          </a:p>
          <a:p>
            <a:pPr marL="800100" lvl="1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İlgili </a:t>
            </a:r>
            <a:r>
              <a:rPr lang="tr-TR" sz="2400" spc="-1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taraflardan gelen talepler, görüşler ve geri </a:t>
            </a:r>
            <a:r>
              <a:rPr lang="tr-TR" sz="2400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beslemeler,</a:t>
            </a:r>
          </a:p>
          <a:p>
            <a:pPr marL="800100" lvl="1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Bölgedeki </a:t>
            </a:r>
            <a:r>
              <a:rPr lang="tr-TR" sz="2400" spc="-1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ticaret ve sanayi odaları ve Kalkınma Kurulu’nun tavsiyeleri</a:t>
            </a:r>
          </a:p>
          <a:p>
            <a:pPr algn="just">
              <a:spcAft>
                <a:spcPts val="600"/>
              </a:spcAft>
            </a:pPr>
            <a:endParaRPr lang="tr-TR" sz="2400" spc="-1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tr-TR" sz="2400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doğrultusunda hazırlanmış, </a:t>
            </a:r>
            <a:r>
              <a:rPr lang="tr-TR" sz="24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Yönetim Kurulu </a:t>
            </a:r>
            <a:r>
              <a:rPr lang="tr-TR" sz="2400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ve </a:t>
            </a:r>
            <a:r>
              <a:rPr lang="tr-TR" sz="24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Kalkınma Bakanlığı</a:t>
            </a:r>
            <a:r>
              <a:rPr lang="tr-TR" sz="2400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tarafından onaylanmıştır.</a:t>
            </a:r>
          </a:p>
        </p:txBody>
      </p:sp>
      <p:sp>
        <p:nvSpPr>
          <p:cNvPr id="5" name="Başlık 1"/>
          <p:cNvSpPr txBox="1">
            <a:spLocks/>
          </p:cNvSpPr>
          <p:nvPr/>
        </p:nvSpPr>
        <p:spPr bwMode="auto">
          <a:xfrm>
            <a:off x="609600" y="19776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40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A4C666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PROGRAM HAZIRLIĞI</a:t>
            </a:r>
            <a:endParaRPr lang="tr-TR" sz="40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A4C666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08253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TextBox 12"/>
          <p:cNvSpPr txBox="1"/>
          <p:nvPr/>
        </p:nvSpPr>
        <p:spPr>
          <a:xfrm>
            <a:off x="751062" y="2060848"/>
            <a:ext cx="7935738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9pPr>
          </a:lstStyle>
          <a:p>
            <a:pPr algn="just"/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Bu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program ile,</a:t>
            </a:r>
          </a:p>
          <a:p>
            <a:pPr algn="just"/>
            <a:endParaRPr lang="tr-TR" sz="3200" b="1" spc="-150" dirty="0">
              <a:solidFill>
                <a:schemeClr val="tx1">
                  <a:lumMod val="50000"/>
                  <a:lumOff val="50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algn="just"/>
            <a:r>
              <a:rPr lang="tr-TR" sz="32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		</a:t>
            </a:r>
            <a:r>
              <a:rPr lang="tr-TR" sz="32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bölgedeki mikro ölçekli işletmelerin kurumsallaşma, ürün geliştirme ve çeşitlendirme yoluyla rekabet gücünün artırılması</a:t>
            </a:r>
            <a:endParaRPr lang="tr-TR" sz="24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algn="just">
              <a:spcAft>
                <a:spcPts val="600"/>
              </a:spcAft>
            </a:pPr>
            <a:endParaRPr lang="tr-TR" sz="24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amaçlanmaktadır.</a:t>
            </a:r>
          </a:p>
        </p:txBody>
      </p:sp>
      <p:sp>
        <p:nvSpPr>
          <p:cNvPr id="7" name="Başlık 1"/>
          <p:cNvSpPr txBox="1">
            <a:spLocks/>
          </p:cNvSpPr>
          <p:nvPr/>
        </p:nvSpPr>
        <p:spPr bwMode="auto">
          <a:xfrm>
            <a:off x="609600" y="19776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40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A4C666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PROGRAM AMACI</a:t>
            </a:r>
            <a:endParaRPr lang="tr-TR" sz="40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A4C666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7471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Metin kutusu 5"/>
          <p:cNvSpPr txBox="1"/>
          <p:nvPr/>
        </p:nvSpPr>
        <p:spPr>
          <a:xfrm>
            <a:off x="5148064" y="1484784"/>
            <a:ext cx="395074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Desteklenecek Sektörler: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Gıda – </a:t>
            </a:r>
            <a:r>
              <a:rPr lang="tr-TR" sz="24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içecek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K</a:t>
            </a:r>
            <a:r>
              <a:rPr lang="tr-TR" sz="24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imya </a:t>
            </a:r>
            <a:r>
              <a:rPr lang="tr-TR" sz="24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– </a:t>
            </a:r>
            <a:r>
              <a:rPr lang="tr-TR" sz="24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plastik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T</a:t>
            </a:r>
            <a:r>
              <a:rPr lang="tr-TR" sz="24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ekstil </a:t>
            </a:r>
            <a:r>
              <a:rPr lang="tr-TR" sz="24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– hazır </a:t>
            </a:r>
            <a:r>
              <a:rPr lang="tr-TR" sz="24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giyim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M</a:t>
            </a:r>
            <a:r>
              <a:rPr lang="tr-TR" sz="24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akine </a:t>
            </a:r>
            <a:r>
              <a:rPr lang="tr-TR" sz="24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– metal </a:t>
            </a:r>
            <a:r>
              <a:rPr lang="tr-TR" sz="24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işleri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M</a:t>
            </a:r>
            <a:r>
              <a:rPr lang="tr-TR" sz="24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etalik </a:t>
            </a:r>
            <a:r>
              <a:rPr lang="tr-TR" sz="24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olmayan mineral </a:t>
            </a:r>
            <a:r>
              <a:rPr lang="tr-TR" sz="24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ürünler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Ayakkabıcılık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Materyallerin geri kazanımı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Mobilya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Lojistik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Turizm amaçlı asli konaklama tesisleri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B</a:t>
            </a:r>
            <a:r>
              <a:rPr lang="tr-TR" sz="24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ilişim</a:t>
            </a:r>
            <a:endParaRPr lang="tr-TR" sz="2400" b="1" spc="-150" dirty="0">
              <a:solidFill>
                <a:schemeClr val="tx1">
                  <a:lumMod val="50000"/>
                  <a:lumOff val="50000"/>
                </a:schemeClr>
              </a:solidFill>
              <a:latin typeface="Candara" pitchFamily="34" charset="0"/>
              <a:cs typeface="Arial" pitchFamily="34" charset="0"/>
            </a:endParaRPr>
          </a:p>
        </p:txBody>
      </p:sp>
      <p:graphicFrame>
        <p:nvGraphicFramePr>
          <p:cNvPr id="9" name="Diyagram 8"/>
          <p:cNvGraphicFramePr/>
          <p:nvPr>
            <p:extLst>
              <p:ext uri="{D42A27DB-BD31-4B8C-83A1-F6EECF244321}">
                <p14:modId xmlns:p14="http://schemas.microsoft.com/office/powerpoint/2010/main" val="1758056062"/>
              </p:ext>
            </p:extLst>
          </p:nvPr>
        </p:nvGraphicFramePr>
        <p:xfrm>
          <a:off x="251520" y="1484784"/>
          <a:ext cx="4752528" cy="50990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Başlık 1"/>
          <p:cNvSpPr txBox="1">
            <a:spLocks/>
          </p:cNvSpPr>
          <p:nvPr/>
        </p:nvSpPr>
        <p:spPr bwMode="auto">
          <a:xfrm>
            <a:off x="609600" y="19776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40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A4C666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ÖNCELİKLER VE SEKTÖRLER</a:t>
            </a:r>
            <a:endParaRPr lang="tr-TR" sz="40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A4C666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44532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3188614090"/>
              </p:ext>
            </p:extLst>
          </p:nvPr>
        </p:nvGraphicFramePr>
        <p:xfrm>
          <a:off x="457200" y="1412776"/>
          <a:ext cx="8507288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atır Belirtme Çizgisi 2 3"/>
          <p:cNvSpPr/>
          <p:nvPr/>
        </p:nvSpPr>
        <p:spPr>
          <a:xfrm>
            <a:off x="457200" y="4005064"/>
            <a:ext cx="3369650" cy="1800200"/>
          </a:xfrm>
          <a:prstGeom prst="borderCallout2">
            <a:avLst>
              <a:gd name="adj1" fmla="val 16210"/>
              <a:gd name="adj2" fmla="val -2227"/>
              <a:gd name="adj3" fmla="val 16210"/>
              <a:gd name="adj4" fmla="val -9205"/>
              <a:gd name="adj5" fmla="val -40048"/>
              <a:gd name="adj6" fmla="val 9855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ea typeface="Geneva" pitchFamily="-65" charset="-128"/>
                <a:cs typeface="Arial" pitchFamily="34" charset="0"/>
              </a:rPr>
              <a:t>10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ea typeface="Geneva" pitchFamily="-65" charset="-128"/>
                <a:cs typeface="Arial" pitchFamily="34" charset="0"/>
              </a:rPr>
              <a:t>kişiden az çalışanı olmalı</a:t>
            </a:r>
            <a:endParaRPr lang="tr-TR" sz="24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ea typeface="Geneva" pitchFamily="-65" charset="-128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ea typeface="Geneva" pitchFamily="-65" charset="-128"/>
                <a:cs typeface="Arial" pitchFamily="34" charset="0"/>
              </a:rPr>
              <a:t>Y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ea typeface="Geneva" pitchFamily="-65" charset="-128"/>
                <a:cs typeface="Arial" pitchFamily="34" charset="0"/>
              </a:rPr>
              <a:t>ıllık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ea typeface="Geneva" pitchFamily="-65" charset="-128"/>
                <a:cs typeface="Arial" pitchFamily="34" charset="0"/>
              </a:rPr>
              <a:t>net satış hasılatı veya mali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ea typeface="Geneva" pitchFamily="-65" charset="-128"/>
                <a:cs typeface="Arial" pitchFamily="34" charset="0"/>
              </a:rPr>
              <a:t>bilançosundan herhangi biri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ea typeface="Geneva" pitchFamily="-65" charset="-128"/>
                <a:cs typeface="Arial" pitchFamily="34" charset="0"/>
              </a:rPr>
              <a:t>1 milyon </a:t>
            </a:r>
            <a:r>
              <a:rPr lang="tr-TR" sz="24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ea typeface="Geneva" pitchFamily="-65" charset="-128"/>
                <a:cs typeface="Arial" pitchFamily="34" charset="0"/>
              </a:rPr>
              <a:t>TL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ea typeface="Geneva" pitchFamily="-65" charset="-128"/>
                <a:cs typeface="Arial" pitchFamily="34" charset="0"/>
              </a:rPr>
              <a:t>’yi aşmamalı </a:t>
            </a:r>
            <a:endParaRPr lang="tr-TR" sz="2400" dirty="0"/>
          </a:p>
        </p:txBody>
      </p:sp>
      <p:sp>
        <p:nvSpPr>
          <p:cNvPr id="10" name="Başlık 1"/>
          <p:cNvSpPr txBox="1">
            <a:spLocks/>
          </p:cNvSpPr>
          <p:nvPr/>
        </p:nvSpPr>
        <p:spPr bwMode="auto">
          <a:xfrm>
            <a:off x="609600" y="19776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40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A4C666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PROGRAM KÜNYESİ</a:t>
            </a:r>
            <a:endParaRPr lang="tr-TR" sz="40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A4C666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19242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Metin kutusu 2"/>
          <p:cNvSpPr txBox="1"/>
          <p:nvPr/>
        </p:nvSpPr>
        <p:spPr>
          <a:xfrm>
            <a:off x="323528" y="1556793"/>
            <a:ext cx="864096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Başvuru Sahibinin;</a:t>
            </a:r>
          </a:p>
          <a:p>
            <a:pPr marL="342900" lvl="0" indent="-342900" algn="just" fontAlgn="auto">
              <a:lnSpc>
                <a:spcPct val="130000"/>
              </a:lnSpc>
              <a:buFont typeface="Wingdings" pitchFamily="2" charset="2"/>
              <a:buChar char="Ø"/>
            </a:pP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4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Kasım 2012 tarih ve 2012/3834 sayılı Yönetmelik’e göre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mikro işletme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olarak sınıflandırılan KOBİ (Küçük ve Orta Büyüklükteki İşletme) tanımına  uygun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olması</a:t>
            </a:r>
          </a:p>
          <a:p>
            <a:pPr marL="342900" lvl="0" indent="-342900" algn="just" fontAlgn="auto">
              <a:lnSpc>
                <a:spcPct val="130000"/>
              </a:lnSpc>
              <a:buFont typeface="Wingdings" pitchFamily="2" charset="2"/>
              <a:buChar char="Ø"/>
            </a:pP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Ajansın faaliyet gösterdiği </a:t>
            </a:r>
            <a:r>
              <a:rPr lang="tr-TR" sz="24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TR62(Adana, Mersin) Düzey 2 Bölgesi’nde kayıtlı olması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veya </a:t>
            </a:r>
            <a:r>
              <a:rPr lang="tr-TR" sz="24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merkezi ya da yasal şubelerinin bu bölgede bulunması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, </a:t>
            </a:r>
          </a:p>
          <a:p>
            <a:pPr marL="342900" lvl="0" indent="-342900" algn="just" fontAlgn="auto">
              <a:lnSpc>
                <a:spcPct val="130000"/>
              </a:lnSpc>
              <a:buFont typeface="Wingdings" pitchFamily="2" charset="2"/>
              <a:buChar char="Ø"/>
            </a:pP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Projenin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hazırlığından ve yönetiminden (eğer varsa ortakları ile birlikte)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doğrudan sorumlu olması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, aracı olarak hareket etmemesi, </a:t>
            </a:r>
          </a:p>
          <a:p>
            <a:pPr marL="342900" lvl="0" indent="-342900" algn="just" fontAlgn="auto">
              <a:lnSpc>
                <a:spcPct val="130000"/>
              </a:lnSpc>
              <a:buFont typeface="Wingdings" pitchFamily="2" charset="2"/>
              <a:buChar char="Ø"/>
            </a:pP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Ajansa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proje başvurusu yapılmadan önce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kurulmuş ve esnaf veya ticaret sicilinde tescil edilmiş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olması gerekmektedir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.</a:t>
            </a:r>
          </a:p>
        </p:txBody>
      </p:sp>
      <p:sp>
        <p:nvSpPr>
          <p:cNvPr id="7" name="Başlık 1"/>
          <p:cNvSpPr txBox="1">
            <a:spLocks/>
          </p:cNvSpPr>
          <p:nvPr/>
        </p:nvSpPr>
        <p:spPr bwMode="auto">
          <a:xfrm>
            <a:off x="609600" y="19776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40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A4C666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BAŞVURU SAHİBİ UYGUNLUĞU</a:t>
            </a:r>
            <a:endParaRPr lang="tr-TR" sz="40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A4C666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93007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E19F-EA1B-48FC-8FD3-6F58FDB16B4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Bulut Belirtme Çizgisi 9"/>
          <p:cNvSpPr/>
          <p:nvPr/>
        </p:nvSpPr>
        <p:spPr>
          <a:xfrm>
            <a:off x="217960" y="1556792"/>
            <a:ext cx="2736304" cy="1296144"/>
          </a:xfrm>
          <a:prstGeom prst="cloudCallout">
            <a:avLst>
              <a:gd name="adj1" fmla="val 46743"/>
              <a:gd name="adj2" fmla="val 83077"/>
            </a:avLst>
          </a:prstGeom>
          <a:solidFill>
            <a:srgbClr val="A4C666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2843808" y="1556792"/>
            <a:ext cx="61897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İşletmelerin dış ticaret, markalaşma, tasarım, stratejik planlama, üretim planlaması gibi alanlarda kurumsallaşmasına yönelik projeler</a:t>
            </a:r>
          </a:p>
          <a:p>
            <a:endParaRPr lang="tr-TR" sz="20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Patent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, faydalı model ve endüstriyel tasarım gibi tescil belgeleri alınmış ürünlerin ticarileştirilmesine yönelik 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projeler</a:t>
            </a:r>
            <a:endParaRPr lang="tr-TR" sz="20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0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Yüksek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katma değerli üretimin geliştirilmesine yönelik ürün geliştirme ve tasarıma yönelik 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projeler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0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Yeni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ürün üretilmesi ve geliştirilmesine yönelik 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projeler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0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Ürün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geliştirme ve araştırmaya yönelik yeni laboratuvar, test merkezi kurulması veya geliştirilmesine yönelik 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projeler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0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İhracata başlanması ya da ihracatın artırılmasına yönelik projeler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0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endParaRPr lang="tr-TR" sz="20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 rot="20603496">
            <a:off x="450765" y="1789364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cs typeface="Arial" pitchFamily="34" charset="0"/>
              </a:rPr>
              <a:t>Örnek Proje Konuları</a:t>
            </a:r>
          </a:p>
        </p:txBody>
      </p:sp>
      <p:sp>
        <p:nvSpPr>
          <p:cNvPr id="9" name="Başlık 1"/>
          <p:cNvSpPr txBox="1">
            <a:spLocks/>
          </p:cNvSpPr>
          <p:nvPr/>
        </p:nvSpPr>
        <p:spPr bwMode="auto">
          <a:xfrm>
            <a:off x="609600" y="19776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40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A4C666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ÖRNEK PROJE KONULARI</a:t>
            </a:r>
            <a:endParaRPr lang="tr-TR" sz="40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A4C666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14562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TextBox 12"/>
          <p:cNvSpPr txBox="1"/>
          <p:nvPr/>
        </p:nvSpPr>
        <p:spPr>
          <a:xfrm>
            <a:off x="323528" y="1628800"/>
            <a:ext cx="85482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2016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yılı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MİKRO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mali destek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programı kapsamında bir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Başvuru Sahibi en fazla </a:t>
            </a:r>
            <a:r>
              <a:rPr lang="tr-TR" sz="24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iki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proje başvurusunda bulunabilir, bu başvurulardan en fazla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biri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destek almaya hak kazanabilir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Başka kaynaklardan desteklenen aynı proje ve/veya faaliyetler için Ajanstan destek sağlanamaz.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Bir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takvim yılı içerisinde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sözleşme yapılan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kar amacı güden gerçek ve tüzel kişiler, proje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uygulama döneminde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ve sözleşmenin sona erdiği tarihi izleyen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bir yıllık süre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içerisinde Ajansa başvuramaz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.</a:t>
            </a:r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</p:txBody>
      </p:sp>
      <p:sp>
        <p:nvSpPr>
          <p:cNvPr id="8" name="Başlık 1"/>
          <p:cNvSpPr txBox="1">
            <a:spLocks/>
          </p:cNvSpPr>
          <p:nvPr/>
        </p:nvSpPr>
        <p:spPr bwMode="auto">
          <a:xfrm>
            <a:off x="609600" y="19776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40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A4C666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ÖZEL DÜZENLEMELER</a:t>
            </a:r>
            <a:endParaRPr lang="tr-TR" sz="40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A4C666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7230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5538</TotalTime>
  <Words>789</Words>
  <Application>Microsoft Office PowerPoint</Application>
  <PresentationFormat>Ekran Gösterisi (4:3)</PresentationFormat>
  <Paragraphs>167</Paragraphs>
  <Slides>17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17</vt:i4>
      </vt:variant>
    </vt:vector>
  </HeadingPairs>
  <TitlesOfParts>
    <vt:vector size="24" baseType="lpstr">
      <vt:lpstr>Arial</vt:lpstr>
      <vt:lpstr>Calibri</vt:lpstr>
      <vt:lpstr>Candara</vt:lpstr>
      <vt:lpstr>Geneva</vt:lpstr>
      <vt:lpstr>Wingdings</vt:lpstr>
      <vt:lpstr>1_Office Theme</vt:lpstr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İLAVE PUAN UYGULAMASI</vt:lpstr>
      <vt:lpstr>İLAVE PUAN UYGULAMASI</vt:lpstr>
      <vt:lpstr>ÖNGÖRÜLEN TAKVİM</vt:lpstr>
      <vt:lpstr>PROJE HAZIRLAMA KILAVUZU</vt:lpstr>
      <vt:lpstr>BAŞVURULAR</vt:lpstr>
      <vt:lpstr>BAŞVURU ADRESİ</vt:lpstr>
      <vt:lpstr>SORULARINIZ İÇİN…</vt:lpstr>
      <vt:lpstr>PowerPoint Sunusu</vt:lpstr>
    </vt:vector>
  </TitlesOfParts>
  <Company>Cosmic Creative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Ayşegül Turgut</dc:creator>
  <cp:lastModifiedBy>Ayşegül Turgut</cp:lastModifiedBy>
  <cp:revision>581</cp:revision>
  <cp:lastPrinted>2015-01-29T15:05:44Z</cp:lastPrinted>
  <dcterms:created xsi:type="dcterms:W3CDTF">2010-03-23T15:12:52Z</dcterms:created>
  <dcterms:modified xsi:type="dcterms:W3CDTF">2016-01-15T07:52:10Z</dcterms:modified>
</cp:coreProperties>
</file>