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354" r:id="rId3"/>
    <p:sldId id="352" r:id="rId4"/>
    <p:sldId id="437" r:id="rId5"/>
    <p:sldId id="444" r:id="rId6"/>
    <p:sldId id="445" r:id="rId7"/>
    <p:sldId id="446" r:id="rId8"/>
    <p:sldId id="447" r:id="rId9"/>
    <p:sldId id="454" r:id="rId10"/>
    <p:sldId id="448" r:id="rId11"/>
    <p:sldId id="449" r:id="rId12"/>
    <p:sldId id="450" r:id="rId13"/>
    <p:sldId id="439" r:id="rId14"/>
    <p:sldId id="438" r:id="rId15"/>
    <p:sldId id="442" r:id="rId16"/>
    <p:sldId id="451" r:id="rId17"/>
    <p:sldId id="441" r:id="rId18"/>
    <p:sldId id="415" r:id="rId19"/>
  </p:sldIdLst>
  <p:sldSz cx="9144000" cy="6858000" type="screen4x3"/>
  <p:notesSz cx="6858000" cy="99472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şegül Turgut" initials="A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666"/>
    <a:srgbClr val="FF8A33"/>
    <a:srgbClr val="851401"/>
    <a:srgbClr val="FF9900"/>
    <a:srgbClr val="86BE6A"/>
    <a:srgbClr val="7BB85C"/>
    <a:srgbClr val="FF6433"/>
    <a:srgbClr val="CC3300"/>
    <a:srgbClr val="FF66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710" autoAdjust="0"/>
  </p:normalViewPr>
  <p:slideViewPr>
    <p:cSldViewPr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85ADE-F195-4707-9F58-932BA40951BD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BBA610AF-357A-4B5D-972F-4FFB7CD905FF}">
      <dgm:prSet phldrT="[Metin]"/>
      <dgm:spPr/>
      <dgm:t>
        <a:bodyPr/>
        <a:lstStyle/>
        <a:p>
          <a:r>
            <a:rPr lang="tr-TR" dirty="0" smtClean="0"/>
            <a:t>ÖNCELİK 1</a:t>
          </a:r>
          <a:endParaRPr lang="tr-TR" dirty="0"/>
        </a:p>
      </dgm:t>
    </dgm:pt>
    <dgm:pt modelId="{D85A6DCF-1136-4E4E-9179-D859AC47977D}" type="parTrans" cxnId="{E3101609-E349-4DDD-8FD6-D5DB4F97A8F9}">
      <dgm:prSet/>
      <dgm:spPr/>
      <dgm:t>
        <a:bodyPr/>
        <a:lstStyle/>
        <a:p>
          <a:endParaRPr lang="tr-TR"/>
        </a:p>
      </dgm:t>
    </dgm:pt>
    <dgm:pt modelId="{ED8D9F77-7D1C-405E-9A17-80232E24140B}" type="sibTrans" cxnId="{E3101609-E349-4DDD-8FD6-D5DB4F97A8F9}">
      <dgm:prSet/>
      <dgm:spPr/>
      <dgm:t>
        <a:bodyPr/>
        <a:lstStyle/>
        <a:p>
          <a:endParaRPr lang="tr-TR"/>
        </a:p>
      </dgm:t>
    </dgm:pt>
    <dgm:pt modelId="{9F528C23-7515-4ECA-A96E-A4245D21FA28}">
      <dgm:prSet phldrT="[Metin]"/>
      <dgm:spPr/>
      <dgm:t>
        <a:bodyPr/>
        <a:lstStyle/>
        <a:p>
          <a:r>
            <a:rPr lang="tr-TR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rPr>
            <a:t>Mikro işletmelerin kurumsallaşma düzeyi / ihracat / pazarlama / kalite standartlarının artırılması		</a:t>
          </a:r>
          <a:endParaRPr lang="tr-TR" dirty="0"/>
        </a:p>
      </dgm:t>
    </dgm:pt>
    <dgm:pt modelId="{C0283F5C-9D8A-4CA0-9C26-FBE7469F7302}" type="parTrans" cxnId="{5D79E22D-AF56-42CE-8CF7-675DF75005A1}">
      <dgm:prSet/>
      <dgm:spPr/>
      <dgm:t>
        <a:bodyPr/>
        <a:lstStyle/>
        <a:p>
          <a:endParaRPr lang="tr-TR"/>
        </a:p>
      </dgm:t>
    </dgm:pt>
    <dgm:pt modelId="{2A58A282-5580-496C-A312-C65E822B373E}" type="sibTrans" cxnId="{5D79E22D-AF56-42CE-8CF7-675DF75005A1}">
      <dgm:prSet/>
      <dgm:spPr/>
      <dgm:t>
        <a:bodyPr/>
        <a:lstStyle/>
        <a:p>
          <a:endParaRPr lang="tr-TR"/>
        </a:p>
      </dgm:t>
    </dgm:pt>
    <dgm:pt modelId="{2934EC2F-8D8F-424A-9C10-6C5D8D0DBA4C}">
      <dgm:prSet phldrT="[Metin]"/>
      <dgm:spPr/>
      <dgm:t>
        <a:bodyPr/>
        <a:lstStyle/>
        <a:p>
          <a:r>
            <a:rPr lang="tr-TR" smtClean="0"/>
            <a:t>ÖNCELİK 2</a:t>
          </a:r>
          <a:endParaRPr lang="tr-TR" dirty="0"/>
        </a:p>
      </dgm:t>
    </dgm:pt>
    <dgm:pt modelId="{60D32223-DFD1-49E2-9F60-63A501A343F1}" type="parTrans" cxnId="{0FBA348D-653D-4EC4-AA8F-7F815EF386A9}">
      <dgm:prSet/>
      <dgm:spPr/>
      <dgm:t>
        <a:bodyPr/>
        <a:lstStyle/>
        <a:p>
          <a:endParaRPr lang="tr-TR"/>
        </a:p>
      </dgm:t>
    </dgm:pt>
    <dgm:pt modelId="{5E00CEA4-87A4-4B4A-922D-A1D28EB83EDF}" type="sibTrans" cxnId="{0FBA348D-653D-4EC4-AA8F-7F815EF386A9}">
      <dgm:prSet/>
      <dgm:spPr/>
      <dgm:t>
        <a:bodyPr/>
        <a:lstStyle/>
        <a:p>
          <a:endParaRPr lang="tr-TR"/>
        </a:p>
      </dgm:t>
    </dgm:pt>
    <dgm:pt modelId="{94E1D8DE-449F-42A9-9134-A5361F491A18}">
      <dgm:prSet phldrT="[Metin]"/>
      <dgm:spPr/>
      <dgm:t>
        <a:bodyPr/>
        <a:lstStyle/>
        <a:p>
          <a:r>
            <a:rPr lang="tr-TR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rPr>
            <a:t>Mikro işletmelerin ürün, süreç ya da pazarlama yeniliği / ürün geliştirme / ürün çeşitlendirme olanaklarının artırılması</a:t>
          </a:r>
          <a:endParaRPr lang="tr-TR" dirty="0"/>
        </a:p>
      </dgm:t>
    </dgm:pt>
    <dgm:pt modelId="{54D1529D-41B2-47EB-84DE-9284B7609B5A}" type="parTrans" cxnId="{BC191AC9-8B83-409E-8EE2-2CAEBBEC4E6D}">
      <dgm:prSet/>
      <dgm:spPr/>
      <dgm:t>
        <a:bodyPr/>
        <a:lstStyle/>
        <a:p>
          <a:endParaRPr lang="tr-TR"/>
        </a:p>
      </dgm:t>
    </dgm:pt>
    <dgm:pt modelId="{8DF82D40-EFEE-4F25-920E-C89A71C76C7D}" type="sibTrans" cxnId="{BC191AC9-8B83-409E-8EE2-2CAEBBEC4E6D}">
      <dgm:prSet/>
      <dgm:spPr/>
      <dgm:t>
        <a:bodyPr/>
        <a:lstStyle/>
        <a:p>
          <a:endParaRPr lang="tr-TR"/>
        </a:p>
      </dgm:t>
    </dgm:pt>
    <dgm:pt modelId="{A92BC617-F857-4397-BB24-0187E543A546}" type="pres">
      <dgm:prSet presAssocID="{87D85ADE-F195-4707-9F58-932BA40951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A04653C-E002-4599-A8C9-6B087679F0A7}" type="pres">
      <dgm:prSet presAssocID="{BBA610AF-357A-4B5D-972F-4FFB7CD905F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9E1E3D-787A-45BA-A8C0-0CEDC79A44D4}" type="pres">
      <dgm:prSet presAssocID="{BBA610AF-357A-4B5D-972F-4FFB7CD905F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B03910-F47C-4EB1-80BE-218FA44CE771}" type="pres">
      <dgm:prSet presAssocID="{2934EC2F-8D8F-424A-9C10-6C5D8D0DBA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D13565-D711-4A45-9631-DF15CE713768}" type="pres">
      <dgm:prSet presAssocID="{2934EC2F-8D8F-424A-9C10-6C5D8D0DBA4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7D920D7-C96C-450B-B387-981E01A9F160}" type="presOf" srcId="{87D85ADE-F195-4707-9F58-932BA40951BD}" destId="{A92BC617-F857-4397-BB24-0187E543A546}" srcOrd="0" destOrd="0" presId="urn:microsoft.com/office/officeart/2005/8/layout/vList2"/>
    <dgm:cxn modelId="{66AE7658-0DC6-4A85-B1D9-599DEDC1A7A7}" type="presOf" srcId="{9F528C23-7515-4ECA-A96E-A4245D21FA28}" destId="{409E1E3D-787A-45BA-A8C0-0CEDC79A44D4}" srcOrd="0" destOrd="0" presId="urn:microsoft.com/office/officeart/2005/8/layout/vList2"/>
    <dgm:cxn modelId="{6CDCEB80-8171-41B3-96B2-973DD5286B82}" type="presOf" srcId="{94E1D8DE-449F-42A9-9134-A5361F491A18}" destId="{5BD13565-D711-4A45-9631-DF15CE713768}" srcOrd="0" destOrd="0" presId="urn:microsoft.com/office/officeart/2005/8/layout/vList2"/>
    <dgm:cxn modelId="{0DDC4AED-F5E8-4C47-9348-9C00B7ADE358}" type="presOf" srcId="{2934EC2F-8D8F-424A-9C10-6C5D8D0DBA4C}" destId="{35B03910-F47C-4EB1-80BE-218FA44CE771}" srcOrd="0" destOrd="0" presId="urn:microsoft.com/office/officeart/2005/8/layout/vList2"/>
    <dgm:cxn modelId="{5D79E22D-AF56-42CE-8CF7-675DF75005A1}" srcId="{BBA610AF-357A-4B5D-972F-4FFB7CD905FF}" destId="{9F528C23-7515-4ECA-A96E-A4245D21FA28}" srcOrd="0" destOrd="0" parTransId="{C0283F5C-9D8A-4CA0-9C26-FBE7469F7302}" sibTransId="{2A58A282-5580-496C-A312-C65E822B373E}"/>
    <dgm:cxn modelId="{0FBA348D-653D-4EC4-AA8F-7F815EF386A9}" srcId="{87D85ADE-F195-4707-9F58-932BA40951BD}" destId="{2934EC2F-8D8F-424A-9C10-6C5D8D0DBA4C}" srcOrd="1" destOrd="0" parTransId="{60D32223-DFD1-49E2-9F60-63A501A343F1}" sibTransId="{5E00CEA4-87A4-4B4A-922D-A1D28EB83EDF}"/>
    <dgm:cxn modelId="{BC191AC9-8B83-409E-8EE2-2CAEBBEC4E6D}" srcId="{2934EC2F-8D8F-424A-9C10-6C5D8D0DBA4C}" destId="{94E1D8DE-449F-42A9-9134-A5361F491A18}" srcOrd="0" destOrd="0" parTransId="{54D1529D-41B2-47EB-84DE-9284B7609B5A}" sibTransId="{8DF82D40-EFEE-4F25-920E-C89A71C76C7D}"/>
    <dgm:cxn modelId="{51176DAD-B6EF-464E-ADE3-9F0B19247608}" type="presOf" srcId="{BBA610AF-357A-4B5D-972F-4FFB7CD905FF}" destId="{9A04653C-E002-4599-A8C9-6B087679F0A7}" srcOrd="0" destOrd="0" presId="urn:microsoft.com/office/officeart/2005/8/layout/vList2"/>
    <dgm:cxn modelId="{E3101609-E349-4DDD-8FD6-D5DB4F97A8F9}" srcId="{87D85ADE-F195-4707-9F58-932BA40951BD}" destId="{BBA610AF-357A-4B5D-972F-4FFB7CD905FF}" srcOrd="0" destOrd="0" parTransId="{D85A6DCF-1136-4E4E-9179-D859AC47977D}" sibTransId="{ED8D9F77-7D1C-405E-9A17-80232E24140B}"/>
    <dgm:cxn modelId="{A9DD062A-7A1D-44FA-BA85-E9F88DBDE698}" type="presParOf" srcId="{A92BC617-F857-4397-BB24-0187E543A546}" destId="{9A04653C-E002-4599-A8C9-6B087679F0A7}" srcOrd="0" destOrd="0" presId="urn:microsoft.com/office/officeart/2005/8/layout/vList2"/>
    <dgm:cxn modelId="{677D02F1-BC0F-4AC6-88A4-D58DC7916A60}" type="presParOf" srcId="{A92BC617-F857-4397-BB24-0187E543A546}" destId="{409E1E3D-787A-45BA-A8C0-0CEDC79A44D4}" srcOrd="1" destOrd="0" presId="urn:microsoft.com/office/officeart/2005/8/layout/vList2"/>
    <dgm:cxn modelId="{14B2FB26-CE8B-4B0F-9D23-36BF59B09817}" type="presParOf" srcId="{A92BC617-F857-4397-BB24-0187E543A546}" destId="{35B03910-F47C-4EB1-80BE-218FA44CE771}" srcOrd="2" destOrd="0" presId="urn:microsoft.com/office/officeart/2005/8/layout/vList2"/>
    <dgm:cxn modelId="{28C9A384-26CD-46CB-B69A-2881F535E5D2}" type="presParOf" srcId="{A92BC617-F857-4397-BB24-0187E543A546}" destId="{5BD13565-D711-4A45-9631-DF15CE7137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321490-2F99-4B86-ADEB-D19E69F233E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E6EE8F-84EA-4D70-8434-7269F8CB3186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1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</dgm:t>
    </dgm:pt>
    <dgm:pt modelId="{43BAA0E8-B6C2-4110-B470-3D5C8BF28069}" type="sibTrans" cxnId="{C37F92A2-B8A9-4E31-94F4-19657586B65D}">
      <dgm:prSet/>
      <dgm:spPr/>
      <dgm:t>
        <a:bodyPr/>
        <a:lstStyle/>
        <a:p>
          <a:endParaRPr lang="tr-TR"/>
        </a:p>
      </dgm:t>
    </dgm:pt>
    <dgm:pt modelId="{B278E6FA-1589-4483-96ED-980B654661A3}" type="parTrans" cxnId="{C37F92A2-B8A9-4E31-94F4-19657586B65D}">
      <dgm:prSet/>
      <dgm:spPr/>
      <dgm:t>
        <a:bodyPr/>
        <a:lstStyle/>
        <a:p>
          <a:endParaRPr lang="tr-TR"/>
        </a:p>
      </dgm:t>
    </dgm:pt>
    <dgm:pt modelId="{6DC2C0D4-5A23-4DF6-B2B8-9F61F3D7F693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400" b="0" dirty="0" smtClean="0">
              <a:latin typeface="Candara" pitchFamily="34" charset="0"/>
            </a:rPr>
            <a:t>7.</a:t>
          </a:r>
          <a:r>
            <a:rPr lang="tr-TR" sz="2800" b="0" dirty="0" smtClean="0">
              <a:latin typeface="Candara" pitchFamily="34" charset="0"/>
            </a:rPr>
            <a:t>000.000 TL</a:t>
          </a:r>
          <a:endParaRPr lang="tr-TR" sz="2800" dirty="0">
            <a:latin typeface="Candara" pitchFamily="34" charset="0"/>
          </a:endParaRPr>
        </a:p>
      </dgm:t>
    </dgm:pt>
    <dgm:pt modelId="{C5A3C5C5-A357-450C-8842-8CEA4BF315A5}" type="sibTrans" cxnId="{C9966CC6-674A-40FF-B4EA-01E457047A84}">
      <dgm:prSet/>
      <dgm:spPr/>
      <dgm:t>
        <a:bodyPr/>
        <a:lstStyle/>
        <a:p>
          <a:endParaRPr lang="tr-TR"/>
        </a:p>
      </dgm:t>
    </dgm:pt>
    <dgm:pt modelId="{FFDFB17B-EDCB-46B8-8AB1-C65FD64F32AB}" type="parTrans" cxnId="{C9966CC6-674A-40FF-B4EA-01E457047A84}">
      <dgm:prSet/>
      <dgm:spPr/>
      <dgm:t>
        <a:bodyPr/>
        <a:lstStyle/>
        <a:p>
          <a:endParaRPr lang="tr-TR"/>
        </a:p>
      </dgm:t>
    </dgm:pt>
    <dgm:pt modelId="{04559381-5B4A-4C8E-9B35-C201F04EFE80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algn="l">
            <a:spcAft>
              <a:spcPts val="0"/>
            </a:spcAft>
          </a:pPr>
          <a:r>
            <a:rPr lang="tr-TR" sz="2400" b="0" dirty="0" smtClean="0">
              <a:solidFill>
                <a:schemeClr val="tx1"/>
              </a:solidFill>
              <a:latin typeface="Candara" pitchFamily="34" charset="0"/>
            </a:rPr>
            <a:t>Mikro İşletmeler</a:t>
          </a:r>
        </a:p>
        <a:p>
          <a:pPr algn="l">
            <a:spcAft>
              <a:spcPts val="0"/>
            </a:spcAft>
          </a:pPr>
          <a:endParaRPr lang="tr-TR" sz="2400" b="0" dirty="0" smtClean="0">
            <a:solidFill>
              <a:schemeClr val="tx1"/>
            </a:solidFill>
            <a:latin typeface="Candara" pitchFamily="34" charset="0"/>
          </a:endParaRPr>
        </a:p>
        <a:p>
          <a:pPr algn="l">
            <a:spcAft>
              <a:spcPts val="0"/>
            </a:spcAft>
          </a:pPr>
          <a:endParaRPr lang="tr-TR" sz="2400" b="0" dirty="0" smtClean="0">
            <a:solidFill>
              <a:schemeClr val="tx1"/>
            </a:solidFill>
            <a:latin typeface="Candara" pitchFamily="34" charset="0"/>
          </a:endParaRPr>
        </a:p>
        <a:p>
          <a:pPr algn="l">
            <a:spcAft>
              <a:spcPts val="0"/>
            </a:spcAft>
          </a:pPr>
          <a:endParaRPr lang="tr-TR" sz="1400" b="0" dirty="0" smtClean="0">
            <a:solidFill>
              <a:schemeClr val="tx1"/>
            </a:solidFill>
            <a:latin typeface="Candara" pitchFamily="34" charset="0"/>
          </a:endParaRPr>
        </a:p>
      </dgm:t>
    </dgm:pt>
    <dgm:pt modelId="{0E5501C5-1AAB-4D1F-82A5-188088C08D86}" type="sibTrans" cxnId="{AE853356-5CE4-4E24-B752-BF8531446AC0}">
      <dgm:prSet/>
      <dgm:spPr/>
      <dgm:t>
        <a:bodyPr/>
        <a:lstStyle/>
        <a:p>
          <a:endParaRPr lang="tr-TR"/>
        </a:p>
      </dgm:t>
    </dgm:pt>
    <dgm:pt modelId="{2BB84571-97F7-43C8-B3C0-7AAD1E44E456}" type="parTrans" cxnId="{AE853356-5CE4-4E24-B752-BF8531446AC0}">
      <dgm:prSet/>
      <dgm:spPr/>
      <dgm:t>
        <a:bodyPr/>
        <a:lstStyle/>
        <a:p>
          <a:endParaRPr lang="tr-TR"/>
        </a:p>
      </dgm:t>
    </dgm:pt>
    <dgm:pt modelId="{82D67253-441D-4D07-8649-8DECE6D62544}">
      <dgm:prSet phldrT="[Metin]"/>
      <dgm:spPr/>
      <dgm:t>
        <a:bodyPr/>
        <a:lstStyle/>
        <a:p>
          <a:r>
            <a:rPr lang="tr-TR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C0AF26BA-A2B2-49B1-A74F-D88FCDFE541E}" type="sibTrans" cxnId="{38E35D84-FAEB-4F52-88DF-589B6E88228B}">
      <dgm:prSet/>
      <dgm:spPr/>
      <dgm:t>
        <a:bodyPr/>
        <a:lstStyle/>
        <a:p>
          <a:endParaRPr lang="tr-TR"/>
        </a:p>
      </dgm:t>
    </dgm:pt>
    <dgm:pt modelId="{AB4E9EE9-12D4-40DB-9351-72041033EDB9}" type="parTrans" cxnId="{38E35D84-FAEB-4F52-88DF-589B6E88228B}">
      <dgm:prSet/>
      <dgm:spPr/>
      <dgm:t>
        <a:bodyPr/>
        <a:lstStyle/>
        <a:p>
          <a:endParaRPr lang="tr-TR"/>
        </a:p>
      </dgm:t>
    </dgm:pt>
    <dgm:pt modelId="{AC9EF924-3EC2-4923-BF8A-BBC79C290BD5}">
      <dgm:prSet phldrT="[Metin]"/>
      <dgm:spPr/>
      <dgm:t>
        <a:bodyPr/>
        <a:lstStyle/>
        <a:p>
          <a:r>
            <a:rPr lang="tr-TR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F016FF2A-9925-4FC6-B2F7-BAA51CF7D381}" type="sibTrans" cxnId="{04F41957-46C6-443C-9FEC-D5B10FCD1173}">
      <dgm:prSet/>
      <dgm:spPr/>
      <dgm:t>
        <a:bodyPr/>
        <a:lstStyle/>
        <a:p>
          <a:endParaRPr lang="tr-TR"/>
        </a:p>
      </dgm:t>
    </dgm:pt>
    <dgm:pt modelId="{AE5FC174-A5DF-45EF-9394-3ABE1C77DAB1}" type="parTrans" cxnId="{04F41957-46C6-443C-9FEC-D5B10FCD1173}">
      <dgm:prSet/>
      <dgm:spPr/>
      <dgm:t>
        <a:bodyPr/>
        <a:lstStyle/>
        <a:p>
          <a:endParaRPr lang="tr-TR"/>
        </a:p>
      </dgm:t>
    </dgm:pt>
    <dgm:pt modelId="{6BA25CE7-B82E-44E2-860D-D4B6D64EAD6D}">
      <dgm:prSet phldrT="[Metin]"/>
      <dgm:spPr>
        <a:solidFill>
          <a:schemeClr val="bg1"/>
        </a:solidFill>
      </dgm:spPr>
      <dgm:t>
        <a:bodyPr/>
        <a:lstStyle/>
        <a:p>
          <a:r>
            <a:rPr lang="tr-TR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88AE9CF1-DB81-4C2E-A808-6AF7C1C13586}" type="sibTrans" cxnId="{D834E892-F70A-487B-95A8-0FFAD606526C}">
      <dgm:prSet/>
      <dgm:spPr/>
      <dgm:t>
        <a:bodyPr/>
        <a:lstStyle/>
        <a:p>
          <a:endParaRPr lang="tr-TR"/>
        </a:p>
      </dgm:t>
    </dgm:pt>
    <dgm:pt modelId="{A96A85BD-EE02-4EAA-AD05-21F0371F69A8}" type="parTrans" cxnId="{D834E892-F70A-487B-95A8-0FFAD606526C}">
      <dgm:prSet/>
      <dgm:spPr/>
      <dgm:t>
        <a:bodyPr/>
        <a:lstStyle/>
        <a:p>
          <a:endParaRPr lang="tr-TR"/>
        </a:p>
      </dgm:t>
    </dgm:pt>
    <dgm:pt modelId="{EB700CBA-5C1F-496F-AA24-143833E841C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dirty="0" smtClean="0">
              <a:latin typeface="Candara" pitchFamily="34" charset="0"/>
            </a:rPr>
            <a:t>Azami süre:</a:t>
          </a:r>
        </a:p>
      </dgm:t>
    </dgm:pt>
    <dgm:pt modelId="{03C771C4-5826-4163-B63D-ADF0DCF66B01}" type="parTrans" cxnId="{F16DA093-636B-45CC-A1D5-70C3B0E09980}">
      <dgm:prSet/>
      <dgm:spPr/>
      <dgm:t>
        <a:bodyPr/>
        <a:lstStyle/>
        <a:p>
          <a:endParaRPr lang="tr-TR"/>
        </a:p>
      </dgm:t>
    </dgm:pt>
    <dgm:pt modelId="{E2168F7B-DF47-4738-BFB3-D91C02823A11}" type="sibTrans" cxnId="{F16DA093-636B-45CC-A1D5-70C3B0E09980}">
      <dgm:prSet/>
      <dgm:spPr/>
      <dgm:t>
        <a:bodyPr/>
        <a:lstStyle/>
        <a:p>
          <a:endParaRPr lang="tr-TR"/>
        </a:p>
      </dgm:t>
    </dgm:pt>
    <dgm:pt modelId="{91F379B1-2436-42FF-868A-EE35FECDC56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dirty="0" smtClean="0">
              <a:latin typeface="Candara" pitchFamily="34" charset="0"/>
            </a:rPr>
            <a:t>9 ay</a:t>
          </a:r>
          <a:endParaRPr lang="tr-TR" sz="2400" dirty="0">
            <a:latin typeface="Candara" pitchFamily="34" charset="0"/>
          </a:endParaRPr>
        </a:p>
      </dgm:t>
    </dgm:pt>
    <dgm:pt modelId="{ECA28B65-D631-4496-81CD-0C557726BE4F}" type="parTrans" cxnId="{7B593173-CDC2-4A36-80A0-F775730742E0}">
      <dgm:prSet/>
      <dgm:spPr/>
      <dgm:t>
        <a:bodyPr/>
        <a:lstStyle/>
        <a:p>
          <a:endParaRPr lang="tr-TR"/>
        </a:p>
      </dgm:t>
    </dgm:pt>
    <dgm:pt modelId="{78388F5F-A61B-4318-83DD-986295C2DA25}" type="sibTrans" cxnId="{7B593173-CDC2-4A36-80A0-F775730742E0}">
      <dgm:prSet/>
      <dgm:spPr/>
      <dgm:t>
        <a:bodyPr/>
        <a:lstStyle/>
        <a:p>
          <a:endParaRPr lang="tr-TR"/>
        </a:p>
      </dgm:t>
    </dgm:pt>
    <dgm:pt modelId="{281EA354-C39B-4CB2-85E3-1C72B62087C6}">
      <dgm:prSet custT="1"/>
      <dgm:spPr/>
      <dgm:t>
        <a:bodyPr/>
        <a:lstStyle/>
        <a:p>
          <a:pPr>
            <a:spcAft>
              <a:spcPts val="0"/>
            </a:spcAft>
          </a:pPr>
          <a:endParaRPr lang="tr-TR" sz="2400" b="0" dirty="0" smtClean="0">
            <a:solidFill>
              <a:schemeClr val="tx2"/>
            </a:solidFill>
            <a:latin typeface="Candara" pitchFamily="34" charset="0"/>
          </a:endParaRPr>
        </a:p>
      </dgm:t>
    </dgm:pt>
    <dgm:pt modelId="{874CE59F-1EE3-4CFC-8DEB-2DC95B6BC14E}" type="parTrans" cxnId="{AE5BC1A6-733F-4847-B047-E2B3BAAD9C49}">
      <dgm:prSet/>
      <dgm:spPr/>
      <dgm:t>
        <a:bodyPr/>
        <a:lstStyle/>
        <a:p>
          <a:endParaRPr lang="tr-TR"/>
        </a:p>
      </dgm:t>
    </dgm:pt>
    <dgm:pt modelId="{52453132-8CB5-425F-BFD5-C8B29DD3E639}" type="sibTrans" cxnId="{AE5BC1A6-733F-4847-B047-E2B3BAAD9C49}">
      <dgm:prSet/>
      <dgm:spPr/>
      <dgm:t>
        <a:bodyPr/>
        <a:lstStyle/>
        <a:p>
          <a:endParaRPr lang="tr-TR"/>
        </a:p>
      </dgm:t>
    </dgm:pt>
    <dgm:pt modelId="{0747936B-9039-4F0A-9029-07014BE4983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1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Tutarı:</a:t>
          </a:r>
          <a:endParaRPr lang="tr-TR" sz="2400" b="1" dirty="0" smtClean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</dgm:t>
    </dgm:pt>
    <dgm:pt modelId="{745DBEC8-74E4-4CA0-9A5B-1EE648A86D92}" type="parTrans" cxnId="{30B691DE-46D1-491B-8671-F72B49C64138}">
      <dgm:prSet/>
      <dgm:spPr/>
      <dgm:t>
        <a:bodyPr/>
        <a:lstStyle/>
        <a:p>
          <a:endParaRPr lang="tr-TR"/>
        </a:p>
      </dgm:t>
    </dgm:pt>
    <dgm:pt modelId="{09B64585-A16D-4C5D-82E6-089E6D0003A3}" type="sibTrans" cxnId="{30B691DE-46D1-491B-8671-F72B49C64138}">
      <dgm:prSet/>
      <dgm:spPr/>
      <dgm:t>
        <a:bodyPr/>
        <a:lstStyle/>
        <a:p>
          <a:endParaRPr lang="tr-TR"/>
        </a:p>
      </dgm:t>
    </dgm:pt>
    <dgm:pt modelId="{206FA651-CCC8-47A8-BDE7-BDB28D0D516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0" dirty="0" smtClean="0">
              <a:latin typeface="Candara" pitchFamily="34" charset="0"/>
            </a:rPr>
            <a:t>Asgari tutar: 25.000 TL</a:t>
          </a:r>
        </a:p>
      </dgm:t>
    </dgm:pt>
    <dgm:pt modelId="{1A73E897-7CFF-4CD4-87C5-BB62E800DA1F}" type="parTrans" cxnId="{8C01E1C1-ECF9-4000-8965-F267DD9AFAF6}">
      <dgm:prSet/>
      <dgm:spPr/>
      <dgm:t>
        <a:bodyPr/>
        <a:lstStyle/>
        <a:p>
          <a:endParaRPr lang="tr-TR"/>
        </a:p>
      </dgm:t>
    </dgm:pt>
    <dgm:pt modelId="{3662E6CD-A03F-478E-869A-67C8559D0351}" type="sibTrans" cxnId="{8C01E1C1-ECF9-4000-8965-F267DD9AFAF6}">
      <dgm:prSet/>
      <dgm:spPr/>
      <dgm:t>
        <a:bodyPr/>
        <a:lstStyle/>
        <a:p>
          <a:endParaRPr lang="tr-TR"/>
        </a:p>
      </dgm:t>
    </dgm:pt>
    <dgm:pt modelId="{B94A2706-EA0A-4ABE-9287-97BB79BD8A7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0" smtClean="0">
              <a:latin typeface="Candara" pitchFamily="34" charset="0"/>
            </a:rPr>
            <a:t>Azami tutar:</a:t>
          </a:r>
          <a:endParaRPr lang="tr-TR" sz="2400" b="0" dirty="0" smtClean="0">
            <a:latin typeface="Candara" pitchFamily="34" charset="0"/>
          </a:endParaRPr>
        </a:p>
      </dgm:t>
    </dgm:pt>
    <dgm:pt modelId="{EBEDB298-5876-4F06-95CA-FC1A14795360}" type="parTrans" cxnId="{5851F009-BE91-4E7F-BBDA-5B3132F8FDA8}">
      <dgm:prSet/>
      <dgm:spPr/>
      <dgm:t>
        <a:bodyPr/>
        <a:lstStyle/>
        <a:p>
          <a:endParaRPr lang="tr-TR"/>
        </a:p>
      </dgm:t>
    </dgm:pt>
    <dgm:pt modelId="{633FCACC-1922-4BB8-8724-4725C3E3C09A}" type="sibTrans" cxnId="{5851F009-BE91-4E7F-BBDA-5B3132F8FDA8}">
      <dgm:prSet/>
      <dgm:spPr/>
      <dgm:t>
        <a:bodyPr/>
        <a:lstStyle/>
        <a:p>
          <a:endParaRPr lang="tr-TR"/>
        </a:p>
      </dgm:t>
    </dgm:pt>
    <dgm:pt modelId="{5620B211-25A1-4B94-B824-196AC5049D4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0" dirty="0" smtClean="0">
              <a:latin typeface="Candara" pitchFamily="34" charset="0"/>
            </a:rPr>
            <a:t>250.000 TL</a:t>
          </a:r>
        </a:p>
        <a:p>
          <a:pPr>
            <a:spcAft>
              <a:spcPts val="0"/>
            </a:spcAft>
          </a:pPr>
          <a:endParaRPr lang="tr-TR" sz="2400" b="0" dirty="0" smtClean="0">
            <a:latin typeface="Candara" pitchFamily="34" charset="0"/>
          </a:endParaRPr>
        </a:p>
        <a:p>
          <a:pPr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Oranı: </a:t>
          </a:r>
        </a:p>
        <a:p>
          <a:pPr>
            <a:spcAft>
              <a:spcPts val="0"/>
            </a:spcAft>
          </a:pPr>
          <a:r>
            <a:rPr lang="tr-TR" sz="2400" b="0" dirty="0" smtClean="0">
              <a:latin typeface="Candara" pitchFamily="34" charset="0"/>
            </a:rPr>
            <a:t>%10 - %50</a:t>
          </a:r>
          <a:endParaRPr lang="tr-TR" sz="2400" b="0" dirty="0">
            <a:latin typeface="Candara" pitchFamily="34" charset="0"/>
          </a:endParaRPr>
        </a:p>
      </dgm:t>
    </dgm:pt>
    <dgm:pt modelId="{0BCB9FE1-16BF-4759-A0DF-42A360EE7CF1}" type="parTrans" cxnId="{B0195383-521D-42EF-9D10-657E0EB951EB}">
      <dgm:prSet/>
      <dgm:spPr/>
      <dgm:t>
        <a:bodyPr/>
        <a:lstStyle/>
        <a:p>
          <a:endParaRPr lang="tr-TR"/>
        </a:p>
      </dgm:t>
    </dgm:pt>
    <dgm:pt modelId="{0C733C5B-69B3-4866-8DA1-899DF1637B41}" type="sibTrans" cxnId="{B0195383-521D-42EF-9D10-657E0EB951EB}">
      <dgm:prSet/>
      <dgm:spPr/>
      <dgm:t>
        <a:bodyPr/>
        <a:lstStyle/>
        <a:p>
          <a:endParaRPr lang="tr-TR"/>
        </a:p>
      </dgm:t>
    </dgm:pt>
    <dgm:pt modelId="{C5C7415B-603E-4846-A5B6-AF3451B9120B}" type="pres">
      <dgm:prSet presAssocID="{DC321490-2F99-4B86-ADEB-D19E69F233E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8C3B33B-24A7-47E2-9ABE-DEC524B1D601}" type="pres">
      <dgm:prSet presAssocID="{6BA25CE7-B82E-44E2-860D-D4B6D64EAD6D}" presName="ParentComposite" presStyleCnt="0"/>
      <dgm:spPr/>
      <dgm:t>
        <a:bodyPr/>
        <a:lstStyle/>
        <a:p>
          <a:endParaRPr lang="tr-TR"/>
        </a:p>
      </dgm:t>
    </dgm:pt>
    <dgm:pt modelId="{B281CF43-2C15-4FA6-9962-94BF8F91B8C0}" type="pres">
      <dgm:prSet presAssocID="{6BA25CE7-B82E-44E2-860D-D4B6D64EAD6D}" presName="Chord" presStyleLbl="bgShp" presStyleIdx="0" presStyleCnt="3"/>
      <dgm:spPr>
        <a:solidFill>
          <a:schemeClr val="bg1">
            <a:lumMod val="85000"/>
          </a:schemeClr>
        </a:solidFill>
      </dgm:spPr>
      <dgm:t>
        <a:bodyPr/>
        <a:lstStyle/>
        <a:p>
          <a:endParaRPr lang="tr-TR"/>
        </a:p>
      </dgm:t>
    </dgm:pt>
    <dgm:pt modelId="{8389577F-441B-4F2E-B822-17EE54D887D1}" type="pres">
      <dgm:prSet presAssocID="{6BA25CE7-B82E-44E2-860D-D4B6D64EAD6D}" presName="Pie" presStyleLbl="alignNode1" presStyleIdx="0" presStyleCnt="3"/>
      <dgm:spPr>
        <a:solidFill>
          <a:srgbClr val="A4C666"/>
        </a:solidFill>
      </dgm:spPr>
      <dgm:t>
        <a:bodyPr/>
        <a:lstStyle/>
        <a:p>
          <a:endParaRPr lang="tr-TR"/>
        </a:p>
      </dgm:t>
    </dgm:pt>
    <dgm:pt modelId="{C70EC0B2-25AA-464F-AB90-8F1FD75E6E1E}" type="pres">
      <dgm:prSet presAssocID="{6BA25CE7-B82E-44E2-860D-D4B6D64EAD6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A1BA1F-A966-42B6-BC1B-5E6CED7AAA9A}" type="pres">
      <dgm:prSet presAssocID="{0E5501C5-1AAB-4D1F-82A5-188088C08D86}" presName="negSibTrans" presStyleCnt="0"/>
      <dgm:spPr/>
      <dgm:t>
        <a:bodyPr/>
        <a:lstStyle/>
        <a:p>
          <a:endParaRPr lang="tr-TR"/>
        </a:p>
      </dgm:t>
    </dgm:pt>
    <dgm:pt modelId="{B9A569F7-A5D2-4ED0-A625-D48FC07E170E}" type="pres">
      <dgm:prSet presAssocID="{6BA25CE7-B82E-44E2-860D-D4B6D64EAD6D}" presName="composite" presStyleCnt="0"/>
      <dgm:spPr/>
      <dgm:t>
        <a:bodyPr/>
        <a:lstStyle/>
        <a:p>
          <a:endParaRPr lang="tr-TR"/>
        </a:p>
      </dgm:t>
    </dgm:pt>
    <dgm:pt modelId="{DFA15E40-E02E-4C4F-A627-23B79EA9DC1E}" type="pres">
      <dgm:prSet presAssocID="{6BA25CE7-B82E-44E2-860D-D4B6D64EAD6D}" presName="Child" presStyleLbl="revTx" presStyleIdx="1" presStyleCnt="6" custScaleX="135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00B7-3ED8-4C56-82D2-69A23FED0EC7}" type="pres">
      <dgm:prSet presAssocID="{88AE9CF1-DB81-4C2E-A808-6AF7C1C13586}" presName="sibTrans" presStyleCnt="0"/>
      <dgm:spPr/>
      <dgm:t>
        <a:bodyPr/>
        <a:lstStyle/>
        <a:p>
          <a:endParaRPr lang="tr-TR"/>
        </a:p>
      </dgm:t>
    </dgm:pt>
    <dgm:pt modelId="{3789FCA2-F397-48B2-B841-786C523C7D11}" type="pres">
      <dgm:prSet presAssocID="{AC9EF924-3EC2-4923-BF8A-BBC79C290BD5}" presName="ParentComposite" presStyleCnt="0"/>
      <dgm:spPr/>
      <dgm:t>
        <a:bodyPr/>
        <a:lstStyle/>
        <a:p>
          <a:endParaRPr lang="tr-TR"/>
        </a:p>
      </dgm:t>
    </dgm:pt>
    <dgm:pt modelId="{ED68AC30-7C69-4F25-89F6-697FE43426DD}" type="pres">
      <dgm:prSet presAssocID="{AC9EF924-3EC2-4923-BF8A-BBC79C290BD5}" presName="Chord" presStyleLbl="bgShp" presStyleIdx="1" presStyleCnt="3"/>
      <dgm:spPr>
        <a:solidFill>
          <a:schemeClr val="bg1">
            <a:lumMod val="85000"/>
          </a:schemeClr>
        </a:solidFill>
      </dgm:spPr>
      <dgm:t>
        <a:bodyPr/>
        <a:lstStyle/>
        <a:p>
          <a:endParaRPr lang="tr-TR"/>
        </a:p>
      </dgm:t>
    </dgm:pt>
    <dgm:pt modelId="{836BB6E3-3327-4DC3-8868-1BCC3C5201BE}" type="pres">
      <dgm:prSet presAssocID="{AC9EF924-3EC2-4923-BF8A-BBC79C290BD5}" presName="Pie" presStyleLbl="alignNode1" presStyleIdx="1" presStyleCnt="3"/>
      <dgm:spPr>
        <a:solidFill>
          <a:srgbClr val="A4C666"/>
        </a:solidFill>
      </dgm:spPr>
      <dgm:t>
        <a:bodyPr/>
        <a:lstStyle/>
        <a:p>
          <a:endParaRPr lang="tr-TR"/>
        </a:p>
      </dgm:t>
    </dgm:pt>
    <dgm:pt modelId="{724B743D-723E-428E-B840-A0C61D62DF09}" type="pres">
      <dgm:prSet presAssocID="{AC9EF924-3EC2-4923-BF8A-BBC79C290BD5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D32C-A1ED-4004-B94A-185666B98DF8}" type="pres">
      <dgm:prSet presAssocID="{C5A3C5C5-A357-450C-8842-8CEA4BF315A5}" presName="negSibTrans" presStyleCnt="0"/>
      <dgm:spPr/>
      <dgm:t>
        <a:bodyPr/>
        <a:lstStyle/>
        <a:p>
          <a:endParaRPr lang="tr-TR"/>
        </a:p>
      </dgm:t>
    </dgm:pt>
    <dgm:pt modelId="{8F9C5098-C313-4144-B1C1-313FF6C9021D}" type="pres">
      <dgm:prSet presAssocID="{AC9EF924-3EC2-4923-BF8A-BBC79C290BD5}" presName="composite" presStyleCnt="0"/>
      <dgm:spPr/>
      <dgm:t>
        <a:bodyPr/>
        <a:lstStyle/>
        <a:p>
          <a:endParaRPr lang="tr-TR"/>
        </a:p>
      </dgm:t>
    </dgm:pt>
    <dgm:pt modelId="{E1A538B5-3202-472C-B761-94E72A97C2D1}" type="pres">
      <dgm:prSet presAssocID="{AC9EF924-3EC2-4923-BF8A-BBC79C290BD5}" presName="Child" presStyleLbl="revTx" presStyleIdx="3" presStyleCnt="6" custScaleX="146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62BCF-3D8E-4CEE-A4DB-00B2840D9D3E}" type="pres">
      <dgm:prSet presAssocID="{F016FF2A-9925-4FC6-B2F7-BAA51CF7D381}" presName="sibTrans" presStyleCnt="0"/>
      <dgm:spPr/>
      <dgm:t>
        <a:bodyPr/>
        <a:lstStyle/>
        <a:p>
          <a:endParaRPr lang="tr-TR"/>
        </a:p>
      </dgm:t>
    </dgm:pt>
    <dgm:pt modelId="{4869C399-FCE6-4F3A-BBA2-CEC467B01144}" type="pres">
      <dgm:prSet presAssocID="{82D67253-441D-4D07-8649-8DECE6D62544}" presName="ParentComposite" presStyleCnt="0"/>
      <dgm:spPr/>
      <dgm:t>
        <a:bodyPr/>
        <a:lstStyle/>
        <a:p>
          <a:endParaRPr lang="tr-TR"/>
        </a:p>
      </dgm:t>
    </dgm:pt>
    <dgm:pt modelId="{853B28F4-17A4-417A-B154-22616F62EA7E}" type="pres">
      <dgm:prSet presAssocID="{82D67253-441D-4D07-8649-8DECE6D62544}" presName="Chord" presStyleLbl="bgShp" presStyleIdx="2" presStyleCnt="3"/>
      <dgm:spPr>
        <a:solidFill>
          <a:schemeClr val="bg1">
            <a:lumMod val="85000"/>
          </a:schemeClr>
        </a:solidFill>
      </dgm:spPr>
      <dgm:t>
        <a:bodyPr/>
        <a:lstStyle/>
        <a:p>
          <a:endParaRPr lang="tr-TR"/>
        </a:p>
      </dgm:t>
    </dgm:pt>
    <dgm:pt modelId="{F49D76B8-E2DE-4459-B39A-A62A18C8B763}" type="pres">
      <dgm:prSet presAssocID="{82D67253-441D-4D07-8649-8DECE6D62544}" presName="Pie" presStyleLbl="alignNode1" presStyleIdx="2" presStyleCnt="3"/>
      <dgm:spPr>
        <a:solidFill>
          <a:srgbClr val="A4C666"/>
        </a:solidFill>
      </dgm:spPr>
      <dgm:t>
        <a:bodyPr/>
        <a:lstStyle/>
        <a:p>
          <a:endParaRPr lang="tr-TR"/>
        </a:p>
      </dgm:t>
    </dgm:pt>
    <dgm:pt modelId="{68D109EC-1D8C-4EE4-B78B-D03CF07F39B6}" type="pres">
      <dgm:prSet presAssocID="{82D67253-441D-4D07-8649-8DECE6D62544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FA75C2-9D6A-42BE-AA01-A897C559D7EC}" type="pres">
      <dgm:prSet presAssocID="{43BAA0E8-B6C2-4110-B470-3D5C8BF28069}" presName="negSibTrans" presStyleCnt="0"/>
      <dgm:spPr/>
      <dgm:t>
        <a:bodyPr/>
        <a:lstStyle/>
        <a:p>
          <a:endParaRPr lang="tr-TR"/>
        </a:p>
      </dgm:t>
    </dgm:pt>
    <dgm:pt modelId="{813117E1-419E-4D0B-A74E-15BBA4ECEBD7}" type="pres">
      <dgm:prSet presAssocID="{82D67253-441D-4D07-8649-8DECE6D62544}" presName="composite" presStyleCnt="0"/>
      <dgm:spPr/>
      <dgm:t>
        <a:bodyPr/>
        <a:lstStyle/>
        <a:p>
          <a:endParaRPr lang="tr-TR"/>
        </a:p>
      </dgm:t>
    </dgm:pt>
    <dgm:pt modelId="{0F046796-8B70-4F1D-9451-A6D847ED4CC1}" type="pres">
      <dgm:prSet presAssocID="{82D67253-441D-4D07-8649-8DECE6D62544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65F9D9-5B08-4EA0-989E-C57B8F73ECB7}" type="presOf" srcId="{82D67253-441D-4D07-8649-8DECE6D62544}" destId="{68D109EC-1D8C-4EE4-B78B-D03CF07F39B6}" srcOrd="0" destOrd="0" presId="urn:microsoft.com/office/officeart/2009/3/layout/PieProcess"/>
    <dgm:cxn modelId="{F2AFDB7C-3FC3-4346-9927-4ACE7A061B48}" type="presOf" srcId="{EB700CBA-5C1F-496F-AA24-143833E841CE}" destId="{0F046796-8B70-4F1D-9451-A6D847ED4CC1}" srcOrd="0" destOrd="1" presId="urn:microsoft.com/office/officeart/2009/3/layout/PieProcess"/>
    <dgm:cxn modelId="{7B593173-CDC2-4A36-80A0-F775730742E0}" srcId="{82D67253-441D-4D07-8649-8DECE6D62544}" destId="{91F379B1-2436-42FF-868A-EE35FECDC566}" srcOrd="2" destOrd="0" parTransId="{ECA28B65-D631-4496-81CD-0C557726BE4F}" sibTransId="{78388F5F-A61B-4318-83DD-986295C2DA25}"/>
    <dgm:cxn modelId="{AE853356-5CE4-4E24-B752-BF8531446AC0}" srcId="{6BA25CE7-B82E-44E2-860D-D4B6D64EAD6D}" destId="{04559381-5B4A-4C8E-9B35-C201F04EFE80}" srcOrd="0" destOrd="0" parTransId="{2BB84571-97F7-43C8-B3C0-7AAD1E44E456}" sibTransId="{0E5501C5-1AAB-4D1F-82A5-188088C08D86}"/>
    <dgm:cxn modelId="{16C60826-8F71-406A-8728-DFEF8671434F}" type="presOf" srcId="{DC321490-2F99-4B86-ADEB-D19E69F233E1}" destId="{C5C7415B-603E-4846-A5B6-AF3451B9120B}" srcOrd="0" destOrd="0" presId="urn:microsoft.com/office/officeart/2009/3/layout/PieProcess"/>
    <dgm:cxn modelId="{C9966CC6-674A-40FF-B4EA-01E457047A84}" srcId="{AC9EF924-3EC2-4923-BF8A-BBC79C290BD5}" destId="{6DC2C0D4-5A23-4DF6-B2B8-9F61F3D7F693}" srcOrd="0" destOrd="0" parTransId="{FFDFB17B-EDCB-46B8-8AB1-C65FD64F32AB}" sibTransId="{C5A3C5C5-A357-450C-8842-8CEA4BF315A5}"/>
    <dgm:cxn modelId="{8C01E1C1-ECF9-4000-8965-F267DD9AFAF6}" srcId="{AC9EF924-3EC2-4923-BF8A-BBC79C290BD5}" destId="{206FA651-CCC8-47A8-BDE7-BDB28D0D516A}" srcOrd="3" destOrd="0" parTransId="{1A73E897-7CFF-4CD4-87C5-BB62E800DA1F}" sibTransId="{3662E6CD-A03F-478E-869A-67C8559D0351}"/>
    <dgm:cxn modelId="{8FB5362F-107C-414E-B432-4637E6C683F8}" type="presOf" srcId="{B94A2706-EA0A-4ABE-9287-97BB79BD8A76}" destId="{E1A538B5-3202-472C-B761-94E72A97C2D1}" srcOrd="0" destOrd="4" presId="urn:microsoft.com/office/officeart/2009/3/layout/PieProcess"/>
    <dgm:cxn modelId="{5851F009-BE91-4E7F-BBDA-5B3132F8FDA8}" srcId="{AC9EF924-3EC2-4923-BF8A-BBC79C290BD5}" destId="{B94A2706-EA0A-4ABE-9287-97BB79BD8A76}" srcOrd="4" destOrd="0" parTransId="{EBEDB298-5876-4F06-95CA-FC1A14795360}" sibTransId="{633FCACC-1922-4BB8-8724-4725C3E3C09A}"/>
    <dgm:cxn modelId="{04F41957-46C6-443C-9FEC-D5B10FCD1173}" srcId="{DC321490-2F99-4B86-ADEB-D19E69F233E1}" destId="{AC9EF924-3EC2-4923-BF8A-BBC79C290BD5}" srcOrd="1" destOrd="0" parTransId="{AE5FC174-A5DF-45EF-9394-3ABE1C77DAB1}" sibTransId="{F016FF2A-9925-4FC6-B2F7-BAA51CF7D381}"/>
    <dgm:cxn modelId="{38E35D84-FAEB-4F52-88DF-589B6E88228B}" srcId="{DC321490-2F99-4B86-ADEB-D19E69F233E1}" destId="{82D67253-441D-4D07-8649-8DECE6D62544}" srcOrd="2" destOrd="0" parTransId="{AB4E9EE9-12D4-40DB-9351-72041033EDB9}" sibTransId="{C0AF26BA-A2B2-49B1-A74F-D88FCDFE541E}"/>
    <dgm:cxn modelId="{E8E8A89C-10DD-4596-A827-20BDF63A4CD2}" type="presOf" srcId="{6DC2C0D4-5A23-4DF6-B2B8-9F61F3D7F693}" destId="{E1A538B5-3202-472C-B761-94E72A97C2D1}" srcOrd="0" destOrd="0" presId="urn:microsoft.com/office/officeart/2009/3/layout/PieProcess"/>
    <dgm:cxn modelId="{B56217F9-AC78-4D7C-AD31-4CC4EFFCB25B}" type="presOf" srcId="{281EA354-C39B-4CB2-85E3-1C72B62087C6}" destId="{E1A538B5-3202-472C-B761-94E72A97C2D1}" srcOrd="0" destOrd="1" presId="urn:microsoft.com/office/officeart/2009/3/layout/PieProcess"/>
    <dgm:cxn modelId="{AE5BC1A6-733F-4847-B047-E2B3BAAD9C49}" srcId="{AC9EF924-3EC2-4923-BF8A-BBC79C290BD5}" destId="{281EA354-C39B-4CB2-85E3-1C72B62087C6}" srcOrd="1" destOrd="0" parTransId="{874CE59F-1EE3-4CFC-8DEB-2DC95B6BC14E}" sibTransId="{52453132-8CB5-425F-BFD5-C8B29DD3E639}"/>
    <dgm:cxn modelId="{8871BECC-9277-4499-9521-A92C622E73E4}" type="presOf" srcId="{AC9EF924-3EC2-4923-BF8A-BBC79C290BD5}" destId="{724B743D-723E-428E-B840-A0C61D62DF09}" srcOrd="0" destOrd="0" presId="urn:microsoft.com/office/officeart/2009/3/layout/PieProcess"/>
    <dgm:cxn modelId="{DB91A46E-95C1-494A-ABC8-32826EFF130A}" type="presOf" srcId="{6BA25CE7-B82E-44E2-860D-D4B6D64EAD6D}" destId="{C70EC0B2-25AA-464F-AB90-8F1FD75E6E1E}" srcOrd="0" destOrd="0" presId="urn:microsoft.com/office/officeart/2009/3/layout/PieProcess"/>
    <dgm:cxn modelId="{574D58A2-8E9B-48A1-9822-5BA2DD4E56AB}" type="presOf" srcId="{E3E6EE8F-84EA-4D70-8434-7269F8CB3186}" destId="{0F046796-8B70-4F1D-9451-A6D847ED4CC1}" srcOrd="0" destOrd="0" presId="urn:microsoft.com/office/officeart/2009/3/layout/PieProcess"/>
    <dgm:cxn modelId="{B0195383-521D-42EF-9D10-657E0EB951EB}" srcId="{AC9EF924-3EC2-4923-BF8A-BBC79C290BD5}" destId="{5620B211-25A1-4B94-B824-196AC5049D40}" srcOrd="5" destOrd="0" parTransId="{0BCB9FE1-16BF-4759-A0DF-42A360EE7CF1}" sibTransId="{0C733C5B-69B3-4866-8DA1-899DF1637B41}"/>
    <dgm:cxn modelId="{D2119D26-E776-4D37-B96E-4986ADE02028}" type="presOf" srcId="{206FA651-CCC8-47A8-BDE7-BDB28D0D516A}" destId="{E1A538B5-3202-472C-B761-94E72A97C2D1}" srcOrd="0" destOrd="3" presId="urn:microsoft.com/office/officeart/2009/3/layout/PieProcess"/>
    <dgm:cxn modelId="{F16DA093-636B-45CC-A1D5-70C3B0E09980}" srcId="{82D67253-441D-4D07-8649-8DECE6D62544}" destId="{EB700CBA-5C1F-496F-AA24-143833E841CE}" srcOrd="1" destOrd="0" parTransId="{03C771C4-5826-4163-B63D-ADF0DCF66B01}" sibTransId="{E2168F7B-DF47-4738-BFB3-D91C02823A11}"/>
    <dgm:cxn modelId="{623CD3AE-F838-41F2-85EC-C99D7BB3CDC5}" type="presOf" srcId="{91F379B1-2436-42FF-868A-EE35FECDC566}" destId="{0F046796-8B70-4F1D-9451-A6D847ED4CC1}" srcOrd="0" destOrd="2" presId="urn:microsoft.com/office/officeart/2009/3/layout/PieProcess"/>
    <dgm:cxn modelId="{122A05E1-C93E-4DF7-8AAF-4CA94C8971E6}" type="presOf" srcId="{5620B211-25A1-4B94-B824-196AC5049D40}" destId="{E1A538B5-3202-472C-B761-94E72A97C2D1}" srcOrd="0" destOrd="5" presId="urn:microsoft.com/office/officeart/2009/3/layout/PieProcess"/>
    <dgm:cxn modelId="{AE04EAA3-4A1D-47AD-8DAC-5A75E6025273}" type="presOf" srcId="{0747936B-9039-4F0A-9029-07014BE49831}" destId="{E1A538B5-3202-472C-B761-94E72A97C2D1}" srcOrd="0" destOrd="2" presId="urn:microsoft.com/office/officeart/2009/3/layout/PieProcess"/>
    <dgm:cxn modelId="{57B87CCF-DA83-4EFE-8236-10BA964C5F5A}" type="presOf" srcId="{04559381-5B4A-4C8E-9B35-C201F04EFE80}" destId="{DFA15E40-E02E-4C4F-A627-23B79EA9DC1E}" srcOrd="0" destOrd="0" presId="urn:microsoft.com/office/officeart/2009/3/layout/PieProcess"/>
    <dgm:cxn modelId="{30B691DE-46D1-491B-8671-F72B49C64138}" srcId="{AC9EF924-3EC2-4923-BF8A-BBC79C290BD5}" destId="{0747936B-9039-4F0A-9029-07014BE49831}" srcOrd="2" destOrd="0" parTransId="{745DBEC8-74E4-4CA0-9A5B-1EE648A86D92}" sibTransId="{09B64585-A16D-4C5D-82E6-089E6D0003A3}"/>
    <dgm:cxn modelId="{C37F92A2-B8A9-4E31-94F4-19657586B65D}" srcId="{82D67253-441D-4D07-8649-8DECE6D62544}" destId="{E3E6EE8F-84EA-4D70-8434-7269F8CB3186}" srcOrd="0" destOrd="0" parTransId="{B278E6FA-1589-4483-96ED-980B654661A3}" sibTransId="{43BAA0E8-B6C2-4110-B470-3D5C8BF28069}"/>
    <dgm:cxn modelId="{D834E892-F70A-487B-95A8-0FFAD606526C}" srcId="{DC321490-2F99-4B86-ADEB-D19E69F233E1}" destId="{6BA25CE7-B82E-44E2-860D-D4B6D64EAD6D}" srcOrd="0" destOrd="0" parTransId="{A96A85BD-EE02-4EAA-AD05-21F0371F69A8}" sibTransId="{88AE9CF1-DB81-4C2E-A808-6AF7C1C13586}"/>
    <dgm:cxn modelId="{1B9B3598-3D11-4C66-9098-E174509B5C91}" type="presParOf" srcId="{C5C7415B-603E-4846-A5B6-AF3451B9120B}" destId="{98C3B33B-24A7-47E2-9ABE-DEC524B1D601}" srcOrd="0" destOrd="0" presId="urn:microsoft.com/office/officeart/2009/3/layout/PieProcess"/>
    <dgm:cxn modelId="{FD8F6379-3A97-46E2-8B0C-2590F7615999}" type="presParOf" srcId="{98C3B33B-24A7-47E2-9ABE-DEC524B1D601}" destId="{B281CF43-2C15-4FA6-9962-94BF8F91B8C0}" srcOrd="0" destOrd="0" presId="urn:microsoft.com/office/officeart/2009/3/layout/PieProcess"/>
    <dgm:cxn modelId="{82F9A94C-3C9F-4303-B2DB-C4B9F512A5BE}" type="presParOf" srcId="{98C3B33B-24A7-47E2-9ABE-DEC524B1D601}" destId="{8389577F-441B-4F2E-B822-17EE54D887D1}" srcOrd="1" destOrd="0" presId="urn:microsoft.com/office/officeart/2009/3/layout/PieProcess"/>
    <dgm:cxn modelId="{8E4530B9-F734-4634-BD4C-E4A64AB15876}" type="presParOf" srcId="{98C3B33B-24A7-47E2-9ABE-DEC524B1D601}" destId="{C70EC0B2-25AA-464F-AB90-8F1FD75E6E1E}" srcOrd="2" destOrd="0" presId="urn:microsoft.com/office/officeart/2009/3/layout/PieProcess"/>
    <dgm:cxn modelId="{81326C85-864E-4DD3-874A-C41AA365646E}" type="presParOf" srcId="{C5C7415B-603E-4846-A5B6-AF3451B9120B}" destId="{ADA1BA1F-A966-42B6-BC1B-5E6CED7AAA9A}" srcOrd="1" destOrd="0" presId="urn:microsoft.com/office/officeart/2009/3/layout/PieProcess"/>
    <dgm:cxn modelId="{DB60E8C0-4348-4BD5-AB94-2191A31851DA}" type="presParOf" srcId="{C5C7415B-603E-4846-A5B6-AF3451B9120B}" destId="{B9A569F7-A5D2-4ED0-A625-D48FC07E170E}" srcOrd="2" destOrd="0" presId="urn:microsoft.com/office/officeart/2009/3/layout/PieProcess"/>
    <dgm:cxn modelId="{525861DB-15DF-45DC-B169-8A25946A8845}" type="presParOf" srcId="{B9A569F7-A5D2-4ED0-A625-D48FC07E170E}" destId="{DFA15E40-E02E-4C4F-A627-23B79EA9DC1E}" srcOrd="0" destOrd="0" presId="urn:microsoft.com/office/officeart/2009/3/layout/PieProcess"/>
    <dgm:cxn modelId="{54CBD452-5C8A-45ED-B20C-E9B62A822C5F}" type="presParOf" srcId="{C5C7415B-603E-4846-A5B6-AF3451B9120B}" destId="{9CFB00B7-3ED8-4C56-82D2-69A23FED0EC7}" srcOrd="3" destOrd="0" presId="urn:microsoft.com/office/officeart/2009/3/layout/PieProcess"/>
    <dgm:cxn modelId="{B9F33104-38D6-493A-B063-F3B0BBAD0C02}" type="presParOf" srcId="{C5C7415B-603E-4846-A5B6-AF3451B9120B}" destId="{3789FCA2-F397-48B2-B841-786C523C7D11}" srcOrd="4" destOrd="0" presId="urn:microsoft.com/office/officeart/2009/3/layout/PieProcess"/>
    <dgm:cxn modelId="{1E3A8063-9E91-498C-B94B-EF9CFB2F8C61}" type="presParOf" srcId="{3789FCA2-F397-48B2-B841-786C523C7D11}" destId="{ED68AC30-7C69-4F25-89F6-697FE43426DD}" srcOrd="0" destOrd="0" presId="urn:microsoft.com/office/officeart/2009/3/layout/PieProcess"/>
    <dgm:cxn modelId="{03082FEB-9ACB-4EFB-86EB-2B0F7CF05E23}" type="presParOf" srcId="{3789FCA2-F397-48B2-B841-786C523C7D11}" destId="{836BB6E3-3327-4DC3-8868-1BCC3C5201BE}" srcOrd="1" destOrd="0" presId="urn:microsoft.com/office/officeart/2009/3/layout/PieProcess"/>
    <dgm:cxn modelId="{02C40ABC-0E5A-4B39-9284-B337B36FF758}" type="presParOf" srcId="{3789FCA2-F397-48B2-B841-786C523C7D11}" destId="{724B743D-723E-428E-B840-A0C61D62DF09}" srcOrd="2" destOrd="0" presId="urn:microsoft.com/office/officeart/2009/3/layout/PieProcess"/>
    <dgm:cxn modelId="{F05D025C-C4EA-47E1-A2EB-14D5A766FCC7}" type="presParOf" srcId="{C5C7415B-603E-4846-A5B6-AF3451B9120B}" destId="{6953D32C-A1ED-4004-B94A-185666B98DF8}" srcOrd="5" destOrd="0" presId="urn:microsoft.com/office/officeart/2009/3/layout/PieProcess"/>
    <dgm:cxn modelId="{7A175DF9-3B46-4001-9AD7-4F7B66FB326D}" type="presParOf" srcId="{C5C7415B-603E-4846-A5B6-AF3451B9120B}" destId="{8F9C5098-C313-4144-B1C1-313FF6C9021D}" srcOrd="6" destOrd="0" presId="urn:microsoft.com/office/officeart/2009/3/layout/PieProcess"/>
    <dgm:cxn modelId="{A9B72CD9-7C5C-40C4-9861-80F1AA4D7BF7}" type="presParOf" srcId="{8F9C5098-C313-4144-B1C1-313FF6C9021D}" destId="{E1A538B5-3202-472C-B761-94E72A97C2D1}" srcOrd="0" destOrd="0" presId="urn:microsoft.com/office/officeart/2009/3/layout/PieProcess"/>
    <dgm:cxn modelId="{7BAB38A9-085E-4A1B-BAAE-7D80C364439A}" type="presParOf" srcId="{C5C7415B-603E-4846-A5B6-AF3451B9120B}" destId="{B8562BCF-3D8E-4CEE-A4DB-00B2840D9D3E}" srcOrd="7" destOrd="0" presId="urn:microsoft.com/office/officeart/2009/3/layout/PieProcess"/>
    <dgm:cxn modelId="{80529D62-793A-40D0-B3F0-6D56CBC77CF6}" type="presParOf" srcId="{C5C7415B-603E-4846-A5B6-AF3451B9120B}" destId="{4869C399-FCE6-4F3A-BBA2-CEC467B01144}" srcOrd="8" destOrd="0" presId="urn:microsoft.com/office/officeart/2009/3/layout/PieProcess"/>
    <dgm:cxn modelId="{6B3B7B76-3669-456B-9D4A-8A84BA26AAE2}" type="presParOf" srcId="{4869C399-FCE6-4F3A-BBA2-CEC467B01144}" destId="{853B28F4-17A4-417A-B154-22616F62EA7E}" srcOrd="0" destOrd="0" presId="urn:microsoft.com/office/officeart/2009/3/layout/PieProcess"/>
    <dgm:cxn modelId="{3CAB763D-CE97-41BB-A175-D6C4BE464166}" type="presParOf" srcId="{4869C399-FCE6-4F3A-BBA2-CEC467B01144}" destId="{F49D76B8-E2DE-4459-B39A-A62A18C8B763}" srcOrd="1" destOrd="0" presId="urn:microsoft.com/office/officeart/2009/3/layout/PieProcess"/>
    <dgm:cxn modelId="{D473D2E7-50E9-46D9-93B8-13D29243E261}" type="presParOf" srcId="{4869C399-FCE6-4F3A-BBA2-CEC467B01144}" destId="{68D109EC-1D8C-4EE4-B78B-D03CF07F39B6}" srcOrd="2" destOrd="0" presId="urn:microsoft.com/office/officeart/2009/3/layout/PieProcess"/>
    <dgm:cxn modelId="{3A5BE867-283F-4BA3-9A0D-E8E5C11832F4}" type="presParOf" srcId="{C5C7415B-603E-4846-A5B6-AF3451B9120B}" destId="{48FA75C2-9D6A-42BE-AA01-A897C559D7EC}" srcOrd="9" destOrd="0" presId="urn:microsoft.com/office/officeart/2009/3/layout/PieProcess"/>
    <dgm:cxn modelId="{4E21AE48-AB66-4F3C-A656-7B099AF68B95}" type="presParOf" srcId="{C5C7415B-603E-4846-A5B6-AF3451B9120B}" destId="{813117E1-419E-4D0B-A74E-15BBA4ECEBD7}" srcOrd="10" destOrd="0" presId="urn:microsoft.com/office/officeart/2009/3/layout/PieProcess"/>
    <dgm:cxn modelId="{54CC9DF5-698F-4471-BC47-523D565912F9}" type="presParOf" srcId="{813117E1-419E-4D0B-A74E-15BBA4ECEBD7}" destId="{0F046796-8B70-4F1D-9451-A6D847ED4CC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9F7CED-21D9-43BF-A9C0-B8A881D78062}" type="doc">
      <dgm:prSet loTypeId="urn:microsoft.com/office/officeart/2005/8/layout/vList3" loCatId="picture" qsTypeId="urn:microsoft.com/office/officeart/2005/8/quickstyle/simple1" qsCatId="simple" csTypeId="urn:microsoft.com/office/officeart/2005/8/colors/accent3_1" csCatId="accent3" phldr="1"/>
      <dgm:spPr/>
    </dgm:pt>
    <dgm:pt modelId="{B8A5F40B-41AA-4AFB-863D-79C1984E0F02}">
      <dgm:prSet phldrT="[Metin]"/>
      <dgm:spPr/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Silifke, Ceyhan, Pozantı, Anamur, Erdemli ve Kozan</a:t>
          </a:r>
          <a:endParaRPr lang="tr-TR" dirty="0"/>
        </a:p>
      </dgm:t>
    </dgm:pt>
    <dgm:pt modelId="{B1F27801-EFDE-41C5-88F7-DD95AFDE2107}" type="parTrans" cxnId="{2E5A28AE-C5F8-4F33-BE0A-3FDE26C04F08}">
      <dgm:prSet/>
      <dgm:spPr/>
      <dgm:t>
        <a:bodyPr/>
        <a:lstStyle/>
        <a:p>
          <a:endParaRPr lang="tr-TR"/>
        </a:p>
      </dgm:t>
    </dgm:pt>
    <dgm:pt modelId="{4F855175-B4F5-43D1-8FEC-4696D402093C}" type="sibTrans" cxnId="{2E5A28AE-C5F8-4F33-BE0A-3FDE26C04F08}">
      <dgm:prSet/>
      <dgm:spPr/>
      <dgm:t>
        <a:bodyPr/>
        <a:lstStyle/>
        <a:p>
          <a:endParaRPr lang="tr-TR"/>
        </a:p>
      </dgm:t>
    </dgm:pt>
    <dgm:pt modelId="{4F82C28E-1571-41E7-BF0A-6BDFDC9BAF53}">
      <dgm:prSet phldrT="[Metin]"/>
      <dgm:spPr/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Bozyazı, Karataş, Çamlıyayla, Mut, İmamoğlu, Karaisalı, Aydıncık, Yumurtalık</a:t>
          </a:r>
          <a:endParaRPr lang="tr-TR" dirty="0"/>
        </a:p>
      </dgm:t>
    </dgm:pt>
    <dgm:pt modelId="{F36B6004-F5AC-45A6-B020-3FE535188C58}" type="parTrans" cxnId="{35DF1FDB-453F-4B97-BA70-C68B295C2EAD}">
      <dgm:prSet/>
      <dgm:spPr/>
      <dgm:t>
        <a:bodyPr/>
        <a:lstStyle/>
        <a:p>
          <a:endParaRPr lang="tr-TR"/>
        </a:p>
      </dgm:t>
    </dgm:pt>
    <dgm:pt modelId="{3116957E-BA01-4B40-A37C-3F7776695773}" type="sibTrans" cxnId="{35DF1FDB-453F-4B97-BA70-C68B295C2EAD}">
      <dgm:prSet/>
      <dgm:spPr/>
      <dgm:t>
        <a:bodyPr/>
        <a:lstStyle/>
        <a:p>
          <a:endParaRPr lang="tr-TR"/>
        </a:p>
      </dgm:t>
    </dgm:pt>
    <dgm:pt modelId="{5A42EE76-1F1D-4097-A689-93316487B605}">
      <dgm:prSet phldrT="[Metin]"/>
      <dgm:spPr/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Gülnar, Tufanbeyli, Aladağ, Saimbeyli ve Feke</a:t>
          </a:r>
          <a:endParaRPr lang="tr-TR" dirty="0"/>
        </a:p>
      </dgm:t>
    </dgm:pt>
    <dgm:pt modelId="{CDD428FC-4EA2-4E5A-9710-D37CE399E4D3}" type="parTrans" cxnId="{ABF0E4BE-5954-4E4D-B165-D810B2EFF45A}">
      <dgm:prSet/>
      <dgm:spPr/>
      <dgm:t>
        <a:bodyPr/>
        <a:lstStyle/>
        <a:p>
          <a:endParaRPr lang="tr-TR"/>
        </a:p>
      </dgm:t>
    </dgm:pt>
    <dgm:pt modelId="{BE0F163A-80EA-43E7-AFA1-FCD9049EF4C1}" type="sibTrans" cxnId="{ABF0E4BE-5954-4E4D-B165-D810B2EFF45A}">
      <dgm:prSet/>
      <dgm:spPr/>
      <dgm:t>
        <a:bodyPr/>
        <a:lstStyle/>
        <a:p>
          <a:endParaRPr lang="tr-TR"/>
        </a:p>
      </dgm:t>
    </dgm:pt>
    <dgm:pt modelId="{0BBEC9EC-DD79-46A4-ABD3-1C81DC1E6192}" type="pres">
      <dgm:prSet presAssocID="{B39F7CED-21D9-43BF-A9C0-B8A881D78062}" presName="linearFlow" presStyleCnt="0">
        <dgm:presLayoutVars>
          <dgm:dir/>
          <dgm:resizeHandles val="exact"/>
        </dgm:presLayoutVars>
      </dgm:prSet>
      <dgm:spPr/>
    </dgm:pt>
    <dgm:pt modelId="{BF5A4ADD-FB52-475E-8929-B6D6CD0EE283}" type="pres">
      <dgm:prSet presAssocID="{B8A5F40B-41AA-4AFB-863D-79C1984E0F02}" presName="composite" presStyleCnt="0"/>
      <dgm:spPr/>
    </dgm:pt>
    <dgm:pt modelId="{FFD49E3F-A0E5-456B-A254-ABBE209A11CD}" type="pres">
      <dgm:prSet presAssocID="{B8A5F40B-41AA-4AFB-863D-79C1984E0F02}" presName="imgShp" presStyleLbl="fgImgPlace1" presStyleIdx="0" presStyleCnt="3"/>
      <dgm:spPr/>
      <dgm:t>
        <a:bodyPr/>
        <a:lstStyle/>
        <a:p>
          <a:endParaRPr lang="tr-TR"/>
        </a:p>
      </dgm:t>
    </dgm:pt>
    <dgm:pt modelId="{823C6921-8178-42D0-9CF2-A4332D410FA1}" type="pres">
      <dgm:prSet presAssocID="{B8A5F40B-41AA-4AFB-863D-79C1984E0F0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4544CC-F750-4BDD-93F0-5E3DDC48CE1B}" type="pres">
      <dgm:prSet presAssocID="{4F855175-B4F5-43D1-8FEC-4696D402093C}" presName="spacing" presStyleCnt="0"/>
      <dgm:spPr/>
    </dgm:pt>
    <dgm:pt modelId="{7EFCCFB2-D95D-4261-8670-6DF2AA63F9BB}" type="pres">
      <dgm:prSet presAssocID="{4F82C28E-1571-41E7-BF0A-6BDFDC9BAF53}" presName="composite" presStyleCnt="0"/>
      <dgm:spPr/>
    </dgm:pt>
    <dgm:pt modelId="{1FB94375-3EFC-49A2-AD5A-923F30D0B814}" type="pres">
      <dgm:prSet presAssocID="{4F82C28E-1571-41E7-BF0A-6BDFDC9BAF53}" presName="imgShp" presStyleLbl="fgImgPlace1" presStyleIdx="1" presStyleCnt="3"/>
      <dgm:spPr/>
    </dgm:pt>
    <dgm:pt modelId="{E0CF2F94-651C-492C-BCAA-1534593A5750}" type="pres">
      <dgm:prSet presAssocID="{4F82C28E-1571-41E7-BF0A-6BDFDC9BAF5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E59D42-D299-4601-9EC0-B321F915C87A}" type="pres">
      <dgm:prSet presAssocID="{3116957E-BA01-4B40-A37C-3F7776695773}" presName="spacing" presStyleCnt="0"/>
      <dgm:spPr/>
    </dgm:pt>
    <dgm:pt modelId="{988B27CE-CBD3-45E5-8B8F-F5860421615A}" type="pres">
      <dgm:prSet presAssocID="{5A42EE76-1F1D-4097-A689-93316487B605}" presName="composite" presStyleCnt="0"/>
      <dgm:spPr/>
    </dgm:pt>
    <dgm:pt modelId="{62E85A8D-B4A2-45B4-A03E-CBF566439BCF}" type="pres">
      <dgm:prSet presAssocID="{5A42EE76-1F1D-4097-A689-93316487B605}" presName="imgShp" presStyleLbl="fgImgPlace1" presStyleIdx="2" presStyleCnt="3"/>
      <dgm:spPr/>
    </dgm:pt>
    <dgm:pt modelId="{2CCF8245-4A1E-4037-8609-3AC7011610B3}" type="pres">
      <dgm:prSet presAssocID="{5A42EE76-1F1D-4097-A689-93316487B60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5A28AE-C5F8-4F33-BE0A-3FDE26C04F08}" srcId="{B39F7CED-21D9-43BF-A9C0-B8A881D78062}" destId="{B8A5F40B-41AA-4AFB-863D-79C1984E0F02}" srcOrd="0" destOrd="0" parTransId="{B1F27801-EFDE-41C5-88F7-DD95AFDE2107}" sibTransId="{4F855175-B4F5-43D1-8FEC-4696D402093C}"/>
    <dgm:cxn modelId="{0472AE6D-A78A-46B0-AD48-584DFFCE7818}" type="presOf" srcId="{B8A5F40B-41AA-4AFB-863D-79C1984E0F02}" destId="{823C6921-8178-42D0-9CF2-A4332D410FA1}" srcOrd="0" destOrd="0" presId="urn:microsoft.com/office/officeart/2005/8/layout/vList3"/>
    <dgm:cxn modelId="{ABF0E4BE-5954-4E4D-B165-D810B2EFF45A}" srcId="{B39F7CED-21D9-43BF-A9C0-B8A881D78062}" destId="{5A42EE76-1F1D-4097-A689-93316487B605}" srcOrd="2" destOrd="0" parTransId="{CDD428FC-4EA2-4E5A-9710-D37CE399E4D3}" sibTransId="{BE0F163A-80EA-43E7-AFA1-FCD9049EF4C1}"/>
    <dgm:cxn modelId="{35DF1FDB-453F-4B97-BA70-C68B295C2EAD}" srcId="{B39F7CED-21D9-43BF-A9C0-B8A881D78062}" destId="{4F82C28E-1571-41E7-BF0A-6BDFDC9BAF53}" srcOrd="1" destOrd="0" parTransId="{F36B6004-F5AC-45A6-B020-3FE535188C58}" sibTransId="{3116957E-BA01-4B40-A37C-3F7776695773}"/>
    <dgm:cxn modelId="{95FBD8B1-A486-478A-9B84-8DD05DA3991B}" type="presOf" srcId="{B39F7CED-21D9-43BF-A9C0-B8A881D78062}" destId="{0BBEC9EC-DD79-46A4-ABD3-1C81DC1E6192}" srcOrd="0" destOrd="0" presId="urn:microsoft.com/office/officeart/2005/8/layout/vList3"/>
    <dgm:cxn modelId="{80524E18-61CB-4F62-9B8E-346F85EEF711}" type="presOf" srcId="{5A42EE76-1F1D-4097-A689-93316487B605}" destId="{2CCF8245-4A1E-4037-8609-3AC7011610B3}" srcOrd="0" destOrd="0" presId="urn:microsoft.com/office/officeart/2005/8/layout/vList3"/>
    <dgm:cxn modelId="{BD79CFC2-9F7A-410C-817B-5690452E3C88}" type="presOf" srcId="{4F82C28E-1571-41E7-BF0A-6BDFDC9BAF53}" destId="{E0CF2F94-651C-492C-BCAA-1534593A5750}" srcOrd="0" destOrd="0" presId="urn:microsoft.com/office/officeart/2005/8/layout/vList3"/>
    <dgm:cxn modelId="{441D33A2-9E02-4A8A-A594-A50B5E7DA796}" type="presParOf" srcId="{0BBEC9EC-DD79-46A4-ABD3-1C81DC1E6192}" destId="{BF5A4ADD-FB52-475E-8929-B6D6CD0EE283}" srcOrd="0" destOrd="0" presId="urn:microsoft.com/office/officeart/2005/8/layout/vList3"/>
    <dgm:cxn modelId="{BC1B035C-F22B-4AD5-B2DB-71CCE8234B67}" type="presParOf" srcId="{BF5A4ADD-FB52-475E-8929-B6D6CD0EE283}" destId="{FFD49E3F-A0E5-456B-A254-ABBE209A11CD}" srcOrd="0" destOrd="0" presId="urn:microsoft.com/office/officeart/2005/8/layout/vList3"/>
    <dgm:cxn modelId="{D7216D92-E49E-4502-B917-A603230A34D9}" type="presParOf" srcId="{BF5A4ADD-FB52-475E-8929-B6D6CD0EE283}" destId="{823C6921-8178-42D0-9CF2-A4332D410FA1}" srcOrd="1" destOrd="0" presId="urn:microsoft.com/office/officeart/2005/8/layout/vList3"/>
    <dgm:cxn modelId="{56567FEA-E5FA-4A57-9396-24DFC3E9C396}" type="presParOf" srcId="{0BBEC9EC-DD79-46A4-ABD3-1C81DC1E6192}" destId="{AD4544CC-F750-4BDD-93F0-5E3DDC48CE1B}" srcOrd="1" destOrd="0" presId="urn:microsoft.com/office/officeart/2005/8/layout/vList3"/>
    <dgm:cxn modelId="{E83F60AC-5E26-4CE7-AD06-E3747A32F2A2}" type="presParOf" srcId="{0BBEC9EC-DD79-46A4-ABD3-1C81DC1E6192}" destId="{7EFCCFB2-D95D-4261-8670-6DF2AA63F9BB}" srcOrd="2" destOrd="0" presId="urn:microsoft.com/office/officeart/2005/8/layout/vList3"/>
    <dgm:cxn modelId="{AED88281-5367-4D0D-AB32-530753C328BF}" type="presParOf" srcId="{7EFCCFB2-D95D-4261-8670-6DF2AA63F9BB}" destId="{1FB94375-3EFC-49A2-AD5A-923F30D0B814}" srcOrd="0" destOrd="0" presId="urn:microsoft.com/office/officeart/2005/8/layout/vList3"/>
    <dgm:cxn modelId="{135021EF-AE33-4607-BAC6-363B1C733489}" type="presParOf" srcId="{7EFCCFB2-D95D-4261-8670-6DF2AA63F9BB}" destId="{E0CF2F94-651C-492C-BCAA-1534593A5750}" srcOrd="1" destOrd="0" presId="urn:microsoft.com/office/officeart/2005/8/layout/vList3"/>
    <dgm:cxn modelId="{8E12064D-8E39-4ADA-B7FF-269BC6122C99}" type="presParOf" srcId="{0BBEC9EC-DD79-46A4-ABD3-1C81DC1E6192}" destId="{31E59D42-D299-4601-9EC0-B321F915C87A}" srcOrd="3" destOrd="0" presId="urn:microsoft.com/office/officeart/2005/8/layout/vList3"/>
    <dgm:cxn modelId="{DD12DAC6-EF6E-4A53-BF6A-B6ABDC0F2FAA}" type="presParOf" srcId="{0BBEC9EC-DD79-46A4-ABD3-1C81DC1E6192}" destId="{988B27CE-CBD3-45E5-8B8F-F5860421615A}" srcOrd="4" destOrd="0" presId="urn:microsoft.com/office/officeart/2005/8/layout/vList3"/>
    <dgm:cxn modelId="{5D17A0C4-7A8B-4741-8666-D42C067C9793}" type="presParOf" srcId="{988B27CE-CBD3-45E5-8B8F-F5860421615A}" destId="{62E85A8D-B4A2-45B4-A03E-CBF566439BCF}" srcOrd="0" destOrd="0" presId="urn:microsoft.com/office/officeart/2005/8/layout/vList3"/>
    <dgm:cxn modelId="{40A5A620-6B9B-455D-B137-13100E36A82A}" type="presParOf" srcId="{988B27CE-CBD3-45E5-8B8F-F5860421615A}" destId="{2CCF8245-4A1E-4037-8609-3AC7011610B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707DD2-6BC8-4A65-80DD-C670D167FC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AB6AA98-9BAA-4907-82BA-04D1EFDE619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18900000" scaled="1"/>
          <a:tileRect/>
        </a:gradFill>
      </dgm:spPr>
      <dgm:t>
        <a:bodyPr/>
        <a:lstStyle/>
        <a:p>
          <a:pPr algn="ctr" rtl="0"/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Proje Teklif Çağrısı İlanı (13 Ocak 2016)</a:t>
          </a:r>
          <a:endParaRPr lang="tr-TR" sz="2000" dirty="0">
            <a:solidFill>
              <a:schemeClr val="bg1"/>
            </a:solidFill>
            <a:latin typeface="Candara" panose="020E0502030303020204" pitchFamily="34" charset="0"/>
          </a:endParaRPr>
        </a:p>
      </dgm:t>
    </dgm:pt>
    <dgm:pt modelId="{2670211F-CD9E-44BA-8680-0ED8D265892D}" type="parTrans" cxnId="{6AF4C170-BDB4-4CB4-ABB0-3B20CE399718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E5BAECEE-CAD7-4DF3-9C93-6D405BC56ECF}" type="sibTrans" cxnId="{6AF4C170-BDB4-4CB4-ABB0-3B20CE399718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042A20F1-180C-42A6-93E6-D3E2913E5547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b="0" dirty="0" smtClean="0">
              <a:solidFill>
                <a:schemeClr val="tx1"/>
              </a:solidFill>
              <a:latin typeface="Candara" panose="020E0502030303020204" pitchFamily="34" charset="0"/>
            </a:rPr>
            <a:t>Bilgilendirme Toplantıları (21 - 28 Ocak 2016)</a:t>
          </a:r>
          <a:endParaRPr lang="tr-TR" sz="2000" b="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E155148A-B18C-4E55-AF91-4CF9583059CB}" type="parTrans" cxnId="{42011224-95C0-4DB1-998F-F14B2D061907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E9CB47DA-8672-4788-855C-626FC07BA168}" type="sibTrans" cxnId="{42011224-95C0-4DB1-998F-F14B2D061907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18151F15-3F5F-4858-AB0C-6B0CA6E9CE94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b="0" dirty="0" smtClean="0">
              <a:solidFill>
                <a:schemeClr val="tx1"/>
              </a:solidFill>
              <a:latin typeface="Candara" panose="020E0502030303020204" pitchFamily="34" charset="0"/>
            </a:rPr>
            <a:t>Proje Hazırlama </a:t>
          </a:r>
          <a:r>
            <a:rPr lang="tr-TR" sz="2000" b="0" smtClean="0">
              <a:solidFill>
                <a:schemeClr val="tx1"/>
              </a:solidFill>
              <a:latin typeface="Candara" panose="020E0502030303020204" pitchFamily="34" charset="0"/>
            </a:rPr>
            <a:t>Eğitimleri (1 – 16 </a:t>
          </a:r>
          <a:r>
            <a:rPr lang="tr-TR" sz="2000" b="0" dirty="0" smtClean="0">
              <a:solidFill>
                <a:schemeClr val="tx1"/>
              </a:solidFill>
              <a:latin typeface="Candara" panose="020E0502030303020204" pitchFamily="34" charset="0"/>
            </a:rPr>
            <a:t>Şubat 2016)</a:t>
          </a:r>
          <a:endParaRPr lang="tr-TR" sz="2000" b="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2D89FC6F-4349-47FE-82F9-1B5ED60825A8}" type="parTrans" cxnId="{5159DBAB-1DB8-4FD5-BC22-F591CD56A463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42F5A04C-1A32-4A4D-8BA8-0BE3421C8374}" type="sibTrans" cxnId="{5159DBAB-1DB8-4FD5-BC22-F591CD56A463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E597F0DF-22BB-49F3-9416-94052B75C39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18900000" scaled="1"/>
          <a:tileRect/>
        </a:gradFill>
      </dgm:spPr>
      <dgm:t>
        <a:bodyPr/>
        <a:lstStyle/>
        <a:p>
          <a:pPr algn="ctr" rtl="0">
            <a:spcAft>
              <a:spcPts val="0"/>
            </a:spcAft>
          </a:pPr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Son Başvuru Tarihi</a:t>
          </a:r>
        </a:p>
        <a:p>
          <a:pPr algn="ctr" rtl="0">
            <a:spcAft>
              <a:spcPts val="0"/>
            </a:spcAft>
          </a:pPr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Elektronik Başvuru: 8 Nisan 2016 </a:t>
          </a:r>
          <a:r>
            <a:rPr lang="tr-TR" sz="2000" b="0" dirty="0" smtClean="0">
              <a:solidFill>
                <a:schemeClr val="bg1"/>
              </a:solidFill>
              <a:latin typeface="Candara" panose="020E0502030303020204" pitchFamily="34" charset="0"/>
            </a:rPr>
            <a:t>/</a:t>
          </a:r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 </a:t>
          </a:r>
          <a:r>
            <a:rPr lang="tr-TR" sz="2000" b="0" dirty="0" smtClean="0">
              <a:solidFill>
                <a:schemeClr val="bg1"/>
              </a:solidFill>
              <a:latin typeface="Candara" panose="020E0502030303020204" pitchFamily="34" charset="0"/>
            </a:rPr>
            <a:t>Saat: 17:00</a:t>
          </a:r>
        </a:p>
        <a:p>
          <a:pPr algn="ctr" rtl="0">
            <a:spcAft>
              <a:spcPts val="0"/>
            </a:spcAft>
          </a:pPr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Evrakların Teslimi: 15 Nisan 2016 </a:t>
          </a:r>
          <a:r>
            <a:rPr lang="tr-TR" sz="2000" b="0" dirty="0" smtClean="0">
              <a:solidFill>
                <a:schemeClr val="bg1"/>
              </a:solidFill>
              <a:latin typeface="Candara" panose="020E0502030303020204" pitchFamily="34" charset="0"/>
            </a:rPr>
            <a:t>/</a:t>
          </a:r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 </a:t>
          </a:r>
          <a:r>
            <a:rPr lang="tr-TR" sz="2000" b="0" dirty="0" smtClean="0">
              <a:solidFill>
                <a:schemeClr val="bg1"/>
              </a:solidFill>
              <a:latin typeface="Candara" panose="020E0502030303020204" pitchFamily="34" charset="0"/>
            </a:rPr>
            <a:t>Saat:17:00</a:t>
          </a:r>
          <a:endParaRPr lang="tr-TR" sz="2000" b="0" dirty="0">
            <a:solidFill>
              <a:schemeClr val="bg1"/>
            </a:solidFill>
            <a:latin typeface="Candara" panose="020E0502030303020204" pitchFamily="34" charset="0"/>
          </a:endParaRPr>
        </a:p>
      </dgm:t>
    </dgm:pt>
    <dgm:pt modelId="{369050C7-06B9-4C21-9B71-E0418BD6E0AD}" type="parTrans" cxnId="{81D46394-AF46-4688-8B13-FC59E1CB4597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5B6C8B79-3A0C-4C3E-93ED-5F9463641023}" type="sibTrans" cxnId="{81D46394-AF46-4688-8B13-FC59E1CB4597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083EEC4B-75B2-488D-83E5-467CF4CA6245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dirty="0" smtClean="0">
              <a:solidFill>
                <a:schemeClr val="tx1"/>
              </a:solidFill>
              <a:latin typeface="Candara" panose="020E0502030303020204" pitchFamily="34" charset="0"/>
            </a:rPr>
            <a:t>Ön İnceleme Aşaması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55438CAA-BAFA-41A4-B1E0-E69167F42038}" type="parTrans" cxnId="{7F80D646-58E1-481D-B396-31255304B476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CA9CF6D7-68BF-4066-971B-03030F09DA88}" type="sibTrans" cxnId="{7F80D646-58E1-481D-B396-31255304B476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72D3A048-BE50-439F-B799-444034AB0589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dirty="0" smtClean="0">
              <a:solidFill>
                <a:schemeClr val="tx1"/>
              </a:solidFill>
              <a:latin typeface="Candara" panose="020E0502030303020204" pitchFamily="34" charset="0"/>
            </a:rPr>
            <a:t>Bağımsız Değerlendirici Aşaması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A30EEFD5-BB8B-4FA6-80F0-0220391D99B1}" type="parTrans" cxnId="{658F6B5D-9ADC-43D7-8D91-01274496E525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FC2D21F6-0E4A-4100-AED2-4CA002BC2C2A}" type="sibTrans" cxnId="{658F6B5D-9ADC-43D7-8D91-01274496E525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BD5C60A7-14DD-4EC6-B7AE-73E84EF6632E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dirty="0" smtClean="0">
              <a:solidFill>
                <a:schemeClr val="tx1"/>
              </a:solidFill>
              <a:latin typeface="Candara" panose="020E0502030303020204" pitchFamily="34" charset="0"/>
            </a:rPr>
            <a:t>Değerlendirme Komitesi Aşaması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B5E5DEB1-F5D4-41B8-B462-5D71B4B0ADB5}" type="parTrans" cxnId="{8D32E022-B0E1-4E3F-AFEB-C42766EE78F7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9B760D94-A877-47F2-A6F7-4627A254FC4D}" type="sibTrans" cxnId="{8D32E022-B0E1-4E3F-AFEB-C42766EE78F7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EAF193DC-39DC-4BD3-8CFA-7BBBF8809C1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dirty="0" smtClean="0">
              <a:solidFill>
                <a:schemeClr val="tx1"/>
              </a:solidFill>
              <a:latin typeface="Candara" panose="020E0502030303020204" pitchFamily="34" charset="0"/>
            </a:rPr>
            <a:t>Genel Sekreter İncelemesi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FB243A4A-584D-4330-BB6E-E507F3ACBD96}" type="parTrans" cxnId="{E805B1CF-9EF0-4AC3-93C4-A76BD51B267A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D242FBB5-0F1D-465B-A4C1-B7BF88F71FCB}" type="sibTrans" cxnId="{E805B1CF-9EF0-4AC3-93C4-A76BD51B267A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2B88D503-E041-4A44-9083-29BE5C68F991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dirty="0" smtClean="0">
              <a:solidFill>
                <a:schemeClr val="tx1"/>
              </a:solidFill>
              <a:latin typeface="Candara" panose="020E0502030303020204" pitchFamily="34" charset="0"/>
            </a:rPr>
            <a:t>Yönetim Kurulu Onayı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A8C1FE61-502F-4D11-BDDD-DCA5BB129C2B}" type="parTrans" cxnId="{EF84C2A2-02E8-4046-8069-FB1DDA28E8CB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3BF29234-606B-4231-9AD1-D8ECB6879995}" type="sibTrans" cxnId="{EF84C2A2-02E8-4046-8069-FB1DDA28E8CB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33FE6BB9-DA9B-4385-90F4-E191D627795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18900000" scaled="1"/>
          <a:tileRect/>
        </a:gradFill>
      </dgm:spPr>
      <dgm:t>
        <a:bodyPr/>
        <a:lstStyle/>
        <a:p>
          <a:pPr algn="ctr" rtl="0"/>
          <a:r>
            <a:rPr lang="tr-TR" sz="2000" b="1" dirty="0" smtClean="0">
              <a:solidFill>
                <a:schemeClr val="bg1"/>
              </a:solidFill>
              <a:latin typeface="Candara" panose="020E0502030303020204" pitchFamily="34" charset="0"/>
            </a:rPr>
            <a:t>Değerlendirme Sonuçlarının İlanı (15 Temmuz 2016)</a:t>
          </a:r>
          <a:endParaRPr lang="tr-TR" sz="2000" dirty="0">
            <a:solidFill>
              <a:schemeClr val="bg1"/>
            </a:solidFill>
            <a:latin typeface="Candara" panose="020E0502030303020204" pitchFamily="34" charset="0"/>
          </a:endParaRPr>
        </a:p>
      </dgm:t>
    </dgm:pt>
    <dgm:pt modelId="{EC72AE4C-6C2F-4173-AD5D-73EF924D2506}" type="parTrans" cxnId="{27F404BE-AE52-48DD-939B-92CF1F5131D1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C6EE240A-3DBE-4520-B445-4BAD3DE5E544}" type="sibTrans" cxnId="{27F404BE-AE52-48DD-939B-92CF1F5131D1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3D17AE4B-3681-49A5-94F1-39E3950A82F0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tr-TR" sz="2000" dirty="0" smtClean="0">
              <a:solidFill>
                <a:schemeClr val="tx1"/>
              </a:solidFill>
              <a:latin typeface="Candara" panose="020E0502030303020204" pitchFamily="34" charset="0"/>
            </a:rPr>
            <a:t>Sözleşmelerin İmzalanması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48CFE41D-E4CB-487E-AC3A-709CDFCF95F1}" type="parTrans" cxnId="{3802BC32-89A4-4C72-B69B-651F301CE18A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BE482687-4F87-4840-8011-2CFB8B8FF144}" type="sibTrans" cxnId="{3802BC32-89A4-4C72-B69B-651F301CE18A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34850B25-971B-407D-BF31-FC2221AE1896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ctr" rtl="0"/>
          <a:r>
            <a:rPr lang="es-ES" sz="2000" dirty="0" err="1" smtClean="0">
              <a:solidFill>
                <a:schemeClr val="tx1"/>
              </a:solidFill>
              <a:latin typeface="Candara" panose="020E0502030303020204" pitchFamily="34" charset="0"/>
            </a:rPr>
            <a:t>İzleme</a:t>
          </a:r>
          <a:r>
            <a:rPr lang="es-ES" sz="2000" dirty="0" smtClean="0">
              <a:solidFill>
                <a:schemeClr val="tx1"/>
              </a:solidFill>
              <a:latin typeface="Candara" panose="020E0502030303020204" pitchFamily="34" charset="0"/>
            </a:rPr>
            <a:t> ve </a:t>
          </a:r>
          <a:r>
            <a:rPr lang="es-ES" sz="2000" dirty="0" err="1" smtClean="0">
              <a:solidFill>
                <a:schemeClr val="tx1"/>
              </a:solidFill>
              <a:latin typeface="Candara" panose="020E0502030303020204" pitchFamily="34" charset="0"/>
            </a:rPr>
            <a:t>Değerlendirme</a:t>
          </a:r>
          <a:endParaRPr lang="tr-TR" sz="20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63ED2E41-C7E1-4E1E-8B2C-FE2657EEF159}" type="parTrans" cxnId="{C3F62202-383B-4CA0-826F-2DF855E511FC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73770774-DA38-4F46-978D-74D260D9801E}" type="sibTrans" cxnId="{C3F62202-383B-4CA0-826F-2DF855E511FC}">
      <dgm:prSet/>
      <dgm:spPr/>
      <dgm:t>
        <a:bodyPr/>
        <a:lstStyle/>
        <a:p>
          <a:pPr algn="ctr"/>
          <a:endParaRPr lang="tr-TR" sz="2000">
            <a:latin typeface="Candara" panose="020E0502030303020204" pitchFamily="34" charset="0"/>
          </a:endParaRPr>
        </a:p>
      </dgm:t>
    </dgm:pt>
    <dgm:pt modelId="{72901AED-91AA-489A-862F-FE77F323470C}" type="pres">
      <dgm:prSet presAssocID="{E8707DD2-6BC8-4A65-80DD-C670D167FC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F6155E6-7C83-45B8-982C-6DF0B06C0C75}" type="pres">
      <dgm:prSet presAssocID="{1AB6AA98-9BAA-4907-82BA-04D1EFDE6193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F4BDE5-7D1E-4FA3-9AAB-EF8D105C401D}" type="pres">
      <dgm:prSet presAssocID="{E5BAECEE-CAD7-4DF3-9C93-6D405BC56ECF}" presName="spacer" presStyleCnt="0"/>
      <dgm:spPr/>
    </dgm:pt>
    <dgm:pt modelId="{7C20496C-C13F-4F32-80BB-E9E9453D2476}" type="pres">
      <dgm:prSet presAssocID="{042A20F1-180C-42A6-93E6-D3E2913E5547}" presName="parentText" presStyleLbl="node1" presStyleIdx="1" presStyleCnt="12" custScaleY="59294" custLinFactNeighborY="-576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C8F1E4-9809-4C53-A7E3-00E7D93F5E7D}" type="pres">
      <dgm:prSet presAssocID="{E9CB47DA-8672-4788-855C-626FC07BA168}" presName="spacer" presStyleCnt="0"/>
      <dgm:spPr/>
    </dgm:pt>
    <dgm:pt modelId="{49BDEB09-CFCE-4773-9792-DC21A01DE84F}" type="pres">
      <dgm:prSet presAssocID="{18151F15-3F5F-4858-AB0C-6B0CA6E9CE94}" presName="parentText" presStyleLbl="node1" presStyleIdx="2" presStyleCnt="12" custScaleY="61626" custLinFactNeighborX="302" custLinFactNeighborY="-699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11E575-35CC-4377-A90C-A17EF29EF7E9}" type="pres">
      <dgm:prSet presAssocID="{42F5A04C-1A32-4A4D-8BA8-0BE3421C8374}" presName="spacer" presStyleCnt="0"/>
      <dgm:spPr/>
    </dgm:pt>
    <dgm:pt modelId="{5D998EA8-A1DE-41DF-9B00-95EAE0870414}" type="pres">
      <dgm:prSet presAssocID="{E597F0DF-22BB-49F3-9416-94052B75C39B}" presName="parentText" presStyleLbl="node1" presStyleIdx="3" presStyleCnt="12" custScaleY="18606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BEF556-E65E-43DD-BD25-AAEEF063B7A3}" type="pres">
      <dgm:prSet presAssocID="{5B6C8B79-3A0C-4C3E-93ED-5F9463641023}" presName="spacer" presStyleCnt="0"/>
      <dgm:spPr/>
    </dgm:pt>
    <dgm:pt modelId="{34565B36-B340-44C5-A7AF-061C09F770EE}" type="pres">
      <dgm:prSet presAssocID="{083EEC4B-75B2-488D-83E5-467CF4CA6245}" presName="parentText" presStyleLbl="node1" presStyleIdx="4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3617F7-0913-49EC-A3B9-6B65E3E192A8}" type="pres">
      <dgm:prSet presAssocID="{CA9CF6D7-68BF-4066-971B-03030F09DA88}" presName="spacer" presStyleCnt="0"/>
      <dgm:spPr/>
    </dgm:pt>
    <dgm:pt modelId="{4E63A0BB-7473-41F1-803D-642AF2E1E9E5}" type="pres">
      <dgm:prSet presAssocID="{72D3A048-BE50-439F-B799-444034AB0589}" presName="parentText" presStyleLbl="node1" presStyleIdx="5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2B6475-8C1A-41DC-B88D-138540A9B706}" type="pres">
      <dgm:prSet presAssocID="{FC2D21F6-0E4A-4100-AED2-4CA002BC2C2A}" presName="spacer" presStyleCnt="0"/>
      <dgm:spPr/>
    </dgm:pt>
    <dgm:pt modelId="{D65D6DAE-C5CD-449E-8A4B-06B2DB329D97}" type="pres">
      <dgm:prSet presAssocID="{BD5C60A7-14DD-4EC6-B7AE-73E84EF6632E}" presName="parentText" presStyleLbl="node1" presStyleIdx="6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774C78-7D9F-4EB3-8C23-E293716D48BF}" type="pres">
      <dgm:prSet presAssocID="{9B760D94-A877-47F2-A6F7-4627A254FC4D}" presName="spacer" presStyleCnt="0"/>
      <dgm:spPr/>
    </dgm:pt>
    <dgm:pt modelId="{146656F6-A24E-41E2-9787-5D1A76E527CC}" type="pres">
      <dgm:prSet presAssocID="{EAF193DC-39DC-4BD3-8CFA-7BBBF8809C13}" presName="parentText" presStyleLbl="node1" presStyleIdx="7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9BD8EE-F03E-4294-B3FF-8BB11AE4D5D1}" type="pres">
      <dgm:prSet presAssocID="{D242FBB5-0F1D-465B-A4C1-B7BF88F71FCB}" presName="spacer" presStyleCnt="0"/>
      <dgm:spPr/>
    </dgm:pt>
    <dgm:pt modelId="{5879362C-E4F5-459D-B905-E8FA6572F993}" type="pres">
      <dgm:prSet presAssocID="{2B88D503-E041-4A44-9083-29BE5C68F991}" presName="parentText" presStyleLbl="node1" presStyleIdx="8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0B866B-EE02-4C57-8866-29674999E2B6}" type="pres">
      <dgm:prSet presAssocID="{3BF29234-606B-4231-9AD1-D8ECB6879995}" presName="spacer" presStyleCnt="0"/>
      <dgm:spPr/>
    </dgm:pt>
    <dgm:pt modelId="{91B5DF58-65BA-4979-BC84-A53152684476}" type="pres">
      <dgm:prSet presAssocID="{33FE6BB9-DA9B-4385-90F4-E191D6277957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28C439-6C1E-4DCA-A533-88ADC0763B9F}" type="pres">
      <dgm:prSet presAssocID="{C6EE240A-3DBE-4520-B445-4BAD3DE5E544}" presName="spacer" presStyleCnt="0"/>
      <dgm:spPr/>
    </dgm:pt>
    <dgm:pt modelId="{9494ECDC-50ED-48D3-AC4B-317BAAB67256}" type="pres">
      <dgm:prSet presAssocID="{3D17AE4B-3681-49A5-94F1-39E3950A82F0}" presName="parentText" presStyleLbl="node1" presStyleIdx="10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F5F30A-B37E-40C1-BF3B-67774349260A}" type="pres">
      <dgm:prSet presAssocID="{BE482687-4F87-4840-8011-2CFB8B8FF144}" presName="spacer" presStyleCnt="0"/>
      <dgm:spPr/>
    </dgm:pt>
    <dgm:pt modelId="{42D90633-13C9-42EF-A73D-4563F16C8B26}" type="pres">
      <dgm:prSet presAssocID="{34850B25-971B-407D-BF31-FC2221AE1896}" presName="parentText" presStyleLbl="node1" presStyleIdx="11" presStyleCnt="12" custScaleY="592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138B1C-A0BD-4DDD-B55F-3A864643CC30}" type="presOf" srcId="{E597F0DF-22BB-49F3-9416-94052B75C39B}" destId="{5D998EA8-A1DE-41DF-9B00-95EAE0870414}" srcOrd="0" destOrd="0" presId="urn:microsoft.com/office/officeart/2005/8/layout/vList2"/>
    <dgm:cxn modelId="{EBDA820B-CFC7-4EAE-9184-5CAB24018BC3}" type="presOf" srcId="{083EEC4B-75B2-488D-83E5-467CF4CA6245}" destId="{34565B36-B340-44C5-A7AF-061C09F770EE}" srcOrd="0" destOrd="0" presId="urn:microsoft.com/office/officeart/2005/8/layout/vList2"/>
    <dgm:cxn modelId="{A51F7A52-A8CB-46DD-B2C6-CB48355D8961}" type="presOf" srcId="{72D3A048-BE50-439F-B799-444034AB0589}" destId="{4E63A0BB-7473-41F1-803D-642AF2E1E9E5}" srcOrd="0" destOrd="0" presId="urn:microsoft.com/office/officeart/2005/8/layout/vList2"/>
    <dgm:cxn modelId="{1D239084-DC73-40D4-8C5D-436AB76D5BF4}" type="presOf" srcId="{042A20F1-180C-42A6-93E6-D3E2913E5547}" destId="{7C20496C-C13F-4F32-80BB-E9E9453D2476}" srcOrd="0" destOrd="0" presId="urn:microsoft.com/office/officeart/2005/8/layout/vList2"/>
    <dgm:cxn modelId="{27F404BE-AE52-48DD-939B-92CF1F5131D1}" srcId="{E8707DD2-6BC8-4A65-80DD-C670D167FC56}" destId="{33FE6BB9-DA9B-4385-90F4-E191D6277957}" srcOrd="9" destOrd="0" parTransId="{EC72AE4C-6C2F-4173-AD5D-73EF924D2506}" sibTransId="{C6EE240A-3DBE-4520-B445-4BAD3DE5E544}"/>
    <dgm:cxn modelId="{544A382C-F957-44E3-9E32-ACE3BAF51B81}" type="presOf" srcId="{2B88D503-E041-4A44-9083-29BE5C68F991}" destId="{5879362C-E4F5-459D-B905-E8FA6572F993}" srcOrd="0" destOrd="0" presId="urn:microsoft.com/office/officeart/2005/8/layout/vList2"/>
    <dgm:cxn modelId="{C3F62202-383B-4CA0-826F-2DF855E511FC}" srcId="{E8707DD2-6BC8-4A65-80DD-C670D167FC56}" destId="{34850B25-971B-407D-BF31-FC2221AE1896}" srcOrd="11" destOrd="0" parTransId="{63ED2E41-C7E1-4E1E-8B2C-FE2657EEF159}" sibTransId="{73770774-DA38-4F46-978D-74D260D9801E}"/>
    <dgm:cxn modelId="{42011224-95C0-4DB1-998F-F14B2D061907}" srcId="{E8707DD2-6BC8-4A65-80DD-C670D167FC56}" destId="{042A20F1-180C-42A6-93E6-D3E2913E5547}" srcOrd="1" destOrd="0" parTransId="{E155148A-B18C-4E55-AF91-4CF9583059CB}" sibTransId="{E9CB47DA-8672-4788-855C-626FC07BA168}"/>
    <dgm:cxn modelId="{6AF4C170-BDB4-4CB4-ABB0-3B20CE399718}" srcId="{E8707DD2-6BC8-4A65-80DD-C670D167FC56}" destId="{1AB6AA98-9BAA-4907-82BA-04D1EFDE6193}" srcOrd="0" destOrd="0" parTransId="{2670211F-CD9E-44BA-8680-0ED8D265892D}" sibTransId="{E5BAECEE-CAD7-4DF3-9C93-6D405BC56ECF}"/>
    <dgm:cxn modelId="{81D46394-AF46-4688-8B13-FC59E1CB4597}" srcId="{E8707DD2-6BC8-4A65-80DD-C670D167FC56}" destId="{E597F0DF-22BB-49F3-9416-94052B75C39B}" srcOrd="3" destOrd="0" parTransId="{369050C7-06B9-4C21-9B71-E0418BD6E0AD}" sibTransId="{5B6C8B79-3A0C-4C3E-93ED-5F9463641023}"/>
    <dgm:cxn modelId="{3802BC32-89A4-4C72-B69B-651F301CE18A}" srcId="{E8707DD2-6BC8-4A65-80DD-C670D167FC56}" destId="{3D17AE4B-3681-49A5-94F1-39E3950A82F0}" srcOrd="10" destOrd="0" parTransId="{48CFE41D-E4CB-487E-AC3A-709CDFCF95F1}" sibTransId="{BE482687-4F87-4840-8011-2CFB8B8FF144}"/>
    <dgm:cxn modelId="{8D32E022-B0E1-4E3F-AFEB-C42766EE78F7}" srcId="{E8707DD2-6BC8-4A65-80DD-C670D167FC56}" destId="{BD5C60A7-14DD-4EC6-B7AE-73E84EF6632E}" srcOrd="6" destOrd="0" parTransId="{B5E5DEB1-F5D4-41B8-B462-5D71B4B0ADB5}" sibTransId="{9B760D94-A877-47F2-A6F7-4627A254FC4D}"/>
    <dgm:cxn modelId="{6979E041-D915-4233-BE3B-FE49D131F5A1}" type="presOf" srcId="{E8707DD2-6BC8-4A65-80DD-C670D167FC56}" destId="{72901AED-91AA-489A-862F-FE77F323470C}" srcOrd="0" destOrd="0" presId="urn:microsoft.com/office/officeart/2005/8/layout/vList2"/>
    <dgm:cxn modelId="{2105F9B8-7FBB-4A67-ACFB-51A7BCB31EEF}" type="presOf" srcId="{18151F15-3F5F-4858-AB0C-6B0CA6E9CE94}" destId="{49BDEB09-CFCE-4773-9792-DC21A01DE84F}" srcOrd="0" destOrd="0" presId="urn:microsoft.com/office/officeart/2005/8/layout/vList2"/>
    <dgm:cxn modelId="{EF84C2A2-02E8-4046-8069-FB1DDA28E8CB}" srcId="{E8707DD2-6BC8-4A65-80DD-C670D167FC56}" destId="{2B88D503-E041-4A44-9083-29BE5C68F991}" srcOrd="8" destOrd="0" parTransId="{A8C1FE61-502F-4D11-BDDD-DCA5BB129C2B}" sibTransId="{3BF29234-606B-4231-9AD1-D8ECB6879995}"/>
    <dgm:cxn modelId="{48B808E4-2089-492E-8901-CED7686DF671}" type="presOf" srcId="{34850B25-971B-407D-BF31-FC2221AE1896}" destId="{42D90633-13C9-42EF-A73D-4563F16C8B26}" srcOrd="0" destOrd="0" presId="urn:microsoft.com/office/officeart/2005/8/layout/vList2"/>
    <dgm:cxn modelId="{658F6B5D-9ADC-43D7-8D91-01274496E525}" srcId="{E8707DD2-6BC8-4A65-80DD-C670D167FC56}" destId="{72D3A048-BE50-439F-B799-444034AB0589}" srcOrd="5" destOrd="0" parTransId="{A30EEFD5-BB8B-4FA6-80F0-0220391D99B1}" sibTransId="{FC2D21F6-0E4A-4100-AED2-4CA002BC2C2A}"/>
    <dgm:cxn modelId="{04092A2B-189B-49EA-B5D1-73B03CC979E4}" type="presOf" srcId="{3D17AE4B-3681-49A5-94F1-39E3950A82F0}" destId="{9494ECDC-50ED-48D3-AC4B-317BAAB67256}" srcOrd="0" destOrd="0" presId="urn:microsoft.com/office/officeart/2005/8/layout/vList2"/>
    <dgm:cxn modelId="{7F80D646-58E1-481D-B396-31255304B476}" srcId="{E8707DD2-6BC8-4A65-80DD-C670D167FC56}" destId="{083EEC4B-75B2-488D-83E5-467CF4CA6245}" srcOrd="4" destOrd="0" parTransId="{55438CAA-BAFA-41A4-B1E0-E69167F42038}" sibTransId="{CA9CF6D7-68BF-4066-971B-03030F09DA88}"/>
    <dgm:cxn modelId="{E1AAF066-D204-4638-8E2C-EB4C80E9973D}" type="presOf" srcId="{EAF193DC-39DC-4BD3-8CFA-7BBBF8809C13}" destId="{146656F6-A24E-41E2-9787-5D1A76E527CC}" srcOrd="0" destOrd="0" presId="urn:microsoft.com/office/officeart/2005/8/layout/vList2"/>
    <dgm:cxn modelId="{E805B1CF-9EF0-4AC3-93C4-A76BD51B267A}" srcId="{E8707DD2-6BC8-4A65-80DD-C670D167FC56}" destId="{EAF193DC-39DC-4BD3-8CFA-7BBBF8809C13}" srcOrd="7" destOrd="0" parTransId="{FB243A4A-584D-4330-BB6E-E507F3ACBD96}" sibTransId="{D242FBB5-0F1D-465B-A4C1-B7BF88F71FCB}"/>
    <dgm:cxn modelId="{97B6EC40-8515-4BD6-AFE9-C4D6D7256B99}" type="presOf" srcId="{1AB6AA98-9BAA-4907-82BA-04D1EFDE6193}" destId="{EF6155E6-7C83-45B8-982C-6DF0B06C0C75}" srcOrd="0" destOrd="0" presId="urn:microsoft.com/office/officeart/2005/8/layout/vList2"/>
    <dgm:cxn modelId="{DDE6866C-275A-4263-AF5F-D7A1DDB1AE28}" type="presOf" srcId="{BD5C60A7-14DD-4EC6-B7AE-73E84EF6632E}" destId="{D65D6DAE-C5CD-449E-8A4B-06B2DB329D97}" srcOrd="0" destOrd="0" presId="urn:microsoft.com/office/officeart/2005/8/layout/vList2"/>
    <dgm:cxn modelId="{0318B91E-2A8B-427A-B95F-A5F93D0F6C2F}" type="presOf" srcId="{33FE6BB9-DA9B-4385-90F4-E191D6277957}" destId="{91B5DF58-65BA-4979-BC84-A53152684476}" srcOrd="0" destOrd="0" presId="urn:microsoft.com/office/officeart/2005/8/layout/vList2"/>
    <dgm:cxn modelId="{5159DBAB-1DB8-4FD5-BC22-F591CD56A463}" srcId="{E8707DD2-6BC8-4A65-80DD-C670D167FC56}" destId="{18151F15-3F5F-4858-AB0C-6B0CA6E9CE94}" srcOrd="2" destOrd="0" parTransId="{2D89FC6F-4349-47FE-82F9-1B5ED60825A8}" sibTransId="{42F5A04C-1A32-4A4D-8BA8-0BE3421C8374}"/>
    <dgm:cxn modelId="{D2315AC5-E9A1-464A-91C2-24C6048EE1EB}" type="presParOf" srcId="{72901AED-91AA-489A-862F-FE77F323470C}" destId="{EF6155E6-7C83-45B8-982C-6DF0B06C0C75}" srcOrd="0" destOrd="0" presId="urn:microsoft.com/office/officeart/2005/8/layout/vList2"/>
    <dgm:cxn modelId="{298CED9D-58A6-4F31-8CB9-51C289E96176}" type="presParOf" srcId="{72901AED-91AA-489A-862F-FE77F323470C}" destId="{32F4BDE5-7D1E-4FA3-9AAB-EF8D105C401D}" srcOrd="1" destOrd="0" presId="urn:microsoft.com/office/officeart/2005/8/layout/vList2"/>
    <dgm:cxn modelId="{5B8021B8-7D01-4792-9F70-0014E1C03FB5}" type="presParOf" srcId="{72901AED-91AA-489A-862F-FE77F323470C}" destId="{7C20496C-C13F-4F32-80BB-E9E9453D2476}" srcOrd="2" destOrd="0" presId="urn:microsoft.com/office/officeart/2005/8/layout/vList2"/>
    <dgm:cxn modelId="{15D1E028-1DB8-46DB-88F0-4389DDB14C2B}" type="presParOf" srcId="{72901AED-91AA-489A-862F-FE77F323470C}" destId="{8DC8F1E4-9809-4C53-A7E3-00E7D93F5E7D}" srcOrd="3" destOrd="0" presId="urn:microsoft.com/office/officeart/2005/8/layout/vList2"/>
    <dgm:cxn modelId="{F4FAE145-52E9-46A5-990F-EB3B385C1F9F}" type="presParOf" srcId="{72901AED-91AA-489A-862F-FE77F323470C}" destId="{49BDEB09-CFCE-4773-9792-DC21A01DE84F}" srcOrd="4" destOrd="0" presId="urn:microsoft.com/office/officeart/2005/8/layout/vList2"/>
    <dgm:cxn modelId="{EFC5EA1C-3C58-403C-AC92-E1EE177D6923}" type="presParOf" srcId="{72901AED-91AA-489A-862F-FE77F323470C}" destId="{6611E575-35CC-4377-A90C-A17EF29EF7E9}" srcOrd="5" destOrd="0" presId="urn:microsoft.com/office/officeart/2005/8/layout/vList2"/>
    <dgm:cxn modelId="{72AD4665-1C22-454F-BF8C-89307F93EF4A}" type="presParOf" srcId="{72901AED-91AA-489A-862F-FE77F323470C}" destId="{5D998EA8-A1DE-41DF-9B00-95EAE0870414}" srcOrd="6" destOrd="0" presId="urn:microsoft.com/office/officeart/2005/8/layout/vList2"/>
    <dgm:cxn modelId="{88AA5376-71C1-42F6-AB4E-F320437C5022}" type="presParOf" srcId="{72901AED-91AA-489A-862F-FE77F323470C}" destId="{DFBEF556-E65E-43DD-BD25-AAEEF063B7A3}" srcOrd="7" destOrd="0" presId="urn:microsoft.com/office/officeart/2005/8/layout/vList2"/>
    <dgm:cxn modelId="{8BF63CBA-EC70-41B4-B467-B7CA864B27BB}" type="presParOf" srcId="{72901AED-91AA-489A-862F-FE77F323470C}" destId="{34565B36-B340-44C5-A7AF-061C09F770EE}" srcOrd="8" destOrd="0" presId="urn:microsoft.com/office/officeart/2005/8/layout/vList2"/>
    <dgm:cxn modelId="{458AEE0C-1B10-47FC-B454-15690D2F0756}" type="presParOf" srcId="{72901AED-91AA-489A-862F-FE77F323470C}" destId="{D43617F7-0913-49EC-A3B9-6B65E3E192A8}" srcOrd="9" destOrd="0" presId="urn:microsoft.com/office/officeart/2005/8/layout/vList2"/>
    <dgm:cxn modelId="{66FAD4FA-0DD4-4B81-8122-DD3B44D8E990}" type="presParOf" srcId="{72901AED-91AA-489A-862F-FE77F323470C}" destId="{4E63A0BB-7473-41F1-803D-642AF2E1E9E5}" srcOrd="10" destOrd="0" presId="urn:microsoft.com/office/officeart/2005/8/layout/vList2"/>
    <dgm:cxn modelId="{B53B6585-9603-47A7-96A9-23F6C7BBB390}" type="presParOf" srcId="{72901AED-91AA-489A-862F-FE77F323470C}" destId="{5C2B6475-8C1A-41DC-B88D-138540A9B706}" srcOrd="11" destOrd="0" presId="urn:microsoft.com/office/officeart/2005/8/layout/vList2"/>
    <dgm:cxn modelId="{427DD49B-E214-43C6-ABB9-8A3EB141B962}" type="presParOf" srcId="{72901AED-91AA-489A-862F-FE77F323470C}" destId="{D65D6DAE-C5CD-449E-8A4B-06B2DB329D97}" srcOrd="12" destOrd="0" presId="urn:microsoft.com/office/officeart/2005/8/layout/vList2"/>
    <dgm:cxn modelId="{FCEF0AA2-C409-4C12-A94E-0DBBD94D660E}" type="presParOf" srcId="{72901AED-91AA-489A-862F-FE77F323470C}" destId="{60774C78-7D9F-4EB3-8C23-E293716D48BF}" srcOrd="13" destOrd="0" presId="urn:microsoft.com/office/officeart/2005/8/layout/vList2"/>
    <dgm:cxn modelId="{4FBA6655-FECD-47E4-8A70-004C23B7C5A1}" type="presParOf" srcId="{72901AED-91AA-489A-862F-FE77F323470C}" destId="{146656F6-A24E-41E2-9787-5D1A76E527CC}" srcOrd="14" destOrd="0" presId="urn:microsoft.com/office/officeart/2005/8/layout/vList2"/>
    <dgm:cxn modelId="{0182D23C-13F4-4EBE-9C1F-89001993A0FB}" type="presParOf" srcId="{72901AED-91AA-489A-862F-FE77F323470C}" destId="{2B9BD8EE-F03E-4294-B3FF-8BB11AE4D5D1}" srcOrd="15" destOrd="0" presId="urn:microsoft.com/office/officeart/2005/8/layout/vList2"/>
    <dgm:cxn modelId="{FDFC9B53-4960-4FE3-B69F-2CDF193624B1}" type="presParOf" srcId="{72901AED-91AA-489A-862F-FE77F323470C}" destId="{5879362C-E4F5-459D-B905-E8FA6572F993}" srcOrd="16" destOrd="0" presId="urn:microsoft.com/office/officeart/2005/8/layout/vList2"/>
    <dgm:cxn modelId="{17021486-F038-4532-B6A4-E941D126A12E}" type="presParOf" srcId="{72901AED-91AA-489A-862F-FE77F323470C}" destId="{DF0B866B-EE02-4C57-8866-29674999E2B6}" srcOrd="17" destOrd="0" presId="urn:microsoft.com/office/officeart/2005/8/layout/vList2"/>
    <dgm:cxn modelId="{5504F01D-E141-48B0-ACF5-DAC7AAD39E7C}" type="presParOf" srcId="{72901AED-91AA-489A-862F-FE77F323470C}" destId="{91B5DF58-65BA-4979-BC84-A53152684476}" srcOrd="18" destOrd="0" presId="urn:microsoft.com/office/officeart/2005/8/layout/vList2"/>
    <dgm:cxn modelId="{C5B42515-76DF-462D-BC49-6A57E3F17D1A}" type="presParOf" srcId="{72901AED-91AA-489A-862F-FE77F323470C}" destId="{4828C439-6C1E-4DCA-A533-88ADC0763B9F}" srcOrd="19" destOrd="0" presId="urn:microsoft.com/office/officeart/2005/8/layout/vList2"/>
    <dgm:cxn modelId="{AF901D9D-F92F-4888-99FA-F0EA8629D01C}" type="presParOf" srcId="{72901AED-91AA-489A-862F-FE77F323470C}" destId="{9494ECDC-50ED-48D3-AC4B-317BAAB67256}" srcOrd="20" destOrd="0" presId="urn:microsoft.com/office/officeart/2005/8/layout/vList2"/>
    <dgm:cxn modelId="{9D53D97A-B3DF-4E71-9317-92FCD682C022}" type="presParOf" srcId="{72901AED-91AA-489A-862F-FE77F323470C}" destId="{51F5F30A-B37E-40C1-BF3B-67774349260A}" srcOrd="21" destOrd="0" presId="urn:microsoft.com/office/officeart/2005/8/layout/vList2"/>
    <dgm:cxn modelId="{17D304C6-F85B-4136-99B9-3F9346E7EE5A}" type="presParOf" srcId="{72901AED-91AA-489A-862F-FE77F323470C}" destId="{42D90633-13C9-42EF-A73D-4563F16C8B26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4653C-E002-4599-A8C9-6B087679F0A7}">
      <dsp:nvSpPr>
        <dsp:cNvPr id="0" name=""/>
        <dsp:cNvSpPr/>
      </dsp:nvSpPr>
      <dsp:spPr>
        <a:xfrm>
          <a:off x="0" y="221055"/>
          <a:ext cx="4752528" cy="7915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ÖNCELİK 1</a:t>
          </a:r>
          <a:endParaRPr lang="tr-TR" sz="3300" kern="1200" dirty="0"/>
        </a:p>
      </dsp:txBody>
      <dsp:txXfrm>
        <a:off x="38638" y="259693"/>
        <a:ext cx="4675252" cy="714229"/>
      </dsp:txXfrm>
    </dsp:sp>
    <dsp:sp modelId="{409E1E3D-787A-45BA-A8C0-0CEDC79A44D4}">
      <dsp:nvSpPr>
        <dsp:cNvPr id="0" name=""/>
        <dsp:cNvSpPr/>
      </dsp:nvSpPr>
      <dsp:spPr>
        <a:xfrm>
          <a:off x="0" y="1012560"/>
          <a:ext cx="4752528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893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600" b="1" kern="1200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rPr>
            <a:t>Mikro işletmelerin kurumsallaşma düzeyi / ihracat / pazarlama / kalite standartlarının artırılması		</a:t>
          </a:r>
          <a:endParaRPr lang="tr-TR" sz="2600" kern="1200" dirty="0"/>
        </a:p>
      </dsp:txBody>
      <dsp:txXfrm>
        <a:off x="0" y="1012560"/>
        <a:ext cx="4752528" cy="1536975"/>
      </dsp:txXfrm>
    </dsp:sp>
    <dsp:sp modelId="{35B03910-F47C-4EB1-80BE-218FA44CE771}">
      <dsp:nvSpPr>
        <dsp:cNvPr id="0" name=""/>
        <dsp:cNvSpPr/>
      </dsp:nvSpPr>
      <dsp:spPr>
        <a:xfrm>
          <a:off x="0" y="2549535"/>
          <a:ext cx="4752528" cy="7915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ÖNCELİK 2</a:t>
          </a:r>
          <a:endParaRPr lang="tr-TR" sz="3300" kern="1200" dirty="0"/>
        </a:p>
      </dsp:txBody>
      <dsp:txXfrm>
        <a:off x="38638" y="2588173"/>
        <a:ext cx="4675252" cy="714229"/>
      </dsp:txXfrm>
    </dsp:sp>
    <dsp:sp modelId="{5BD13565-D711-4A45-9631-DF15CE713768}">
      <dsp:nvSpPr>
        <dsp:cNvPr id="0" name=""/>
        <dsp:cNvSpPr/>
      </dsp:nvSpPr>
      <dsp:spPr>
        <a:xfrm>
          <a:off x="0" y="3341040"/>
          <a:ext cx="4752528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893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600" b="1" kern="1200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rPr>
            <a:t>Mikro işletmelerin ürün, süreç ya da pazarlama yeniliği / ürün geliştirme / ürün çeşitlendirme olanaklarının artırılması</a:t>
          </a:r>
          <a:endParaRPr lang="tr-TR" sz="2600" kern="1200" dirty="0"/>
        </a:p>
      </dsp:txBody>
      <dsp:txXfrm>
        <a:off x="0" y="3341040"/>
        <a:ext cx="4752528" cy="1536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CF43-2C15-4FA6-9962-94BF8F91B8C0}">
      <dsp:nvSpPr>
        <dsp:cNvPr id="0" name=""/>
        <dsp:cNvSpPr/>
      </dsp:nvSpPr>
      <dsp:spPr>
        <a:xfrm>
          <a:off x="1059" y="740390"/>
          <a:ext cx="821880" cy="821880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9577F-441B-4F2E-B822-17EE54D887D1}">
      <dsp:nvSpPr>
        <dsp:cNvPr id="0" name=""/>
        <dsp:cNvSpPr/>
      </dsp:nvSpPr>
      <dsp:spPr>
        <a:xfrm>
          <a:off x="83247" y="822579"/>
          <a:ext cx="657504" cy="657504"/>
        </a:xfrm>
        <a:prstGeom prst="pie">
          <a:avLst>
            <a:gd name="adj1" fmla="val 12600000"/>
            <a:gd name="adj2" fmla="val 16200000"/>
          </a:avLst>
        </a:prstGeom>
        <a:solidFill>
          <a:srgbClr val="A4C6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C0B2-25AA-464F-AB90-8F1FD75E6E1E}">
      <dsp:nvSpPr>
        <dsp:cNvPr id="0" name=""/>
        <dsp:cNvSpPr/>
      </dsp:nvSpPr>
      <dsp:spPr>
        <a:xfrm rot="16200000">
          <a:off x="-944103" y="2589622"/>
          <a:ext cx="2383453" cy="49312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>
              <a:solidFill>
                <a:schemeClr val="bg1"/>
              </a:solidFill>
            </a:rPr>
            <a:t>l</a:t>
          </a:r>
          <a:endParaRPr lang="tr-TR" sz="3500" kern="1200" dirty="0">
            <a:solidFill>
              <a:schemeClr val="bg1"/>
            </a:solidFill>
          </a:endParaRPr>
        </a:p>
      </dsp:txBody>
      <dsp:txXfrm>
        <a:off x="-944103" y="2589622"/>
        <a:ext cx="2383453" cy="493128"/>
      </dsp:txXfrm>
    </dsp:sp>
    <dsp:sp modelId="{DFA15E40-E02E-4C4F-A627-23B79EA9DC1E}">
      <dsp:nvSpPr>
        <dsp:cNvPr id="0" name=""/>
        <dsp:cNvSpPr/>
      </dsp:nvSpPr>
      <dsp:spPr>
        <a:xfrm>
          <a:off x="576375" y="740390"/>
          <a:ext cx="2223285" cy="328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solidFill>
                <a:schemeClr val="tx1"/>
              </a:solidFill>
              <a:latin typeface="Candara" pitchFamily="34" charset="0"/>
            </a:rPr>
            <a:t>Mikro İşletmeler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solidFill>
              <a:schemeClr val="tx1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solidFill>
              <a:schemeClr val="tx1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1400" b="0" kern="1200" dirty="0" smtClean="0">
            <a:solidFill>
              <a:schemeClr val="tx1"/>
            </a:solidFill>
            <a:latin typeface="Candara" pitchFamily="34" charset="0"/>
          </a:endParaRPr>
        </a:p>
      </dsp:txBody>
      <dsp:txXfrm>
        <a:off x="576375" y="740390"/>
        <a:ext cx="2223285" cy="3287522"/>
      </dsp:txXfrm>
    </dsp:sp>
    <dsp:sp modelId="{ED68AC30-7C69-4F25-89F6-697FE43426DD}">
      <dsp:nvSpPr>
        <dsp:cNvPr id="0" name=""/>
        <dsp:cNvSpPr/>
      </dsp:nvSpPr>
      <dsp:spPr>
        <a:xfrm>
          <a:off x="3048939" y="740390"/>
          <a:ext cx="821880" cy="821880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B6E3-3327-4DC3-8868-1BCC3C5201BE}">
      <dsp:nvSpPr>
        <dsp:cNvPr id="0" name=""/>
        <dsp:cNvSpPr/>
      </dsp:nvSpPr>
      <dsp:spPr>
        <a:xfrm>
          <a:off x="3131127" y="822579"/>
          <a:ext cx="657504" cy="657504"/>
        </a:xfrm>
        <a:prstGeom prst="pie">
          <a:avLst>
            <a:gd name="adj1" fmla="val 9000000"/>
            <a:gd name="adj2" fmla="val 16200000"/>
          </a:avLst>
        </a:prstGeom>
        <a:solidFill>
          <a:srgbClr val="A4C6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743D-723E-428E-B840-A0C61D62DF09}">
      <dsp:nvSpPr>
        <dsp:cNvPr id="0" name=""/>
        <dsp:cNvSpPr/>
      </dsp:nvSpPr>
      <dsp:spPr>
        <a:xfrm rot="16200000">
          <a:off x="2103777" y="2589622"/>
          <a:ext cx="2383453" cy="493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>
              <a:solidFill>
                <a:schemeClr val="bg1"/>
              </a:solidFill>
            </a:rPr>
            <a:t>l</a:t>
          </a:r>
          <a:endParaRPr lang="tr-TR" sz="3500" kern="1200" dirty="0">
            <a:solidFill>
              <a:schemeClr val="bg1"/>
            </a:solidFill>
          </a:endParaRPr>
        </a:p>
      </dsp:txBody>
      <dsp:txXfrm>
        <a:off x="2103777" y="2589622"/>
        <a:ext cx="2383453" cy="493128"/>
      </dsp:txXfrm>
    </dsp:sp>
    <dsp:sp modelId="{E1A538B5-3202-472C-B761-94E72A97C2D1}">
      <dsp:nvSpPr>
        <dsp:cNvPr id="0" name=""/>
        <dsp:cNvSpPr/>
      </dsp:nvSpPr>
      <dsp:spPr>
        <a:xfrm>
          <a:off x="3624256" y="740390"/>
          <a:ext cx="2413616" cy="328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400" b="0" kern="1200" dirty="0" smtClean="0">
              <a:latin typeface="Candara" pitchFamily="34" charset="0"/>
            </a:rPr>
            <a:t>7.</a:t>
          </a:r>
          <a:r>
            <a:rPr lang="tr-TR" sz="2800" b="0" kern="1200" dirty="0" smtClean="0">
              <a:latin typeface="Candara" pitchFamily="34" charset="0"/>
            </a:rPr>
            <a:t>000.000 TL</a:t>
          </a:r>
          <a:endParaRPr lang="tr-TR" sz="2800" kern="1200" dirty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solidFill>
              <a:schemeClr val="tx2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Tutarı:</a:t>
          </a:r>
          <a:endParaRPr lang="tr-TR" sz="2400" b="1" kern="1200" dirty="0" smtClean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latin typeface="Candara" pitchFamily="34" charset="0"/>
            </a:rPr>
            <a:t>Asgari tutar: 25.000 TL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smtClean="0">
              <a:latin typeface="Candara" pitchFamily="34" charset="0"/>
            </a:rPr>
            <a:t>Azami tutar:</a:t>
          </a:r>
          <a:endParaRPr lang="tr-TR" sz="2400" b="0" kern="1200" dirty="0" smtClean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latin typeface="Candara" pitchFamily="34" charset="0"/>
            </a:rPr>
            <a:t>250.000 TL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Oranı: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latin typeface="Candara" pitchFamily="34" charset="0"/>
            </a:rPr>
            <a:t>%10 - %50</a:t>
          </a:r>
          <a:endParaRPr lang="tr-TR" sz="2400" b="0" kern="1200" dirty="0">
            <a:latin typeface="Candara" pitchFamily="34" charset="0"/>
          </a:endParaRPr>
        </a:p>
      </dsp:txBody>
      <dsp:txXfrm>
        <a:off x="3624256" y="740390"/>
        <a:ext cx="2413616" cy="3287522"/>
      </dsp:txXfrm>
    </dsp:sp>
    <dsp:sp modelId="{853B28F4-17A4-417A-B154-22616F62EA7E}">
      <dsp:nvSpPr>
        <dsp:cNvPr id="0" name=""/>
        <dsp:cNvSpPr/>
      </dsp:nvSpPr>
      <dsp:spPr>
        <a:xfrm>
          <a:off x="6287151" y="740390"/>
          <a:ext cx="821880" cy="821880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76B8-E2DE-4459-B39A-A62A18C8B763}">
      <dsp:nvSpPr>
        <dsp:cNvPr id="0" name=""/>
        <dsp:cNvSpPr/>
      </dsp:nvSpPr>
      <dsp:spPr>
        <a:xfrm>
          <a:off x="6369339" y="822579"/>
          <a:ext cx="657504" cy="657504"/>
        </a:xfrm>
        <a:prstGeom prst="pie">
          <a:avLst>
            <a:gd name="adj1" fmla="val 5400000"/>
            <a:gd name="adj2" fmla="val 16200000"/>
          </a:avLst>
        </a:prstGeom>
        <a:solidFill>
          <a:srgbClr val="A4C6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109EC-1D8C-4EE4-B78B-D03CF07F39B6}">
      <dsp:nvSpPr>
        <dsp:cNvPr id="0" name=""/>
        <dsp:cNvSpPr/>
      </dsp:nvSpPr>
      <dsp:spPr>
        <a:xfrm rot="16200000">
          <a:off x="5341988" y="2589622"/>
          <a:ext cx="2383453" cy="493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>
              <a:solidFill>
                <a:schemeClr val="bg1"/>
              </a:solidFill>
            </a:rPr>
            <a:t>l</a:t>
          </a:r>
          <a:endParaRPr lang="tr-TR" sz="3500" kern="1200" dirty="0">
            <a:solidFill>
              <a:schemeClr val="bg1"/>
            </a:solidFill>
          </a:endParaRPr>
        </a:p>
      </dsp:txBody>
      <dsp:txXfrm>
        <a:off x="5341988" y="2589622"/>
        <a:ext cx="2383453" cy="493128"/>
      </dsp:txXfrm>
    </dsp:sp>
    <dsp:sp modelId="{0F046796-8B70-4F1D-9451-A6D847ED4CC1}">
      <dsp:nvSpPr>
        <dsp:cNvPr id="0" name=""/>
        <dsp:cNvSpPr/>
      </dsp:nvSpPr>
      <dsp:spPr>
        <a:xfrm>
          <a:off x="6862467" y="740390"/>
          <a:ext cx="1643761" cy="328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kern="1200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>
              <a:latin typeface="Candara" pitchFamily="34" charset="0"/>
            </a:rPr>
            <a:t>Azami süre: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>
              <a:latin typeface="Candara" pitchFamily="34" charset="0"/>
            </a:rPr>
            <a:t>9 ay</a:t>
          </a:r>
          <a:endParaRPr lang="tr-TR" sz="2400" kern="1200" dirty="0">
            <a:latin typeface="Candara" pitchFamily="34" charset="0"/>
          </a:endParaRPr>
        </a:p>
      </dsp:txBody>
      <dsp:txXfrm>
        <a:off x="6862467" y="740390"/>
        <a:ext cx="1643761" cy="32875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C6921-8178-42D0-9CF2-A4332D410FA1}">
      <dsp:nvSpPr>
        <dsp:cNvPr id="0" name=""/>
        <dsp:cNvSpPr/>
      </dsp:nvSpPr>
      <dsp:spPr>
        <a:xfrm rot="10800000">
          <a:off x="1484837" y="2066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Silifke, Ceyhan, Pozantı, Anamur, Erdemli ve Kozan</a:t>
          </a:r>
          <a:endParaRPr lang="tr-TR" sz="2200" kern="1200" dirty="0"/>
        </a:p>
      </dsp:txBody>
      <dsp:txXfrm rot="10800000">
        <a:off x="1767006" y="2066"/>
        <a:ext cx="4492605" cy="1128676"/>
      </dsp:txXfrm>
    </dsp:sp>
    <dsp:sp modelId="{FFD49E3F-A0E5-456B-A254-ABBE209A11CD}">
      <dsp:nvSpPr>
        <dsp:cNvPr id="0" name=""/>
        <dsp:cNvSpPr/>
      </dsp:nvSpPr>
      <dsp:spPr>
        <a:xfrm>
          <a:off x="920499" y="2066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F2F94-651C-492C-BCAA-1534593A5750}">
      <dsp:nvSpPr>
        <dsp:cNvPr id="0" name=""/>
        <dsp:cNvSpPr/>
      </dsp:nvSpPr>
      <dsp:spPr>
        <a:xfrm rot="10800000">
          <a:off x="1484837" y="1467661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Bozyazı, Karataş, Çamlıyayla, Mut, İmamoğlu, Karaisalı, Aydıncık, Yumurtalık</a:t>
          </a:r>
          <a:endParaRPr lang="tr-TR" sz="2200" kern="1200" dirty="0"/>
        </a:p>
      </dsp:txBody>
      <dsp:txXfrm rot="10800000">
        <a:off x="1767006" y="1467661"/>
        <a:ext cx="4492605" cy="1128676"/>
      </dsp:txXfrm>
    </dsp:sp>
    <dsp:sp modelId="{1FB94375-3EFC-49A2-AD5A-923F30D0B814}">
      <dsp:nvSpPr>
        <dsp:cNvPr id="0" name=""/>
        <dsp:cNvSpPr/>
      </dsp:nvSpPr>
      <dsp:spPr>
        <a:xfrm>
          <a:off x="920499" y="1467661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F8245-4A1E-4037-8609-3AC7011610B3}">
      <dsp:nvSpPr>
        <dsp:cNvPr id="0" name=""/>
        <dsp:cNvSpPr/>
      </dsp:nvSpPr>
      <dsp:spPr>
        <a:xfrm rot="10800000">
          <a:off x="1484837" y="2933256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Gülnar, Tufanbeyli, Aladağ, Saimbeyli ve Feke</a:t>
          </a:r>
          <a:endParaRPr lang="tr-TR" sz="2200" kern="1200" dirty="0"/>
        </a:p>
      </dsp:txBody>
      <dsp:txXfrm rot="10800000">
        <a:off x="1767006" y="2933256"/>
        <a:ext cx="4492605" cy="1128676"/>
      </dsp:txXfrm>
    </dsp:sp>
    <dsp:sp modelId="{62E85A8D-B4A2-45B4-A03E-CBF566439BCF}">
      <dsp:nvSpPr>
        <dsp:cNvPr id="0" name=""/>
        <dsp:cNvSpPr/>
      </dsp:nvSpPr>
      <dsp:spPr>
        <a:xfrm>
          <a:off x="920499" y="2933256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155E6-7C83-45B8-982C-6DF0B06C0C75}">
      <dsp:nvSpPr>
        <dsp:cNvPr id="0" name=""/>
        <dsp:cNvSpPr/>
      </dsp:nvSpPr>
      <dsp:spPr>
        <a:xfrm>
          <a:off x="0" y="3999"/>
          <a:ext cx="6050167" cy="522236"/>
        </a:xfrm>
        <a:prstGeom prst="roundRect">
          <a:avLst/>
        </a:prstGeom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18900000" scaled="1"/>
          <a:tileRect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Proje Teklif Çağrısı İlanı (13 Ocak 2016)</a:t>
          </a:r>
          <a:endParaRPr lang="tr-TR" sz="2000" kern="1200" dirty="0">
            <a:solidFill>
              <a:schemeClr val="bg1"/>
            </a:solidFill>
            <a:latin typeface="Candara" panose="020E0502030303020204" pitchFamily="34" charset="0"/>
          </a:endParaRPr>
        </a:p>
      </dsp:txBody>
      <dsp:txXfrm>
        <a:off x="25493" y="29492"/>
        <a:ext cx="5999181" cy="471250"/>
      </dsp:txXfrm>
    </dsp:sp>
    <dsp:sp modelId="{7C20496C-C13F-4F32-80BB-E9E9453D2476}">
      <dsp:nvSpPr>
        <dsp:cNvPr id="0" name=""/>
        <dsp:cNvSpPr/>
      </dsp:nvSpPr>
      <dsp:spPr>
        <a:xfrm>
          <a:off x="0" y="526285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>
              <a:solidFill>
                <a:schemeClr val="tx1"/>
              </a:solidFill>
              <a:latin typeface="Candara" panose="020E0502030303020204" pitchFamily="34" charset="0"/>
            </a:rPr>
            <a:t>Bilgilendirme Toplantıları (21 - 28 Ocak 2016)</a:t>
          </a:r>
          <a:endParaRPr lang="tr-TR" sz="2000" b="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541401"/>
        <a:ext cx="6019935" cy="279423"/>
      </dsp:txXfrm>
    </dsp:sp>
    <dsp:sp modelId="{49BDEB09-CFCE-4773-9792-DC21A01DE84F}">
      <dsp:nvSpPr>
        <dsp:cNvPr id="0" name=""/>
        <dsp:cNvSpPr/>
      </dsp:nvSpPr>
      <dsp:spPr>
        <a:xfrm>
          <a:off x="0" y="836120"/>
          <a:ext cx="6050167" cy="321833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>
              <a:solidFill>
                <a:schemeClr val="tx1"/>
              </a:solidFill>
              <a:latin typeface="Candara" panose="020E0502030303020204" pitchFamily="34" charset="0"/>
            </a:rPr>
            <a:t>Proje Hazırlama </a:t>
          </a:r>
          <a:r>
            <a:rPr lang="tr-TR" sz="2000" b="0" kern="1200" smtClean="0">
              <a:solidFill>
                <a:schemeClr val="tx1"/>
              </a:solidFill>
              <a:latin typeface="Candara" panose="020E0502030303020204" pitchFamily="34" charset="0"/>
            </a:rPr>
            <a:t>Eğitimleri (1 – 16 </a:t>
          </a:r>
          <a:r>
            <a:rPr lang="tr-TR" sz="2000" b="0" kern="1200" dirty="0" smtClean="0">
              <a:solidFill>
                <a:schemeClr val="tx1"/>
              </a:solidFill>
              <a:latin typeface="Candara" panose="020E0502030303020204" pitchFamily="34" charset="0"/>
            </a:rPr>
            <a:t>Şubat 2016)</a:t>
          </a:r>
          <a:endParaRPr lang="tr-TR" sz="2000" b="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711" y="851831"/>
        <a:ext cx="6018745" cy="290411"/>
      </dsp:txXfrm>
    </dsp:sp>
    <dsp:sp modelId="{5D998EA8-A1DE-41DF-9B00-95EAE0870414}">
      <dsp:nvSpPr>
        <dsp:cNvPr id="0" name=""/>
        <dsp:cNvSpPr/>
      </dsp:nvSpPr>
      <dsp:spPr>
        <a:xfrm>
          <a:off x="0" y="1158080"/>
          <a:ext cx="6050167" cy="971684"/>
        </a:xfrm>
        <a:prstGeom prst="roundRect">
          <a:avLst/>
        </a:prstGeom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18900000" scaled="1"/>
          <a:tileRect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Son Başvuru Tarihi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Elektronik Başvuru: 8 Nisan 2016 </a:t>
          </a:r>
          <a:r>
            <a:rPr lang="tr-TR" sz="2000" b="0" kern="1200" dirty="0" smtClean="0">
              <a:solidFill>
                <a:schemeClr val="bg1"/>
              </a:solidFill>
              <a:latin typeface="Candara" panose="020E0502030303020204" pitchFamily="34" charset="0"/>
            </a:rPr>
            <a:t>/</a:t>
          </a: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 </a:t>
          </a:r>
          <a:r>
            <a:rPr lang="tr-TR" sz="2000" b="0" kern="1200" dirty="0" smtClean="0">
              <a:solidFill>
                <a:schemeClr val="bg1"/>
              </a:solidFill>
              <a:latin typeface="Candara" panose="020E0502030303020204" pitchFamily="34" charset="0"/>
            </a:rPr>
            <a:t>Saat: 17:00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Evrakların Teslimi: 15 Nisan 2016 </a:t>
          </a:r>
          <a:r>
            <a:rPr lang="tr-TR" sz="2000" b="0" kern="1200" dirty="0" smtClean="0">
              <a:solidFill>
                <a:schemeClr val="bg1"/>
              </a:solidFill>
              <a:latin typeface="Candara" panose="020E0502030303020204" pitchFamily="34" charset="0"/>
            </a:rPr>
            <a:t>/</a:t>
          </a: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 </a:t>
          </a:r>
          <a:r>
            <a:rPr lang="tr-TR" sz="2000" b="0" kern="1200" dirty="0" smtClean="0">
              <a:solidFill>
                <a:schemeClr val="bg1"/>
              </a:solidFill>
              <a:latin typeface="Candara" panose="020E0502030303020204" pitchFamily="34" charset="0"/>
            </a:rPr>
            <a:t>Saat:17:00</a:t>
          </a:r>
          <a:endParaRPr lang="tr-TR" sz="2000" b="0" kern="1200" dirty="0">
            <a:solidFill>
              <a:schemeClr val="bg1"/>
            </a:solidFill>
            <a:latin typeface="Candara" panose="020E0502030303020204" pitchFamily="34" charset="0"/>
          </a:endParaRPr>
        </a:p>
      </dsp:txBody>
      <dsp:txXfrm>
        <a:off x="47434" y="1205514"/>
        <a:ext cx="5955299" cy="876816"/>
      </dsp:txXfrm>
    </dsp:sp>
    <dsp:sp modelId="{34565B36-B340-44C5-A7AF-061C09F770EE}">
      <dsp:nvSpPr>
        <dsp:cNvPr id="0" name=""/>
        <dsp:cNvSpPr/>
      </dsp:nvSpPr>
      <dsp:spPr>
        <a:xfrm>
          <a:off x="0" y="2129883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Ön İnceleme Aşaması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2144999"/>
        <a:ext cx="6019935" cy="279423"/>
      </dsp:txXfrm>
    </dsp:sp>
    <dsp:sp modelId="{4E63A0BB-7473-41F1-803D-642AF2E1E9E5}">
      <dsp:nvSpPr>
        <dsp:cNvPr id="0" name=""/>
        <dsp:cNvSpPr/>
      </dsp:nvSpPr>
      <dsp:spPr>
        <a:xfrm>
          <a:off x="0" y="2439657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Bağımsız Değerlendirici Aşaması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2454773"/>
        <a:ext cx="6019935" cy="279423"/>
      </dsp:txXfrm>
    </dsp:sp>
    <dsp:sp modelId="{D65D6DAE-C5CD-449E-8A4B-06B2DB329D97}">
      <dsp:nvSpPr>
        <dsp:cNvPr id="0" name=""/>
        <dsp:cNvSpPr/>
      </dsp:nvSpPr>
      <dsp:spPr>
        <a:xfrm>
          <a:off x="0" y="2749431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Değerlendirme Komitesi Aşaması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2764547"/>
        <a:ext cx="6019935" cy="279423"/>
      </dsp:txXfrm>
    </dsp:sp>
    <dsp:sp modelId="{146656F6-A24E-41E2-9787-5D1A76E527CC}">
      <dsp:nvSpPr>
        <dsp:cNvPr id="0" name=""/>
        <dsp:cNvSpPr/>
      </dsp:nvSpPr>
      <dsp:spPr>
        <a:xfrm>
          <a:off x="0" y="3059205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Genel Sekreter İncelemesi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3074321"/>
        <a:ext cx="6019935" cy="279423"/>
      </dsp:txXfrm>
    </dsp:sp>
    <dsp:sp modelId="{5879362C-E4F5-459D-B905-E8FA6572F993}">
      <dsp:nvSpPr>
        <dsp:cNvPr id="0" name=""/>
        <dsp:cNvSpPr/>
      </dsp:nvSpPr>
      <dsp:spPr>
        <a:xfrm>
          <a:off x="0" y="3368978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Yönetim Kurulu Onayı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3384094"/>
        <a:ext cx="6019935" cy="279423"/>
      </dsp:txXfrm>
    </dsp:sp>
    <dsp:sp modelId="{91B5DF58-65BA-4979-BC84-A53152684476}">
      <dsp:nvSpPr>
        <dsp:cNvPr id="0" name=""/>
        <dsp:cNvSpPr/>
      </dsp:nvSpPr>
      <dsp:spPr>
        <a:xfrm>
          <a:off x="0" y="3678752"/>
          <a:ext cx="6050167" cy="522236"/>
        </a:xfrm>
        <a:prstGeom prst="roundRect">
          <a:avLst/>
        </a:prstGeom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18900000" scaled="1"/>
          <a:tileRect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latin typeface="Candara" panose="020E0502030303020204" pitchFamily="34" charset="0"/>
            </a:rPr>
            <a:t>Değerlendirme Sonuçlarının İlanı (15 Temmuz 2016)</a:t>
          </a:r>
          <a:endParaRPr lang="tr-TR" sz="2000" kern="1200" dirty="0">
            <a:solidFill>
              <a:schemeClr val="bg1"/>
            </a:solidFill>
            <a:latin typeface="Candara" panose="020E0502030303020204" pitchFamily="34" charset="0"/>
          </a:endParaRPr>
        </a:p>
      </dsp:txBody>
      <dsp:txXfrm>
        <a:off x="25493" y="3704245"/>
        <a:ext cx="5999181" cy="471250"/>
      </dsp:txXfrm>
    </dsp:sp>
    <dsp:sp modelId="{9494ECDC-50ED-48D3-AC4B-317BAAB67256}">
      <dsp:nvSpPr>
        <dsp:cNvPr id="0" name=""/>
        <dsp:cNvSpPr/>
      </dsp:nvSpPr>
      <dsp:spPr>
        <a:xfrm>
          <a:off x="0" y="4201108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Sözleşmelerin İmzalanması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4216224"/>
        <a:ext cx="6019935" cy="279423"/>
      </dsp:txXfrm>
    </dsp:sp>
    <dsp:sp modelId="{42D90633-13C9-42EF-A73D-4563F16C8B26}">
      <dsp:nvSpPr>
        <dsp:cNvPr id="0" name=""/>
        <dsp:cNvSpPr/>
      </dsp:nvSpPr>
      <dsp:spPr>
        <a:xfrm>
          <a:off x="0" y="4510881"/>
          <a:ext cx="6050167" cy="309655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>
              <a:solidFill>
                <a:schemeClr val="tx1"/>
              </a:solidFill>
              <a:latin typeface="Candara" panose="020E0502030303020204" pitchFamily="34" charset="0"/>
            </a:rPr>
            <a:t>İzleme</a:t>
          </a:r>
          <a:r>
            <a:rPr lang="es-ES" sz="2000" kern="1200" dirty="0" smtClean="0">
              <a:solidFill>
                <a:schemeClr val="tx1"/>
              </a:solidFill>
              <a:latin typeface="Candara" panose="020E0502030303020204" pitchFamily="34" charset="0"/>
            </a:rPr>
            <a:t> ve </a:t>
          </a:r>
          <a:r>
            <a:rPr lang="es-ES" sz="2000" kern="1200" dirty="0" err="1" smtClean="0">
              <a:solidFill>
                <a:schemeClr val="tx1"/>
              </a:solidFill>
              <a:latin typeface="Candara" panose="020E0502030303020204" pitchFamily="34" charset="0"/>
            </a:rPr>
            <a:t>Değerlendirme</a:t>
          </a:r>
          <a:endParaRPr lang="tr-TR" sz="20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5116" y="4525997"/>
        <a:ext cx="6019935" cy="279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96642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6642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84065FA4-10B5-4DC1-A786-5AD804A65036}" type="datetimeFigureOut">
              <a:rPr lang="tr-TR" smtClean="0"/>
              <a:pPr/>
              <a:t>15.01.2016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7429"/>
            <a:ext cx="2972547" cy="498245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9447429"/>
            <a:ext cx="2972547" cy="498245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8BE93C55-84E2-46B3-B73A-C2CA3DE541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4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7921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97395D14-8F6F-4160-98A5-FE8BC64CC4AD}" type="datetimeFigureOut">
              <a:rPr lang="tr-TR" smtClean="0"/>
              <a:t>15.01.2016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1" tIns="45981" rIns="91961" bIns="4598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480" y="4724679"/>
            <a:ext cx="5487041" cy="4476512"/>
          </a:xfrm>
          <a:prstGeom prst="rect">
            <a:avLst/>
          </a:prstGeom>
        </p:spPr>
        <p:txBody>
          <a:bodyPr vert="horz" lIns="91961" tIns="45981" rIns="91961" bIns="45981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47765"/>
            <a:ext cx="2972547" cy="497920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3852" y="9447765"/>
            <a:ext cx="2972547" cy="497920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BE1A05C1-DCA8-4FB2-8CA3-F8A5BE037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73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58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47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896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915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72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9E369-3D69-48A2-87A6-EB1A872A1BB5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32777-975C-4681-A411-1C0316B215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3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399A75-DE8E-42B7-88FC-B7D861004FC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BD61B-4AE1-4A39-9433-788EB0574A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17A7CC-F532-473F-AF2B-B7BE26D6C1C7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37816-44A0-4C9F-929A-08E3A821D0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56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9E369-3D69-48A2-87A6-EB1A872A1BB5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32777-975C-4681-A411-1C0316B215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8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4BDF8-DF9D-4745-AD4C-A56FFF8B35A0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E19F-EA1B-48FC-8FD3-6F58FDB16B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54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27D4B-ECA3-4DFE-A200-F0029A7C332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F6B5-D479-43ED-90FC-66328D7844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15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CC5E8-90A1-4E1B-9FC7-B6832C028E7A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F979-8677-45D2-8173-E35D488969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35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FD4B4-59BB-4844-8A8F-F3FBC1E6EF2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E76E-2D01-4703-A9E3-E97D89663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9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4CA24-9C56-44B3-AC89-8F610C906199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2D612-A252-4E1F-A736-8B6B7525E0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7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7CA555-4527-4597-8739-D0BAA03EC25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2531-4092-44F0-9C45-E2D0598146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54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3B46C-1C57-40C5-B94C-D5C23F202E66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F804-D911-4CCD-B094-4E47DE9CB9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6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4BDF8-DF9D-4745-AD4C-A56FFF8B35A0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E19F-EA1B-48FC-8FD3-6F58FDB16B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3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1D0D2D-4C9F-4561-AF83-08904956B410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D756-FB1F-4DDB-AB45-D6E72CF7B8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27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399A75-DE8E-42B7-88FC-B7D861004FC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BD61B-4AE1-4A39-9433-788EB0574A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39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17A7CC-F532-473F-AF2B-B7BE26D6C1C7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37816-44A0-4C9F-929A-08E3A821D0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27D4B-ECA3-4DFE-A200-F0029A7C332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F6B5-D479-43ED-90FC-66328D7844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2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CC5E8-90A1-4E1B-9FC7-B6832C028E7A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F979-8677-45D2-8173-E35D488969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3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FD4B4-59BB-4844-8A8F-F3FBC1E6EF2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E76E-2D01-4703-A9E3-E97D89663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4CA24-9C56-44B3-AC89-8F610C906199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2D612-A252-4E1F-A736-8B6B7525E0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3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7CA555-4527-4597-8739-D0BAA03EC25C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2531-4092-44F0-9C45-E2D0598146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3B46C-1C57-40C5-B94C-D5C23F202E66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F804-D911-4CCD-B094-4E47DE9CB9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8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1D0D2D-4C9F-4561-AF83-08904956B410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D756-FB1F-4DDB-AB45-D6E72CF7B8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0C91C50-FFAE-4D7E-A85A-25F4C2CD3461}" type="datetime1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6D9E15C-118F-4B7A-AF15-0E07BA9E5D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34" charset="0"/>
          <a:cs typeface="Geneva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0C91C50-FFAE-4D7E-A85A-25F4C2CD3461}" type="datetime1">
              <a:rPr lang="en-US" smtClean="0">
                <a:ea typeface="Geneva" pitchFamily="34" charset="0"/>
              </a:rPr>
              <a:pPr/>
              <a:t>1/15/2016</a:t>
            </a:fld>
            <a:endParaRPr lang="en-US" dirty="0">
              <a:ea typeface="Genev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tr-TR" dirty="0">
              <a:ea typeface="Genev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6D9E15C-118F-4B7A-AF15-0E07BA9E5D0B}" type="slidenum">
              <a:rPr lang="en-US">
                <a:ea typeface="Geneva" pitchFamily="34" charset="0"/>
              </a:rPr>
              <a:pPr/>
              <a:t>‹#›</a:t>
            </a:fld>
            <a:endParaRPr lang="en-US" dirty="0">
              <a:ea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34" charset="0"/>
          <a:cs typeface="Geneva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2777-975C-4681-A411-1C0316B215A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1187624" y="4293095"/>
            <a:ext cx="71287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2016 M</a:t>
            </a:r>
            <a:r>
              <a:rPr lang="tr-TR" sz="36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ALİ</a:t>
            </a:r>
            <a:r>
              <a:rPr lang="tr-TR" sz="4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D</a:t>
            </a:r>
            <a:r>
              <a:rPr lang="tr-TR" sz="36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ESTEK</a:t>
            </a:r>
            <a:r>
              <a:rPr lang="tr-TR" sz="4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</a:t>
            </a:r>
            <a:r>
              <a:rPr lang="tr-TR" sz="36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ROGRAMI</a:t>
            </a:r>
          </a:p>
          <a:p>
            <a:pPr algn="ctr"/>
            <a:endParaRPr lang="tr-TR" sz="28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ctr"/>
            <a:r>
              <a:rPr lang="tr-TR" sz="28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Açılış Törenine </a:t>
            </a:r>
            <a:r>
              <a:rPr lang="tr-TR" sz="28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Hoşgeldiniz</a:t>
            </a:r>
            <a:endParaRPr lang="tr-TR" sz="28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ctr"/>
            <a:endParaRPr lang="tr-TR" sz="28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r"/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13.01.2016</a:t>
            </a:r>
          </a:p>
        </p:txBody>
      </p:sp>
    </p:spTree>
    <p:extLst>
      <p:ext uri="{BB962C8B-B14F-4D97-AF65-F5344CB8AC3E}">
        <p14:creationId xmlns:p14="http://schemas.microsoft.com/office/powerpoint/2010/main" val="13864804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12"/>
          <p:cNvSpPr txBox="1"/>
          <p:nvPr/>
        </p:nvSpPr>
        <p:spPr>
          <a:xfrm>
            <a:off x="251520" y="2132856"/>
            <a:ext cx="56166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algn="just"/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İstihdamın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artırılması: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Projeler kapsamında tam zamanlı ve kadın/genç /engelli olması koşulu ile yeni istihdam içeren projelere </a:t>
            </a:r>
            <a:r>
              <a:rPr lang="tr-TR" sz="28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+2 puan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verilecektir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0848"/>
            <a:ext cx="2736304" cy="2832879"/>
          </a:xfrm>
          <a:prstGeom prst="rect">
            <a:avLst/>
          </a:prstGeom>
        </p:spPr>
      </p:pic>
      <p:sp>
        <p:nvSpPr>
          <p:cNvPr id="8" name="Başlık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İLAVE PUAN UYGULAMASI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908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12"/>
          <p:cNvSpPr txBox="1"/>
          <p:nvPr/>
        </p:nvSpPr>
        <p:spPr>
          <a:xfrm>
            <a:off x="215942" y="1556792"/>
            <a:ext cx="847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İçi Gelişmişlik Farklarının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Azaltılması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 Tabloda belirtilen ilçelerde uygulanacak projelere değerlendirme sürecinde ilave puan verilecektir:</a:t>
            </a:r>
          </a:p>
          <a:p>
            <a:pPr marL="457200" indent="-457200" algn="just">
              <a:buAutoNum type="arabicPeriod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105208768"/>
              </p:ext>
            </p:extLst>
          </p:nvPr>
        </p:nvGraphicFramePr>
        <p:xfrm>
          <a:off x="971600" y="2534650"/>
          <a:ext cx="71801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331639" y="246502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3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259632" y="4005064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6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331640" y="5445224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6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Başlık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İLAVE PUAN UYGULAMASI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467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35330820"/>
              </p:ext>
            </p:extLst>
          </p:nvPr>
        </p:nvGraphicFramePr>
        <p:xfrm>
          <a:off x="1547664" y="1417638"/>
          <a:ext cx="6050167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Başlık 1"/>
          <p:cNvSpPr txBox="1">
            <a:spLocks noGrp="1"/>
          </p:cNvSpPr>
          <p:nvPr>
            <p:ph type="title"/>
          </p:nvPr>
        </p:nvSpPr>
        <p:spPr bwMode="auto">
          <a:xfrm>
            <a:off x="590872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ÖNGÖRÜLEN TAKVİM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366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4283968" y="1424965"/>
            <a:ext cx="4608512" cy="4668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Ajansımız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tarafından;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P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rojeye 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dayalı iş yapma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kültürünün yaygınlaştırılması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,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A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jansa 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başvuruda bulunulan projelerin niteliğinin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arttırılması,</a:t>
            </a:r>
            <a:endParaRPr lang="tr-TR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Proje hazırlayanlara yol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göstermesi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amacıyla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hazırlanan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 Hazırlama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Kılavuzu,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Çukurova Kalkınma Ajansı veya Ajansın internet adresinden (www.cka.org.tr ) temin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edilebilir.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7638"/>
            <a:ext cx="3625331" cy="5071016"/>
          </a:xfrm>
          <a:prstGeom prst="rect">
            <a:avLst/>
          </a:prstGeom>
        </p:spPr>
      </p:pic>
      <p:sp>
        <p:nvSpPr>
          <p:cNvPr id="8" name="Başlık 1"/>
          <p:cNvSpPr txBox="1">
            <a:spLocks noGrp="1"/>
          </p:cNvSpPr>
          <p:nvPr>
            <p:ph type="title"/>
          </p:nvPr>
        </p:nvSpPr>
        <p:spPr bwMode="auto">
          <a:xfrm>
            <a:off x="61156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PROJE HAZIRLAMA KILAVUZU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475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27984" y="1666543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Sahibi olarak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https://kaysuygulama.kalkinma.gov.tr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adresinden sisteme kayıt işlemi yapılır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Formu https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://kaysuygulama.kalkinma.gov.tr adresinden doldurulur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20727"/>
            <a:ext cx="3003875" cy="2621725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683568" y="4301222"/>
            <a:ext cx="80752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16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tamamlandıktan sonra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sistem tarafından üretilen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PDF formatındaki Başvuru Formunun ve kapağının çıktısı alınır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algn="just"/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Çıktısı alınan Başvuru Formu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kurumu temsil ve 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ilzama yetkili kişi(</a:t>
            </a:r>
            <a:r>
              <a:rPr lang="tr-TR" sz="2000" b="1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ler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) tarafından imzalandıktan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çoğaltıldıktan sonra destekleyici belgeler eklenerek </a:t>
            </a:r>
            <a:r>
              <a:rPr lang="tr-TR" sz="20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zarflanır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ve kapalı zarfın üzerine Başvuru Formu Kapağı yapıştırılır.</a:t>
            </a:r>
          </a:p>
          <a:p>
            <a:pPr algn="just"/>
            <a:endParaRPr lang="tr-TR" sz="1600" i="1" dirty="0">
              <a:solidFill>
                <a:srgbClr val="0033CC"/>
              </a:solidFill>
            </a:endParaRPr>
          </a:p>
          <a:p>
            <a:pPr algn="just"/>
            <a:endParaRPr lang="tr-TR" sz="1600" dirty="0"/>
          </a:p>
          <a:p>
            <a:endParaRPr lang="tr-TR" sz="1600" dirty="0"/>
          </a:p>
        </p:txBody>
      </p:sp>
      <p:sp>
        <p:nvSpPr>
          <p:cNvPr id="8" name="Başlık 1"/>
          <p:cNvSpPr txBox="1">
            <a:spLocks noGrp="1"/>
          </p:cNvSpPr>
          <p:nvPr>
            <p:ph type="title"/>
          </p:nvPr>
        </p:nvSpPr>
        <p:spPr bwMode="auto">
          <a:xfrm>
            <a:off x="61156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BAŞVURULAR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406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556792"/>
            <a:ext cx="7715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srgbClr val="92D050"/>
              </a:solidFill>
              <a:latin typeface="+mn-lt"/>
            </a:endParaRPr>
          </a:p>
          <a:p>
            <a:pPr algn="ctr"/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Mali Destek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Programı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hakkında detaylı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bilgi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Çukurova Kalkınma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Ajansı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veya A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jansın internet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adresinden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www.cka.org.tr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) temin edilebilecek </a:t>
            </a:r>
            <a:r>
              <a:rPr lang="tr-TR" sz="32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Rehberi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nde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mevcuttur.</a:t>
            </a:r>
          </a:p>
          <a:p>
            <a:pPr algn="ctr"/>
            <a:endParaRPr lang="tr-TR" sz="2400" b="1" u="sng" dirty="0" smtClean="0">
              <a:solidFill>
                <a:srgbClr val="92D050"/>
              </a:solidFill>
              <a:latin typeface="+mn-lt"/>
            </a:endParaRPr>
          </a:p>
          <a:p>
            <a:pPr algn="ctr"/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Başvurular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elden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veya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posta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yoluyla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aşağıdaki adrese teslim edilmelidir: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ctr"/>
            <a:endParaRPr lang="tr-TR" sz="2400" i="1" dirty="0" smtClean="0">
              <a:solidFill>
                <a:srgbClr val="0033CC"/>
              </a:solidFill>
              <a:latin typeface="+mn-lt"/>
            </a:endParaRPr>
          </a:p>
          <a:p>
            <a:endParaRPr lang="tr-TR" sz="2400" dirty="0" smtClean="0">
              <a:latin typeface="+mn-lt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2364432" y="4480520"/>
          <a:ext cx="45838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b="1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Çukurova Kalkınma Ajansı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Çınarlı </a:t>
                      </a:r>
                      <a:r>
                        <a:rPr lang="tr-TR" sz="2400" b="0" spc="-1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mah.</a:t>
                      </a:r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Atatürk </a:t>
                      </a:r>
                      <a:r>
                        <a:rPr lang="tr-TR" sz="2400" b="0" spc="-1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cad.</a:t>
                      </a:r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No:1 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Sabancı İş Merkezi Kat: 6-7 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01160 Seyhan/ADANA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Başlık 1"/>
          <p:cNvSpPr txBox="1">
            <a:spLocks noGrp="1"/>
          </p:cNvSpPr>
          <p:nvPr>
            <p:ph type="title"/>
          </p:nvPr>
        </p:nvSpPr>
        <p:spPr bwMode="auto">
          <a:xfrm>
            <a:off x="61156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 ADRESİ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850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1517878"/>
            <a:ext cx="800323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Sorularınızı, son başvuru tarihinden </a:t>
            </a:r>
            <a:r>
              <a:rPr lang="tr-TR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20 </a:t>
            </a:r>
            <a:r>
              <a:rPr lang="tr-TR" sz="32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gün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öncesine kadar, teklif çağrısının referans numarasını açık bir şekilde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belirterek elektronik posta ya da faks yoluyla gönderebilirsiniz.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lvl="1" algn="just"/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	E-posta 	: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projebirimi@cka.org.tr </a:t>
            </a:r>
          </a:p>
          <a:p>
            <a:pPr lvl="1" algn="just"/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	Faks	: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(322) 363 00 41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Soruların yanıtları,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http://www.cka.org.tr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 “Mali Destekler” bölümünde Sıkça Sorulan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Sorular (SSS)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listesinde yayınlanacaktır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SSS listesinde ve Başvuru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Rehberinde yer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almayan hiç bir bilgi Başvuru Sahipleri ve Ajans için bağlayıcı nitelik taşımamaktadır.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Başlık 1"/>
          <p:cNvSpPr txBox="1">
            <a:spLocks noGrp="1"/>
          </p:cNvSpPr>
          <p:nvPr>
            <p:ph type="title"/>
          </p:nvPr>
        </p:nvSpPr>
        <p:spPr bwMode="auto">
          <a:xfrm>
            <a:off x="61156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SORULARINIZ İÇİN…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617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755576" y="4365104"/>
            <a:ext cx="784887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3200" b="1" spc="-1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  <a:alpha val="95000"/>
                  </a:prst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MALİ DESTEK PROGRAMININ</a:t>
            </a:r>
          </a:p>
          <a:p>
            <a:pPr algn="ctr">
              <a:spcAft>
                <a:spcPts val="1200"/>
              </a:spcAft>
            </a:pPr>
            <a:r>
              <a:rPr lang="tr-TR" sz="3200" b="1" spc="-1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  <a:alpha val="95000"/>
                  </a:prst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BÖLGEMİZ İÇİN HAYIRLI OLMASINI</a:t>
            </a:r>
          </a:p>
          <a:p>
            <a:pPr algn="ctr">
              <a:spcAft>
                <a:spcPts val="1200"/>
              </a:spcAft>
            </a:pPr>
            <a:r>
              <a:rPr lang="tr-TR" sz="3200" b="1" spc="-1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  <a:alpha val="95000"/>
                  </a:prst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TEMENNİ EDERİZ.</a:t>
            </a:r>
            <a:endParaRPr lang="tr-TR" sz="3200" b="1" spc="-1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prstClr val="black">
                  <a:lumMod val="50000"/>
                  <a:lumOff val="50000"/>
                  <a:alpha val="95000"/>
                </a:prst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2777-975C-4681-A411-1C0316B215A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549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614">
            <a:off x="4789433" y="1237302"/>
            <a:ext cx="3678958" cy="5046776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395536" y="1556792"/>
            <a:ext cx="3816424" cy="304698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MİKRO İŞLETMELERDE KURUMSALLAŞMA VE REKABETÇİLİĞİN GELİŞTİRİLMESİ </a:t>
            </a:r>
          </a:p>
          <a:p>
            <a:pPr algn="ctr"/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MALİ DESTEK PROGRAMI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9482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609600" y="1759163"/>
            <a:ext cx="822959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2016 yılı Mali Destek Programları	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2400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planı ve programları,  </a:t>
            </a:r>
            <a:endParaRPr lang="tr-TR" sz="2400" spc="-1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Ajansın </a:t>
            </a:r>
            <a:r>
              <a:rPr lang="tr-TR" sz="2400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yıllık çalışma programı ve </a:t>
            </a: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bütçesi,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Ulusal </a:t>
            </a:r>
            <a:r>
              <a:rPr lang="tr-TR" sz="2400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planlar, strateji ve eylem planları, teşvik sistemi, </a:t>
            </a:r>
            <a:endParaRPr lang="tr-TR" sz="2400" spc="-1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Ajansın </a:t>
            </a:r>
            <a:r>
              <a:rPr lang="tr-TR" sz="2400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geçmiş dönem uygulama </a:t>
            </a: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tecrübesi,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İlgili </a:t>
            </a:r>
            <a:r>
              <a:rPr lang="tr-TR" sz="2400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taraflardan gelen talepler, görüşler ve geri </a:t>
            </a: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beslemeler,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Bölgedeki </a:t>
            </a:r>
            <a:r>
              <a:rPr lang="tr-TR" sz="2400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ticaret ve sanayi odaları ve Kalkınma Kurulu’nun tavsiyeleri</a:t>
            </a:r>
          </a:p>
          <a:p>
            <a:pPr algn="just">
              <a:spcAft>
                <a:spcPts val="600"/>
              </a:spcAft>
            </a:pPr>
            <a:endParaRPr lang="tr-TR" sz="2400" spc="-1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doğrultusunda hazırlanmış, </a:t>
            </a:r>
            <a:r>
              <a:rPr lang="tr-TR" sz="24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Yönetim Kurulu </a:t>
            </a: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</a:t>
            </a:r>
            <a:r>
              <a:rPr lang="tr-TR" sz="24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Kalkınma Bakanlığı</a:t>
            </a:r>
            <a:r>
              <a:rPr lang="tr-TR" sz="2400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tarafından onaylanmıştır.</a:t>
            </a:r>
          </a:p>
        </p:txBody>
      </p:sp>
      <p:sp>
        <p:nvSpPr>
          <p:cNvPr id="5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HAZIRLIĞI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825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12"/>
          <p:cNvSpPr txBox="1"/>
          <p:nvPr/>
        </p:nvSpPr>
        <p:spPr>
          <a:xfrm>
            <a:off x="751062" y="2060848"/>
            <a:ext cx="793573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algn="just"/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Bu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 ile,</a:t>
            </a:r>
          </a:p>
          <a:p>
            <a:pPr algn="just"/>
            <a:endParaRPr lang="tr-TR" sz="3200" b="1" spc="-150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		</a:t>
            </a:r>
            <a:r>
              <a:rPr lang="tr-TR" sz="32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bölgedeki mikro ölçekli işletmelerin kurumsallaşma, ürün geliştirme ve çeşitlendirme yoluyla rekabet gücünün artırılması</a:t>
            </a: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amaçlanmaktadır.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AMACI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47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Metin kutusu 5"/>
          <p:cNvSpPr txBox="1"/>
          <p:nvPr/>
        </p:nvSpPr>
        <p:spPr>
          <a:xfrm>
            <a:off x="5148064" y="1484784"/>
            <a:ext cx="3950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Desteklenecek Sektörler: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Gıda –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içecek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K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imya 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–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plastik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T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ekstil 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– hazır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giyim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M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akine 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– metal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işleri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M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etalik </a:t>
            </a: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olmayan mineral 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ürünler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Ayakkabıcılık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Materyallerin geri kazanımı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Mobilya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Lojistik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Turizm amaçlı asli konaklama tesisleri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</a:t>
            </a:r>
            <a:r>
              <a:rPr lang="tr-TR" sz="2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ilişim</a:t>
            </a:r>
            <a:endParaRPr lang="tr-TR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1758056062"/>
              </p:ext>
            </p:extLst>
          </p:nvPr>
        </p:nvGraphicFramePr>
        <p:xfrm>
          <a:off x="251520" y="1484784"/>
          <a:ext cx="4752528" cy="5099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ÖNCELİKLER VE SEKTÖRLER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53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188614090"/>
              </p:ext>
            </p:extLst>
          </p:nvPr>
        </p:nvGraphicFramePr>
        <p:xfrm>
          <a:off x="457200" y="1412776"/>
          <a:ext cx="850728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atır Belirtme Çizgisi 2 3"/>
          <p:cNvSpPr/>
          <p:nvPr/>
        </p:nvSpPr>
        <p:spPr>
          <a:xfrm>
            <a:off x="457200" y="4005064"/>
            <a:ext cx="3369650" cy="1800200"/>
          </a:xfrm>
          <a:prstGeom prst="borderCallout2">
            <a:avLst>
              <a:gd name="adj1" fmla="val 16210"/>
              <a:gd name="adj2" fmla="val -2227"/>
              <a:gd name="adj3" fmla="val 16210"/>
              <a:gd name="adj4" fmla="val -9205"/>
              <a:gd name="adj5" fmla="val -40048"/>
              <a:gd name="adj6" fmla="val 985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10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kişiden az çalışanı olmalı</a:t>
            </a: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-65" charset="-128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Y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ıllık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net satış hasılatı veya mali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bilançosundan herhangi biri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1 milyon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TL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’yi aşmamalı </a:t>
            </a:r>
            <a:endParaRPr lang="tr-TR" sz="2400" dirty="0"/>
          </a:p>
        </p:txBody>
      </p:sp>
      <p:sp>
        <p:nvSpPr>
          <p:cNvPr id="10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KÜNYESİ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924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Metin kutusu 2"/>
          <p:cNvSpPr txBox="1"/>
          <p:nvPr/>
        </p:nvSpPr>
        <p:spPr>
          <a:xfrm>
            <a:off x="323528" y="1556793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Başvuru Sahibinin;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4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Kasım 2012 tarih ve 2012/3834 sayılı Yönetmelik’e göre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mikro işletme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olarak sınıflandırılan KOBİ (Küçük ve Orta Büyüklükteki İşletme) tanımına  uygun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olması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Ajansın faaliyet gösterdiği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TR62(Adana, Mersin) Düzey 2 Bölgesi’nde kayıtlı olması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veya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merkezi ya da yasal şubelerinin bu bölgede bulunması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Projenin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hazırlığından ve yönetiminden (eğer varsa ortakları ile birlikte)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doğrudan sorumlu olması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aracı olarak hareket etmemesi, 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 başvurusu yapılmadan önce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kurulmuş ve esnaf veya ticaret sicilinde tescil edilmiş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olması gerekmektedir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 SAHİBİ UYGUNLUĞU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9300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Bulut Belirtme Çizgisi 9"/>
          <p:cNvSpPr/>
          <p:nvPr/>
        </p:nvSpPr>
        <p:spPr>
          <a:xfrm>
            <a:off x="217960" y="1556792"/>
            <a:ext cx="2736304" cy="1296144"/>
          </a:xfrm>
          <a:prstGeom prst="cloudCallout">
            <a:avLst>
              <a:gd name="adj1" fmla="val 46743"/>
              <a:gd name="adj2" fmla="val 83077"/>
            </a:avLst>
          </a:prstGeom>
          <a:solidFill>
            <a:srgbClr val="A4C666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2843808" y="1556792"/>
            <a:ext cx="61897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İşletmelerin dış ticaret, markalaşma, tasarım, stratejik planlama, üretim planlaması gibi alanlarda kurumsallaşmasına yönelik projeler</a:t>
            </a:r>
          </a:p>
          <a:p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Patent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faydalı model ve endüstriyel tasarım gibi tescil belgeleri alınmış ürünlerin ticarileştirilmesine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projeler</a:t>
            </a: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Yüksek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katma değerli üretimin geliştirilmesine yönelik ürün geliştirme ve tasarıma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Yeni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ürün üretilmesi ve geliştirilmesine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Ürün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geliştirme ve araştırmaya yönelik yeni laboratuvar, test merkezi kurulması veya geliştirilmesine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İhracata başlanması ya da ihracatın artırılmasına yönelik projeler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 rot="20603496">
            <a:off x="450765" y="1789364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Örnek Proje Konuları</a:t>
            </a:r>
          </a:p>
        </p:txBody>
      </p:sp>
      <p:sp>
        <p:nvSpPr>
          <p:cNvPr id="9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PROJE KONULARI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456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12"/>
          <p:cNvSpPr txBox="1"/>
          <p:nvPr/>
        </p:nvSpPr>
        <p:spPr>
          <a:xfrm>
            <a:off x="323528" y="1628800"/>
            <a:ext cx="8548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2016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yılı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MİKRO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mali destek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programı kapsamında bir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Sahibi en fazla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iki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 başvurusunda bulunabilir, bu başvurulardan en fazla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biri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destek almaya hak kazanabilir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Başka kaynaklardan desteklenen aynı proje ve/veya faaliyetler için Ajanstan destek sağlanamaz.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takvim yılı içerisinde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sözleşme yapılan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kar amacı güden gerçek ve tüzel kişiler, proje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uygulama döneminde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sözleşmenin sona erdiği tarihi izleyen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yıllık süre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içerisinde Ajansa başvuramaz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 bwMode="auto">
          <a:xfrm>
            <a:off x="609600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4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4C666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ÖZEL DÜZENLEMELER</a:t>
            </a:r>
            <a:endParaRPr lang="tr-TR" sz="40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A4C666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23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5538</TotalTime>
  <Words>789</Words>
  <Application>Microsoft Office PowerPoint</Application>
  <PresentationFormat>Ekran Gösterisi (4:3)</PresentationFormat>
  <Paragraphs>167</Paragraphs>
  <Slides>17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Geneva</vt:lpstr>
      <vt:lpstr>Wingdings</vt:lpstr>
      <vt:lpstr>1_Office Theme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İLAVE PUAN UYGULAMASI</vt:lpstr>
      <vt:lpstr>İLAVE PUAN UYGULAMASI</vt:lpstr>
      <vt:lpstr>ÖNGÖRÜLEN TAKVİM</vt:lpstr>
      <vt:lpstr>PROJE HAZIRLAMA KILAVUZU</vt:lpstr>
      <vt:lpstr>BAŞVURULAR</vt:lpstr>
      <vt:lpstr>BAŞVURU ADRESİ</vt:lpstr>
      <vt:lpstr>SORULARINIZ İÇİN…</vt:lpstr>
      <vt:lpstr>PowerPoint Sunusu</vt:lpstr>
    </vt:vector>
  </TitlesOfParts>
  <Company>Cosmic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Ayşegül Turgut</dc:creator>
  <cp:lastModifiedBy>Ayşegül Turgut</cp:lastModifiedBy>
  <cp:revision>581</cp:revision>
  <cp:lastPrinted>2015-01-29T15:05:44Z</cp:lastPrinted>
  <dcterms:created xsi:type="dcterms:W3CDTF">2010-03-23T15:12:52Z</dcterms:created>
  <dcterms:modified xsi:type="dcterms:W3CDTF">2016-01-15T07:52:10Z</dcterms:modified>
</cp:coreProperties>
</file>