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7.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Lst>
  <p:notesMasterIdLst>
    <p:notesMasterId r:id="rId96"/>
  </p:notesMasterIdLst>
  <p:handoutMasterIdLst>
    <p:handoutMasterId r:id="rId97"/>
  </p:handoutMasterIdLst>
  <p:sldIdLst>
    <p:sldId id="262" r:id="rId4"/>
    <p:sldId id="291" r:id="rId5"/>
    <p:sldId id="292" r:id="rId6"/>
    <p:sldId id="387" r:id="rId7"/>
    <p:sldId id="293" r:id="rId8"/>
    <p:sldId id="415" r:id="rId9"/>
    <p:sldId id="416" r:id="rId10"/>
    <p:sldId id="264" r:id="rId11"/>
    <p:sldId id="265" r:id="rId12"/>
    <p:sldId id="423" r:id="rId13"/>
    <p:sldId id="424" r:id="rId14"/>
    <p:sldId id="425" r:id="rId15"/>
    <p:sldId id="427" r:id="rId16"/>
    <p:sldId id="266" r:id="rId17"/>
    <p:sldId id="268" r:id="rId18"/>
    <p:sldId id="430" r:id="rId19"/>
    <p:sldId id="269" r:id="rId20"/>
    <p:sldId id="273" r:id="rId21"/>
    <p:sldId id="431" r:id="rId22"/>
    <p:sldId id="270" r:id="rId23"/>
    <p:sldId id="271" r:id="rId24"/>
    <p:sldId id="272" r:id="rId25"/>
    <p:sldId id="417" r:id="rId26"/>
    <p:sldId id="274" r:id="rId27"/>
    <p:sldId id="278" r:id="rId28"/>
    <p:sldId id="279" r:id="rId29"/>
    <p:sldId id="280" r:id="rId30"/>
    <p:sldId id="418" r:id="rId31"/>
    <p:sldId id="435" r:id="rId32"/>
    <p:sldId id="436" r:id="rId33"/>
    <p:sldId id="437" r:id="rId34"/>
    <p:sldId id="438" r:id="rId35"/>
    <p:sldId id="441" r:id="rId36"/>
    <p:sldId id="315" r:id="rId37"/>
    <p:sldId id="419" r:id="rId38"/>
    <p:sldId id="287" r:id="rId39"/>
    <p:sldId id="294" r:id="rId40"/>
    <p:sldId id="295" r:id="rId41"/>
    <p:sldId id="327" r:id="rId42"/>
    <p:sldId id="296" r:id="rId43"/>
    <p:sldId id="320" r:id="rId44"/>
    <p:sldId id="321" r:id="rId45"/>
    <p:sldId id="322" r:id="rId46"/>
    <p:sldId id="323" r:id="rId47"/>
    <p:sldId id="324" r:id="rId48"/>
    <p:sldId id="325" r:id="rId49"/>
    <p:sldId id="326" r:id="rId50"/>
    <p:sldId id="328" r:id="rId51"/>
    <p:sldId id="297" r:id="rId52"/>
    <p:sldId id="299" r:id="rId53"/>
    <p:sldId id="300" r:id="rId54"/>
    <p:sldId id="301" r:id="rId55"/>
    <p:sldId id="302" r:id="rId56"/>
    <p:sldId id="303" r:id="rId57"/>
    <p:sldId id="304" r:id="rId58"/>
    <p:sldId id="330" r:id="rId59"/>
    <p:sldId id="429" r:id="rId60"/>
    <p:sldId id="420" r:id="rId61"/>
    <p:sldId id="367" r:id="rId62"/>
    <p:sldId id="309" r:id="rId63"/>
    <p:sldId id="378" r:id="rId64"/>
    <p:sldId id="311" r:id="rId65"/>
    <p:sldId id="375" r:id="rId66"/>
    <p:sldId id="313" r:id="rId67"/>
    <p:sldId id="421" r:id="rId68"/>
    <p:sldId id="386" r:id="rId69"/>
    <p:sldId id="357" r:id="rId70"/>
    <p:sldId id="422" r:id="rId71"/>
    <p:sldId id="380" r:id="rId72"/>
    <p:sldId id="381" r:id="rId73"/>
    <p:sldId id="382" r:id="rId74"/>
    <p:sldId id="383" r:id="rId75"/>
    <p:sldId id="391" r:id="rId76"/>
    <p:sldId id="384" r:id="rId77"/>
    <p:sldId id="385" r:id="rId78"/>
    <p:sldId id="392" r:id="rId79"/>
    <p:sldId id="393" r:id="rId80"/>
    <p:sldId id="409" r:id="rId81"/>
    <p:sldId id="398" r:id="rId82"/>
    <p:sldId id="410" r:id="rId83"/>
    <p:sldId id="401" r:id="rId84"/>
    <p:sldId id="411" r:id="rId85"/>
    <p:sldId id="403" r:id="rId86"/>
    <p:sldId id="404" r:id="rId87"/>
    <p:sldId id="408" r:id="rId88"/>
    <p:sldId id="414" r:id="rId89"/>
    <p:sldId id="432" r:id="rId90"/>
    <p:sldId id="433" r:id="rId91"/>
    <p:sldId id="434" r:id="rId92"/>
    <p:sldId id="439" r:id="rId93"/>
    <p:sldId id="440" r:id="rId94"/>
    <p:sldId id="263" r:id="rId95"/>
  </p:sldIdLst>
  <p:sldSz cx="9144000" cy="6858000" type="screen4x3"/>
  <p:notesSz cx="6797675" cy="98567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iriş" id="{E052A98E-2EA0-4D28-BAEF-83F4EA58B315}">
          <p14:sldIdLst>
            <p14:sldId id="262"/>
            <p14:sldId id="291"/>
            <p14:sldId id="292"/>
            <p14:sldId id="387"/>
            <p14:sldId id="293"/>
            <p14:sldId id="415"/>
          </p14:sldIdLst>
        </p14:section>
        <p14:section name="1.Sözleşmenin Temel Bölümleri" id="{BA364DB9-A47E-4266-8BD4-EF5735029202}">
          <p14:sldIdLst>
            <p14:sldId id="416"/>
            <p14:sldId id="264"/>
            <p14:sldId id="265"/>
            <p14:sldId id="423"/>
            <p14:sldId id="424"/>
            <p14:sldId id="425"/>
            <p14:sldId id="427"/>
            <p14:sldId id="266"/>
            <p14:sldId id="268"/>
            <p14:sldId id="430"/>
            <p14:sldId id="269"/>
            <p14:sldId id="273"/>
            <p14:sldId id="431"/>
            <p14:sldId id="270"/>
            <p14:sldId id="271"/>
            <p14:sldId id="272"/>
          </p14:sldIdLst>
        </p14:section>
        <p14:section name="2.Uygun Maliyetler" id="{CE9528BB-30C7-4FBF-8357-01C2B38F4CA6}">
          <p14:sldIdLst>
            <p14:sldId id="417"/>
            <p14:sldId id="274"/>
            <p14:sldId id="278"/>
            <p14:sldId id="279"/>
            <p14:sldId id="280"/>
          </p14:sldIdLst>
        </p14:section>
        <p14:section name="3.Proje Dokümantasyonu" id="{F282C884-6829-4970-9D85-3595C0C363F4}">
          <p14:sldIdLst>
            <p14:sldId id="418"/>
            <p14:sldId id="435"/>
            <p14:sldId id="436"/>
            <p14:sldId id="437"/>
            <p14:sldId id="438"/>
            <p14:sldId id="441"/>
            <p14:sldId id="315"/>
          </p14:sldIdLst>
        </p14:section>
        <p14:section name="4.Satın Alma" id="{D6131632-2193-4438-8B4A-11E7D75A810E}">
          <p14:sldIdLst>
            <p14:sldId id="419"/>
            <p14:sldId id="287"/>
            <p14:sldId id="294"/>
            <p14:sldId id="295"/>
            <p14:sldId id="327"/>
            <p14:sldId id="296"/>
            <p14:sldId id="320"/>
            <p14:sldId id="321"/>
            <p14:sldId id="322"/>
            <p14:sldId id="323"/>
            <p14:sldId id="324"/>
            <p14:sldId id="325"/>
            <p14:sldId id="326"/>
            <p14:sldId id="328"/>
            <p14:sldId id="297"/>
            <p14:sldId id="299"/>
            <p14:sldId id="300"/>
            <p14:sldId id="301"/>
            <p14:sldId id="302"/>
            <p14:sldId id="303"/>
            <p14:sldId id="304"/>
            <p14:sldId id="330"/>
            <p14:sldId id="429"/>
          </p14:sldIdLst>
        </p14:section>
        <p14:section name="5.Raporlama" id="{60CFE93F-3ACE-41BF-841A-57433A5EE0D8}">
          <p14:sldIdLst>
            <p14:sldId id="420"/>
            <p14:sldId id="367"/>
            <p14:sldId id="309"/>
            <p14:sldId id="378"/>
            <p14:sldId id="311"/>
            <p14:sldId id="375"/>
            <p14:sldId id="313"/>
          </p14:sldIdLst>
        </p14:section>
        <p14:section name="6.Tanıtım ve Görünürlük" id="{28950CF5-34CA-4B10-88A6-252E8A4377DB}">
          <p14:sldIdLst>
            <p14:sldId id="421"/>
            <p14:sldId id="386"/>
            <p14:sldId id="357"/>
          </p14:sldIdLst>
        </p14:section>
        <p14:section name="7.İzleme" id="{A298411E-6FD1-4153-81F9-42D3C5CB69C2}">
          <p14:sldIdLst>
            <p14:sldId id="422"/>
            <p14:sldId id="380"/>
            <p14:sldId id="381"/>
            <p14:sldId id="382"/>
            <p14:sldId id="383"/>
            <p14:sldId id="391"/>
            <p14:sldId id="384"/>
            <p14:sldId id="385"/>
            <p14:sldId id="392"/>
            <p14:sldId id="393"/>
            <p14:sldId id="409"/>
            <p14:sldId id="398"/>
            <p14:sldId id="410"/>
            <p14:sldId id="401"/>
            <p14:sldId id="411"/>
            <p14:sldId id="403"/>
            <p14:sldId id="404"/>
            <p14:sldId id="408"/>
            <p14:sldId id="414"/>
            <p14:sldId id="432"/>
            <p14:sldId id="433"/>
            <p14:sldId id="434"/>
            <p14:sldId id="439"/>
            <p14:sldId id="440"/>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2" autoAdjust="0"/>
    <p:restoredTop sz="94684" autoAdjust="0"/>
  </p:normalViewPr>
  <p:slideViewPr>
    <p:cSldViewPr>
      <p:cViewPr>
        <p:scale>
          <a:sx n="94" d="100"/>
          <a:sy n="94" d="100"/>
        </p:scale>
        <p:origin x="-1290" y="-72"/>
      </p:cViewPr>
      <p:guideLst>
        <p:guide orient="horz" pos="2160"/>
        <p:guide pos="2880"/>
      </p:guideLst>
    </p:cSldViewPr>
  </p:slideViewPr>
  <p:outlineViewPr>
    <p:cViewPr>
      <p:scale>
        <a:sx n="33" d="100"/>
        <a:sy n="33" d="100"/>
      </p:scale>
      <p:origin x="0" y="1770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C904C-B77B-4B4F-A781-06B83F49984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D422B76B-0B99-4140-9661-8C58CE7BEB7A}">
      <dgm:prSet phldrT="[Metin]" custT="1"/>
      <dgm:spPr>
        <a:solidFill>
          <a:srgbClr val="006699"/>
        </a:solidFill>
      </dgm:spPr>
      <dgm:t>
        <a:bodyPr/>
        <a:lstStyle/>
        <a:p>
          <a:r>
            <a:rPr lang="tr-TR" sz="1600" dirty="0" smtClean="0"/>
            <a:t>2009</a:t>
          </a:r>
          <a:endParaRPr lang="tr-TR" sz="1600" dirty="0"/>
        </a:p>
      </dgm:t>
    </dgm:pt>
    <dgm:pt modelId="{E67E6D10-A01D-4031-989B-F446502130A1}" type="parTrans" cxnId="{1234D101-CE12-477D-B858-8FD499346392}">
      <dgm:prSet/>
      <dgm:spPr/>
      <dgm:t>
        <a:bodyPr/>
        <a:lstStyle/>
        <a:p>
          <a:endParaRPr lang="tr-TR"/>
        </a:p>
      </dgm:t>
    </dgm:pt>
    <dgm:pt modelId="{7C0A3283-EEB0-4ED1-BE94-0A39863CA017}" type="sibTrans" cxnId="{1234D101-CE12-477D-B858-8FD499346392}">
      <dgm:prSet/>
      <dgm:spPr/>
      <dgm:t>
        <a:bodyPr/>
        <a:lstStyle/>
        <a:p>
          <a:endParaRPr lang="tr-TR"/>
        </a:p>
      </dgm:t>
    </dgm:pt>
    <dgm:pt modelId="{2CBEA03E-92E7-4AEB-A94D-82F9E9991565}">
      <dgm:prSet phldrT="[Metin]" custT="1"/>
      <dgm:spPr/>
      <dgm:t>
        <a:bodyPr/>
        <a:lstStyle/>
        <a:p>
          <a:r>
            <a:rPr lang="tr-TR" sz="1600" b="1" dirty="0" smtClean="0">
              <a:solidFill>
                <a:srgbClr val="92D050"/>
              </a:solidFill>
            </a:rPr>
            <a:t>99</a:t>
          </a:r>
          <a:r>
            <a:rPr lang="tr-TR" sz="1600" dirty="0" smtClean="0"/>
            <a:t> proje</a:t>
          </a:r>
          <a:endParaRPr lang="tr-TR" sz="1600" dirty="0"/>
        </a:p>
      </dgm:t>
    </dgm:pt>
    <dgm:pt modelId="{3A871C5D-A7BF-4274-AF06-87403632A28C}" type="parTrans" cxnId="{245F371A-F09F-4D6B-A2A1-484609554BFC}">
      <dgm:prSet/>
      <dgm:spPr/>
      <dgm:t>
        <a:bodyPr/>
        <a:lstStyle/>
        <a:p>
          <a:endParaRPr lang="tr-TR"/>
        </a:p>
      </dgm:t>
    </dgm:pt>
    <dgm:pt modelId="{C8BCCFC5-20A2-41C3-8877-C95DEB7E2956}" type="sibTrans" cxnId="{245F371A-F09F-4D6B-A2A1-484609554BFC}">
      <dgm:prSet/>
      <dgm:spPr/>
      <dgm:t>
        <a:bodyPr/>
        <a:lstStyle/>
        <a:p>
          <a:endParaRPr lang="tr-TR"/>
        </a:p>
      </dgm:t>
    </dgm:pt>
    <dgm:pt modelId="{3FB1668E-C0FD-4525-AE87-0A796C1516CA}">
      <dgm:prSet phldrT="[Metin]" custT="1"/>
      <dgm:spPr>
        <a:solidFill>
          <a:srgbClr val="006699"/>
        </a:solidFill>
      </dgm:spPr>
      <dgm:t>
        <a:bodyPr/>
        <a:lstStyle/>
        <a:p>
          <a:r>
            <a:rPr lang="tr-TR" sz="1600" dirty="0" smtClean="0"/>
            <a:t>2010</a:t>
          </a:r>
          <a:endParaRPr lang="tr-TR" sz="1600" dirty="0"/>
        </a:p>
      </dgm:t>
    </dgm:pt>
    <dgm:pt modelId="{234335CB-E69C-4771-94EF-687D0EA75CAE}" type="parTrans" cxnId="{35B9EB4A-8701-4D72-B65E-FD962A9CB0BE}">
      <dgm:prSet/>
      <dgm:spPr/>
      <dgm:t>
        <a:bodyPr/>
        <a:lstStyle/>
        <a:p>
          <a:endParaRPr lang="tr-TR"/>
        </a:p>
      </dgm:t>
    </dgm:pt>
    <dgm:pt modelId="{23299293-FDAC-434B-974F-52088D1D32E6}" type="sibTrans" cxnId="{35B9EB4A-8701-4D72-B65E-FD962A9CB0BE}">
      <dgm:prSet/>
      <dgm:spPr/>
      <dgm:t>
        <a:bodyPr/>
        <a:lstStyle/>
        <a:p>
          <a:endParaRPr lang="tr-TR"/>
        </a:p>
      </dgm:t>
    </dgm:pt>
    <dgm:pt modelId="{55005767-8626-4D3B-9AC0-E7F0EEF32F3F}">
      <dgm:prSet phldrT="[Metin]" custT="1"/>
      <dgm:spPr/>
      <dgm:t>
        <a:bodyPr/>
        <a:lstStyle/>
        <a:p>
          <a:r>
            <a:rPr lang="tr-TR" sz="1600" b="1" dirty="0" smtClean="0">
              <a:solidFill>
                <a:srgbClr val="92D050"/>
              </a:solidFill>
            </a:rPr>
            <a:t>126</a:t>
          </a:r>
          <a:r>
            <a:rPr lang="tr-TR" sz="1600" dirty="0" smtClean="0"/>
            <a:t> proje</a:t>
          </a:r>
          <a:endParaRPr lang="tr-TR" sz="1600" dirty="0"/>
        </a:p>
      </dgm:t>
    </dgm:pt>
    <dgm:pt modelId="{C5B64980-B87D-44B1-8F0B-301B6BB3A0C2}" type="parTrans" cxnId="{1ABCB55D-D6D0-45A7-B9AC-7C0BBE45F76C}">
      <dgm:prSet/>
      <dgm:spPr/>
      <dgm:t>
        <a:bodyPr/>
        <a:lstStyle/>
        <a:p>
          <a:endParaRPr lang="tr-TR"/>
        </a:p>
      </dgm:t>
    </dgm:pt>
    <dgm:pt modelId="{3728B978-2376-4C19-9728-60ACF2F5CB54}" type="sibTrans" cxnId="{1ABCB55D-D6D0-45A7-B9AC-7C0BBE45F76C}">
      <dgm:prSet/>
      <dgm:spPr/>
      <dgm:t>
        <a:bodyPr/>
        <a:lstStyle/>
        <a:p>
          <a:endParaRPr lang="tr-TR"/>
        </a:p>
      </dgm:t>
    </dgm:pt>
    <dgm:pt modelId="{A455D383-736A-43EE-A821-7A969B027C57}">
      <dgm:prSet phldrT="[Metin]" custT="1"/>
      <dgm:spPr>
        <a:solidFill>
          <a:srgbClr val="006699"/>
        </a:solidFill>
      </dgm:spPr>
      <dgm:t>
        <a:bodyPr/>
        <a:lstStyle/>
        <a:p>
          <a:r>
            <a:rPr lang="tr-TR" sz="1600" dirty="0" smtClean="0"/>
            <a:t>2011</a:t>
          </a:r>
          <a:endParaRPr lang="tr-TR" sz="1600" dirty="0"/>
        </a:p>
      </dgm:t>
    </dgm:pt>
    <dgm:pt modelId="{03BA6E9A-9019-4B33-BC20-B0CF4A7AEAC5}" type="parTrans" cxnId="{2B37E802-E179-4D45-9E68-B95268DC77ED}">
      <dgm:prSet/>
      <dgm:spPr/>
      <dgm:t>
        <a:bodyPr/>
        <a:lstStyle/>
        <a:p>
          <a:endParaRPr lang="tr-TR"/>
        </a:p>
      </dgm:t>
    </dgm:pt>
    <dgm:pt modelId="{AE1FCEC2-A096-4EB8-AE7B-99CDA44B3AA2}" type="sibTrans" cxnId="{2B37E802-E179-4D45-9E68-B95268DC77ED}">
      <dgm:prSet/>
      <dgm:spPr/>
      <dgm:t>
        <a:bodyPr/>
        <a:lstStyle/>
        <a:p>
          <a:endParaRPr lang="tr-TR"/>
        </a:p>
      </dgm:t>
    </dgm:pt>
    <dgm:pt modelId="{866D3A79-1893-4465-A1EB-87AB34107FC1}">
      <dgm:prSet phldrT="[Metin]" custT="1"/>
      <dgm:spPr/>
      <dgm:t>
        <a:bodyPr/>
        <a:lstStyle/>
        <a:p>
          <a:r>
            <a:rPr lang="tr-TR" sz="1600" b="1" dirty="0" smtClean="0">
              <a:solidFill>
                <a:srgbClr val="92D050"/>
              </a:solidFill>
            </a:rPr>
            <a:t>109</a:t>
          </a:r>
          <a:r>
            <a:rPr lang="tr-TR" sz="1600" dirty="0" smtClean="0"/>
            <a:t> proje</a:t>
          </a:r>
          <a:endParaRPr lang="tr-TR" sz="1600" dirty="0"/>
        </a:p>
      </dgm:t>
    </dgm:pt>
    <dgm:pt modelId="{C5CD40B0-9164-4386-A69A-EF35CE1AC54A}" type="parTrans" cxnId="{4735FF59-1FB3-48FF-87D3-AD24A30FFA42}">
      <dgm:prSet/>
      <dgm:spPr/>
      <dgm:t>
        <a:bodyPr/>
        <a:lstStyle/>
        <a:p>
          <a:endParaRPr lang="tr-TR"/>
        </a:p>
      </dgm:t>
    </dgm:pt>
    <dgm:pt modelId="{E121F05D-F967-41A6-B77C-4F638918B41A}" type="sibTrans" cxnId="{4735FF59-1FB3-48FF-87D3-AD24A30FFA42}">
      <dgm:prSet/>
      <dgm:spPr/>
      <dgm:t>
        <a:bodyPr/>
        <a:lstStyle/>
        <a:p>
          <a:endParaRPr lang="tr-TR"/>
        </a:p>
      </dgm:t>
    </dgm:pt>
    <dgm:pt modelId="{4DEA6016-161C-4D92-9CAB-E7490CD357DA}">
      <dgm:prSet/>
      <dgm:spPr/>
      <dgm:t>
        <a:bodyPr/>
        <a:lstStyle/>
        <a:p>
          <a:endParaRPr lang="tr-TR" sz="1300" dirty="0"/>
        </a:p>
      </dgm:t>
    </dgm:pt>
    <dgm:pt modelId="{2BAA9916-022B-425C-B847-4CF4784DE8A4}" type="parTrans" cxnId="{61C97D9B-09B2-4860-A57C-EF5A0AED9047}">
      <dgm:prSet/>
      <dgm:spPr/>
      <dgm:t>
        <a:bodyPr/>
        <a:lstStyle/>
        <a:p>
          <a:endParaRPr lang="tr-TR"/>
        </a:p>
      </dgm:t>
    </dgm:pt>
    <dgm:pt modelId="{BFC94612-0726-427D-A30C-0B9B6DACC139}" type="sibTrans" cxnId="{61C97D9B-09B2-4860-A57C-EF5A0AED9047}">
      <dgm:prSet/>
      <dgm:spPr/>
      <dgm:t>
        <a:bodyPr/>
        <a:lstStyle/>
        <a:p>
          <a:endParaRPr lang="tr-TR"/>
        </a:p>
      </dgm:t>
    </dgm:pt>
    <dgm:pt modelId="{32EB5CDE-62BE-461D-B834-6E6FD9CA0D26}">
      <dgm:prSet custT="1"/>
      <dgm:spPr>
        <a:solidFill>
          <a:srgbClr val="006699"/>
        </a:solidFill>
      </dgm:spPr>
      <dgm:t>
        <a:bodyPr/>
        <a:lstStyle/>
        <a:p>
          <a:r>
            <a:rPr lang="tr-TR" sz="1600" dirty="0" smtClean="0"/>
            <a:t>2008</a:t>
          </a:r>
          <a:endParaRPr lang="tr-TR" sz="1600" dirty="0"/>
        </a:p>
      </dgm:t>
    </dgm:pt>
    <dgm:pt modelId="{6ED17421-40BF-4987-B235-4A4F2D28FFBB}" type="parTrans" cxnId="{B294ABCF-756C-4FF7-AD20-BF7556C860E7}">
      <dgm:prSet/>
      <dgm:spPr/>
      <dgm:t>
        <a:bodyPr/>
        <a:lstStyle/>
        <a:p>
          <a:endParaRPr lang="tr-TR"/>
        </a:p>
      </dgm:t>
    </dgm:pt>
    <dgm:pt modelId="{D4F83091-C2AB-4D44-9855-E25AF2A3F2B5}" type="sibTrans" cxnId="{B294ABCF-756C-4FF7-AD20-BF7556C860E7}">
      <dgm:prSet/>
      <dgm:spPr/>
      <dgm:t>
        <a:bodyPr/>
        <a:lstStyle/>
        <a:p>
          <a:endParaRPr lang="tr-TR"/>
        </a:p>
      </dgm:t>
    </dgm:pt>
    <dgm:pt modelId="{5C71D2A9-9FCC-4DDB-ACA1-1E248360C61E}">
      <dgm:prSet custT="1"/>
      <dgm:spPr/>
      <dgm:t>
        <a:bodyPr/>
        <a:lstStyle/>
        <a:p>
          <a:r>
            <a:rPr lang="tr-TR" sz="1600" b="1" dirty="0" smtClean="0">
              <a:solidFill>
                <a:srgbClr val="92D050"/>
              </a:solidFill>
            </a:rPr>
            <a:t>89</a:t>
          </a:r>
          <a:r>
            <a:rPr lang="tr-TR" sz="1600" dirty="0" smtClean="0"/>
            <a:t> proje</a:t>
          </a:r>
          <a:endParaRPr lang="tr-TR" sz="1600" dirty="0"/>
        </a:p>
      </dgm:t>
    </dgm:pt>
    <dgm:pt modelId="{C93589D7-1096-4BBB-8767-B02F978D6CCF}" type="parTrans" cxnId="{3D255FA9-987E-4E67-871D-2667B128F3AD}">
      <dgm:prSet/>
      <dgm:spPr/>
      <dgm:t>
        <a:bodyPr/>
        <a:lstStyle/>
        <a:p>
          <a:endParaRPr lang="tr-TR"/>
        </a:p>
      </dgm:t>
    </dgm:pt>
    <dgm:pt modelId="{2A1D16CD-753A-482D-A3DD-E7DA4EF17972}" type="sibTrans" cxnId="{3D255FA9-987E-4E67-871D-2667B128F3AD}">
      <dgm:prSet/>
      <dgm:spPr/>
      <dgm:t>
        <a:bodyPr/>
        <a:lstStyle/>
        <a:p>
          <a:endParaRPr lang="tr-TR"/>
        </a:p>
      </dgm:t>
    </dgm:pt>
    <dgm:pt modelId="{CDEBD594-4387-44C6-A6AC-8193A9E15AE7}">
      <dgm:prSet phldrT="[Metin]" custT="1"/>
      <dgm:spPr/>
      <dgm:t>
        <a:bodyPr/>
        <a:lstStyle/>
        <a:p>
          <a:r>
            <a:rPr lang="tr-TR" sz="1600" b="1" dirty="0" smtClean="0"/>
            <a:t>24,7</a:t>
          </a:r>
          <a:r>
            <a:rPr lang="tr-TR" sz="1600" dirty="0" smtClean="0"/>
            <a:t> milyon TL destek</a:t>
          </a:r>
        </a:p>
        <a:p>
          <a:endParaRPr lang="tr-TR" sz="1300" dirty="0"/>
        </a:p>
      </dgm:t>
    </dgm:pt>
    <dgm:pt modelId="{4EB1E344-0CBD-40A0-A749-65E188A3C3BA}" type="parTrans" cxnId="{8467EAE4-E437-4F03-8AAD-97E7AE64665F}">
      <dgm:prSet/>
      <dgm:spPr/>
      <dgm:t>
        <a:bodyPr/>
        <a:lstStyle/>
        <a:p>
          <a:endParaRPr lang="tr-TR"/>
        </a:p>
      </dgm:t>
    </dgm:pt>
    <dgm:pt modelId="{B9123787-DDD3-42A3-A392-BB0303DACAA2}" type="sibTrans" cxnId="{8467EAE4-E437-4F03-8AAD-97E7AE64665F}">
      <dgm:prSet/>
      <dgm:spPr/>
      <dgm:t>
        <a:bodyPr/>
        <a:lstStyle/>
        <a:p>
          <a:endParaRPr lang="tr-TR"/>
        </a:p>
      </dgm:t>
    </dgm:pt>
    <dgm:pt modelId="{E498CEA8-E87C-470C-B074-9818E867BAB8}">
      <dgm:prSet custT="1"/>
      <dgm:spPr/>
      <dgm:t>
        <a:bodyPr/>
        <a:lstStyle/>
        <a:p>
          <a:r>
            <a:rPr lang="tr-TR" sz="1600" b="1" dirty="0" smtClean="0"/>
            <a:t>16,5</a:t>
          </a:r>
          <a:r>
            <a:rPr lang="tr-TR" sz="1600" dirty="0" smtClean="0"/>
            <a:t> milyon TL destek</a:t>
          </a:r>
          <a:endParaRPr lang="tr-TR" sz="1600" dirty="0"/>
        </a:p>
      </dgm:t>
    </dgm:pt>
    <dgm:pt modelId="{72A8F2FC-B463-4F88-A6A4-11E89F66E4AE}" type="parTrans" cxnId="{945050D4-1359-4189-81D8-716A233D1DD8}">
      <dgm:prSet/>
      <dgm:spPr/>
      <dgm:t>
        <a:bodyPr/>
        <a:lstStyle/>
        <a:p>
          <a:endParaRPr lang="tr-TR"/>
        </a:p>
      </dgm:t>
    </dgm:pt>
    <dgm:pt modelId="{BFD5173B-C793-4E5E-B0DE-14FDCA2D5B3C}" type="sibTrans" cxnId="{945050D4-1359-4189-81D8-716A233D1DD8}">
      <dgm:prSet/>
      <dgm:spPr/>
      <dgm:t>
        <a:bodyPr/>
        <a:lstStyle/>
        <a:p>
          <a:endParaRPr lang="tr-TR"/>
        </a:p>
      </dgm:t>
    </dgm:pt>
    <dgm:pt modelId="{A183A9D1-15C2-4786-B1BC-6A43E2BA3824}">
      <dgm:prSet phldrT="[Metin]" custT="1"/>
      <dgm:spPr/>
      <dgm:t>
        <a:bodyPr/>
        <a:lstStyle/>
        <a:p>
          <a:r>
            <a:rPr lang="tr-TR" sz="1600" b="1" dirty="0" smtClean="0"/>
            <a:t>31,1</a:t>
          </a:r>
          <a:r>
            <a:rPr lang="tr-TR" sz="1600" dirty="0" smtClean="0"/>
            <a:t> milyon TL destek</a:t>
          </a:r>
          <a:endParaRPr lang="tr-TR" sz="1600" dirty="0"/>
        </a:p>
      </dgm:t>
    </dgm:pt>
    <dgm:pt modelId="{762E751C-FCA3-462A-B6DF-706DBA211F5F}" type="parTrans" cxnId="{C2D99CB3-497D-4437-A3D3-84A087289AA3}">
      <dgm:prSet/>
      <dgm:spPr/>
      <dgm:t>
        <a:bodyPr/>
        <a:lstStyle/>
        <a:p>
          <a:endParaRPr lang="tr-TR"/>
        </a:p>
      </dgm:t>
    </dgm:pt>
    <dgm:pt modelId="{D6AC0B31-BC39-4FC4-8006-478C49C0A62F}" type="sibTrans" cxnId="{C2D99CB3-497D-4437-A3D3-84A087289AA3}">
      <dgm:prSet/>
      <dgm:spPr/>
      <dgm:t>
        <a:bodyPr/>
        <a:lstStyle/>
        <a:p>
          <a:endParaRPr lang="tr-TR"/>
        </a:p>
      </dgm:t>
    </dgm:pt>
    <dgm:pt modelId="{C6D44B6E-F88E-4389-B7EA-A38BE39F6257}">
      <dgm:prSet phldrT="[Metin]" custT="1"/>
      <dgm:spPr/>
      <dgm:t>
        <a:bodyPr/>
        <a:lstStyle/>
        <a:p>
          <a:r>
            <a:rPr lang="tr-TR" sz="1600" b="1" dirty="0" smtClean="0"/>
            <a:t>25</a:t>
          </a:r>
          <a:r>
            <a:rPr lang="tr-TR" sz="1600" dirty="0" smtClean="0"/>
            <a:t> milyon TL destek</a:t>
          </a:r>
          <a:endParaRPr lang="tr-TR" sz="1600" dirty="0"/>
        </a:p>
      </dgm:t>
    </dgm:pt>
    <dgm:pt modelId="{4AFAC3B5-584A-4BEF-B128-4E438238D3F1}" type="parTrans" cxnId="{1E4BDA22-94A0-4624-AF6A-41D540B625DD}">
      <dgm:prSet/>
      <dgm:spPr/>
      <dgm:t>
        <a:bodyPr/>
        <a:lstStyle/>
        <a:p>
          <a:endParaRPr lang="tr-TR"/>
        </a:p>
      </dgm:t>
    </dgm:pt>
    <dgm:pt modelId="{DAFC7767-0272-4104-9B5F-10A6D138F87A}" type="sibTrans" cxnId="{1E4BDA22-94A0-4624-AF6A-41D540B625DD}">
      <dgm:prSet/>
      <dgm:spPr/>
      <dgm:t>
        <a:bodyPr/>
        <a:lstStyle/>
        <a:p>
          <a:endParaRPr lang="tr-TR"/>
        </a:p>
      </dgm:t>
    </dgm:pt>
    <dgm:pt modelId="{68BF8D1B-9567-4712-B1B8-94B334F4B5F4}">
      <dgm:prSet phldrT="[Metin]" custT="1"/>
      <dgm:spPr>
        <a:solidFill>
          <a:srgbClr val="006699"/>
        </a:solidFill>
      </dgm:spPr>
      <dgm:t>
        <a:bodyPr/>
        <a:lstStyle/>
        <a:p>
          <a:r>
            <a:rPr lang="tr-TR" sz="1600" b="1" dirty="0" smtClean="0"/>
            <a:t>2012</a:t>
          </a:r>
          <a:endParaRPr lang="tr-TR" sz="1600" b="1" dirty="0"/>
        </a:p>
      </dgm:t>
    </dgm:pt>
    <dgm:pt modelId="{92BD5F4E-7048-41FA-9125-94B869F57BBC}" type="parTrans" cxnId="{CCCE4DC5-BB3D-4813-B023-17ABE410582B}">
      <dgm:prSet/>
      <dgm:spPr/>
      <dgm:t>
        <a:bodyPr/>
        <a:lstStyle/>
        <a:p>
          <a:endParaRPr lang="tr-TR"/>
        </a:p>
      </dgm:t>
    </dgm:pt>
    <dgm:pt modelId="{7541F5A3-4BFC-45D3-81A5-1F4C5FE9D3BE}" type="sibTrans" cxnId="{CCCE4DC5-BB3D-4813-B023-17ABE410582B}">
      <dgm:prSet/>
      <dgm:spPr/>
      <dgm:t>
        <a:bodyPr/>
        <a:lstStyle/>
        <a:p>
          <a:endParaRPr lang="tr-TR"/>
        </a:p>
      </dgm:t>
    </dgm:pt>
    <dgm:pt modelId="{B2BBFF4B-AF20-4550-A4C3-4ABC48D48AC6}">
      <dgm:prSet phldrT="[Metin]" custT="1"/>
      <dgm:spPr/>
      <dgm:t>
        <a:bodyPr/>
        <a:lstStyle/>
        <a:p>
          <a:r>
            <a:rPr lang="tr-TR" sz="1600" b="1" dirty="0" smtClean="0">
              <a:solidFill>
                <a:srgbClr val="92D050"/>
              </a:solidFill>
            </a:rPr>
            <a:t>115</a:t>
          </a:r>
          <a:r>
            <a:rPr lang="tr-TR" sz="1600" b="1" dirty="0" smtClean="0"/>
            <a:t> proje</a:t>
          </a:r>
          <a:endParaRPr lang="tr-TR" sz="1600" b="1" dirty="0"/>
        </a:p>
      </dgm:t>
    </dgm:pt>
    <dgm:pt modelId="{3BE1A83A-1575-4D59-A34C-5B5A7E4F6033}" type="parTrans" cxnId="{B1B4278B-606B-4504-A37E-88AC91A7417C}">
      <dgm:prSet/>
      <dgm:spPr/>
      <dgm:t>
        <a:bodyPr/>
        <a:lstStyle/>
        <a:p>
          <a:endParaRPr lang="tr-TR"/>
        </a:p>
      </dgm:t>
    </dgm:pt>
    <dgm:pt modelId="{72EAF537-21FA-45DE-8F7A-7F9F2F714E4E}" type="sibTrans" cxnId="{B1B4278B-606B-4504-A37E-88AC91A7417C}">
      <dgm:prSet/>
      <dgm:spPr/>
      <dgm:t>
        <a:bodyPr/>
        <a:lstStyle/>
        <a:p>
          <a:endParaRPr lang="tr-TR"/>
        </a:p>
      </dgm:t>
    </dgm:pt>
    <dgm:pt modelId="{22D4C79B-A889-4D7D-9130-EB15285E2472}">
      <dgm:prSet phldrT="[Metin]" custT="1"/>
      <dgm:spPr/>
      <dgm:t>
        <a:bodyPr/>
        <a:lstStyle/>
        <a:p>
          <a:r>
            <a:rPr lang="tr-TR" sz="1600" b="1" dirty="0" smtClean="0"/>
            <a:t>38,2 milyon TL destek</a:t>
          </a:r>
          <a:endParaRPr lang="tr-TR" sz="1600" b="1" dirty="0"/>
        </a:p>
      </dgm:t>
    </dgm:pt>
    <dgm:pt modelId="{D0863EC1-F3AE-4F41-A144-0CC6D27BD224}" type="parTrans" cxnId="{ADBB1ACC-534B-4935-9D94-B0B3F9FDA53A}">
      <dgm:prSet/>
      <dgm:spPr/>
      <dgm:t>
        <a:bodyPr/>
        <a:lstStyle/>
        <a:p>
          <a:endParaRPr lang="tr-TR"/>
        </a:p>
      </dgm:t>
    </dgm:pt>
    <dgm:pt modelId="{C859A9D7-8C73-400D-A935-29DD9E9602DD}" type="sibTrans" cxnId="{ADBB1ACC-534B-4935-9D94-B0B3F9FDA53A}">
      <dgm:prSet/>
      <dgm:spPr/>
      <dgm:t>
        <a:bodyPr/>
        <a:lstStyle/>
        <a:p>
          <a:endParaRPr lang="tr-TR"/>
        </a:p>
      </dgm:t>
    </dgm:pt>
    <dgm:pt modelId="{E998703E-118E-4AF5-AED0-A43894618593}" type="pres">
      <dgm:prSet presAssocID="{FCBC904C-B77B-4B4F-A781-06B83F499847}" presName="CompostProcess" presStyleCnt="0">
        <dgm:presLayoutVars>
          <dgm:dir/>
          <dgm:resizeHandles val="exact"/>
        </dgm:presLayoutVars>
      </dgm:prSet>
      <dgm:spPr/>
      <dgm:t>
        <a:bodyPr/>
        <a:lstStyle/>
        <a:p>
          <a:endParaRPr lang="tr-TR"/>
        </a:p>
      </dgm:t>
    </dgm:pt>
    <dgm:pt modelId="{FDBA3D0C-66E3-41EC-8725-D15ACF1B1053}" type="pres">
      <dgm:prSet presAssocID="{FCBC904C-B77B-4B4F-A781-06B83F499847}" presName="arrow" presStyleLbl="bgShp" presStyleIdx="0" presStyleCnt="1"/>
      <dgm:spPr>
        <a:solidFill>
          <a:schemeClr val="bg1">
            <a:lumMod val="75000"/>
          </a:schemeClr>
        </a:solidFill>
      </dgm:spPr>
      <dgm:t>
        <a:bodyPr/>
        <a:lstStyle/>
        <a:p>
          <a:endParaRPr lang="tr-TR"/>
        </a:p>
      </dgm:t>
    </dgm:pt>
    <dgm:pt modelId="{02DE2A0B-E929-4915-BCC4-408DF353790B}" type="pres">
      <dgm:prSet presAssocID="{FCBC904C-B77B-4B4F-A781-06B83F499847}" presName="linearProcess" presStyleCnt="0"/>
      <dgm:spPr/>
    </dgm:pt>
    <dgm:pt modelId="{B384CF31-D0CF-4613-8DCD-4A4667DF0272}" type="pres">
      <dgm:prSet presAssocID="{32EB5CDE-62BE-461D-B834-6E6FD9CA0D26}" presName="textNode" presStyleLbl="node1" presStyleIdx="0" presStyleCnt="5">
        <dgm:presLayoutVars>
          <dgm:bulletEnabled val="1"/>
        </dgm:presLayoutVars>
      </dgm:prSet>
      <dgm:spPr/>
      <dgm:t>
        <a:bodyPr/>
        <a:lstStyle/>
        <a:p>
          <a:endParaRPr lang="tr-TR"/>
        </a:p>
      </dgm:t>
    </dgm:pt>
    <dgm:pt modelId="{77E450DF-0044-4607-AAD5-99294D9EC6EA}" type="pres">
      <dgm:prSet presAssocID="{D4F83091-C2AB-4D44-9855-E25AF2A3F2B5}" presName="sibTrans" presStyleCnt="0"/>
      <dgm:spPr/>
    </dgm:pt>
    <dgm:pt modelId="{C2631181-28C3-45D9-9FFA-507D90C258F8}" type="pres">
      <dgm:prSet presAssocID="{D422B76B-0B99-4140-9661-8C58CE7BEB7A}" presName="textNode" presStyleLbl="node1" presStyleIdx="1" presStyleCnt="5">
        <dgm:presLayoutVars>
          <dgm:bulletEnabled val="1"/>
        </dgm:presLayoutVars>
      </dgm:prSet>
      <dgm:spPr/>
      <dgm:t>
        <a:bodyPr/>
        <a:lstStyle/>
        <a:p>
          <a:endParaRPr lang="tr-TR"/>
        </a:p>
      </dgm:t>
    </dgm:pt>
    <dgm:pt modelId="{45146C1B-9EBE-41CA-B597-DCE83A6EF6EC}" type="pres">
      <dgm:prSet presAssocID="{7C0A3283-EEB0-4ED1-BE94-0A39863CA017}" presName="sibTrans" presStyleCnt="0"/>
      <dgm:spPr/>
    </dgm:pt>
    <dgm:pt modelId="{7159017A-DBF9-4636-8AF0-942EF4F652AA}" type="pres">
      <dgm:prSet presAssocID="{3FB1668E-C0FD-4525-AE87-0A796C1516CA}" presName="textNode" presStyleLbl="node1" presStyleIdx="2" presStyleCnt="5">
        <dgm:presLayoutVars>
          <dgm:bulletEnabled val="1"/>
        </dgm:presLayoutVars>
      </dgm:prSet>
      <dgm:spPr/>
      <dgm:t>
        <a:bodyPr/>
        <a:lstStyle/>
        <a:p>
          <a:endParaRPr lang="tr-TR"/>
        </a:p>
      </dgm:t>
    </dgm:pt>
    <dgm:pt modelId="{68222FFA-BEC1-4A03-A7FE-4B69D4660377}" type="pres">
      <dgm:prSet presAssocID="{23299293-FDAC-434B-974F-52088D1D32E6}" presName="sibTrans" presStyleCnt="0"/>
      <dgm:spPr/>
    </dgm:pt>
    <dgm:pt modelId="{1449DBDF-4227-4E42-AEDA-42A8BE11C17C}" type="pres">
      <dgm:prSet presAssocID="{A455D383-736A-43EE-A821-7A969B027C57}" presName="textNode" presStyleLbl="node1" presStyleIdx="3" presStyleCnt="5">
        <dgm:presLayoutVars>
          <dgm:bulletEnabled val="1"/>
        </dgm:presLayoutVars>
      </dgm:prSet>
      <dgm:spPr/>
      <dgm:t>
        <a:bodyPr/>
        <a:lstStyle/>
        <a:p>
          <a:endParaRPr lang="tr-TR"/>
        </a:p>
      </dgm:t>
    </dgm:pt>
    <dgm:pt modelId="{CAA466A6-8B0F-4E06-8401-EDE93504F787}" type="pres">
      <dgm:prSet presAssocID="{AE1FCEC2-A096-4EB8-AE7B-99CDA44B3AA2}" presName="sibTrans" presStyleCnt="0"/>
      <dgm:spPr/>
    </dgm:pt>
    <dgm:pt modelId="{B52935D9-2C02-49DC-B8F1-28F0D6A4808B}" type="pres">
      <dgm:prSet presAssocID="{68BF8D1B-9567-4712-B1B8-94B334F4B5F4}" presName="textNode" presStyleLbl="node1" presStyleIdx="4" presStyleCnt="5">
        <dgm:presLayoutVars>
          <dgm:bulletEnabled val="1"/>
        </dgm:presLayoutVars>
      </dgm:prSet>
      <dgm:spPr/>
      <dgm:t>
        <a:bodyPr/>
        <a:lstStyle/>
        <a:p>
          <a:endParaRPr lang="tr-TR"/>
        </a:p>
      </dgm:t>
    </dgm:pt>
  </dgm:ptLst>
  <dgm:cxnLst>
    <dgm:cxn modelId="{2E31BF77-7DC8-42A7-B77E-3EBC8DCB1827}" type="presOf" srcId="{CDEBD594-4387-44C6-A6AC-8193A9E15AE7}" destId="{C2631181-28C3-45D9-9FFA-507D90C258F8}" srcOrd="0" destOrd="2" presId="urn:microsoft.com/office/officeart/2005/8/layout/hProcess9"/>
    <dgm:cxn modelId="{ADFAB21A-5B32-4E77-A4E7-41A51E53AC85}" type="presOf" srcId="{5C71D2A9-9FCC-4DDB-ACA1-1E248360C61E}" destId="{B384CF31-D0CF-4613-8DCD-4A4667DF0272}" srcOrd="0" destOrd="1" presId="urn:microsoft.com/office/officeart/2005/8/layout/hProcess9"/>
    <dgm:cxn modelId="{245F371A-F09F-4D6B-A2A1-484609554BFC}" srcId="{D422B76B-0B99-4140-9661-8C58CE7BEB7A}" destId="{2CBEA03E-92E7-4AEB-A94D-82F9E9991565}" srcOrd="0" destOrd="0" parTransId="{3A871C5D-A7BF-4274-AF06-87403632A28C}" sibTransId="{C8BCCFC5-20A2-41C3-8877-C95DEB7E2956}"/>
    <dgm:cxn modelId="{1ABCB55D-D6D0-45A7-B9AC-7C0BBE45F76C}" srcId="{3FB1668E-C0FD-4525-AE87-0A796C1516CA}" destId="{55005767-8626-4D3B-9AC0-E7F0EEF32F3F}" srcOrd="0" destOrd="0" parTransId="{C5B64980-B87D-44B1-8F0B-301B6BB3A0C2}" sibTransId="{3728B978-2376-4C19-9728-60ACF2F5CB54}"/>
    <dgm:cxn modelId="{8467EAE4-E437-4F03-8AAD-97E7AE64665F}" srcId="{D422B76B-0B99-4140-9661-8C58CE7BEB7A}" destId="{CDEBD594-4387-44C6-A6AC-8193A9E15AE7}" srcOrd="1" destOrd="0" parTransId="{4EB1E344-0CBD-40A0-A749-65E188A3C3BA}" sibTransId="{B9123787-DDD3-42A3-A392-BB0303DACAA2}"/>
    <dgm:cxn modelId="{B294ABCF-756C-4FF7-AD20-BF7556C860E7}" srcId="{FCBC904C-B77B-4B4F-A781-06B83F499847}" destId="{32EB5CDE-62BE-461D-B834-6E6FD9CA0D26}" srcOrd="0" destOrd="0" parTransId="{6ED17421-40BF-4987-B235-4A4F2D28FFBB}" sibTransId="{D4F83091-C2AB-4D44-9855-E25AF2A3F2B5}"/>
    <dgm:cxn modelId="{276193E2-E335-43DA-BB85-531CB6647A17}" type="presOf" srcId="{68BF8D1B-9567-4712-B1B8-94B334F4B5F4}" destId="{B52935D9-2C02-49DC-B8F1-28F0D6A4808B}" srcOrd="0" destOrd="0" presId="urn:microsoft.com/office/officeart/2005/8/layout/hProcess9"/>
    <dgm:cxn modelId="{1E4BDA22-94A0-4624-AF6A-41D540B625DD}" srcId="{A455D383-736A-43EE-A821-7A969B027C57}" destId="{C6D44B6E-F88E-4389-B7EA-A38BE39F6257}" srcOrd="1" destOrd="0" parTransId="{4AFAC3B5-584A-4BEF-B128-4E438238D3F1}" sibTransId="{DAFC7767-0272-4104-9B5F-10A6D138F87A}"/>
    <dgm:cxn modelId="{476012E5-2FA0-498A-8520-17A616580AF1}" type="presOf" srcId="{A183A9D1-15C2-4786-B1BC-6A43E2BA3824}" destId="{7159017A-DBF9-4636-8AF0-942EF4F652AA}" srcOrd="0" destOrd="2" presId="urn:microsoft.com/office/officeart/2005/8/layout/hProcess9"/>
    <dgm:cxn modelId="{8106823C-8308-4E09-BA7B-A1A8B1DA1ED6}" type="presOf" srcId="{22D4C79B-A889-4D7D-9130-EB15285E2472}" destId="{B52935D9-2C02-49DC-B8F1-28F0D6A4808B}" srcOrd="0" destOrd="2" presId="urn:microsoft.com/office/officeart/2005/8/layout/hProcess9"/>
    <dgm:cxn modelId="{2A485D70-366F-4F6F-911F-6DF045B684E8}" type="presOf" srcId="{2CBEA03E-92E7-4AEB-A94D-82F9E9991565}" destId="{C2631181-28C3-45D9-9FFA-507D90C258F8}" srcOrd="0" destOrd="1" presId="urn:microsoft.com/office/officeart/2005/8/layout/hProcess9"/>
    <dgm:cxn modelId="{1C992F6B-F1E8-4461-8646-0AF1EF0135B0}" type="presOf" srcId="{3FB1668E-C0FD-4525-AE87-0A796C1516CA}" destId="{7159017A-DBF9-4636-8AF0-942EF4F652AA}" srcOrd="0" destOrd="0" presId="urn:microsoft.com/office/officeart/2005/8/layout/hProcess9"/>
    <dgm:cxn modelId="{E104AE8B-05B4-4AAB-9ABB-EED6B17B8551}" type="presOf" srcId="{FCBC904C-B77B-4B4F-A781-06B83F499847}" destId="{E998703E-118E-4AF5-AED0-A43894618593}" srcOrd="0" destOrd="0" presId="urn:microsoft.com/office/officeart/2005/8/layout/hProcess9"/>
    <dgm:cxn modelId="{3D255FA9-987E-4E67-871D-2667B128F3AD}" srcId="{32EB5CDE-62BE-461D-B834-6E6FD9CA0D26}" destId="{5C71D2A9-9FCC-4DDB-ACA1-1E248360C61E}" srcOrd="0" destOrd="0" parTransId="{C93589D7-1096-4BBB-8767-B02F978D6CCF}" sibTransId="{2A1D16CD-753A-482D-A3DD-E7DA4EF17972}"/>
    <dgm:cxn modelId="{E8B387B5-4FCB-4B9D-994F-3E9692600271}" type="presOf" srcId="{B2BBFF4B-AF20-4550-A4C3-4ABC48D48AC6}" destId="{B52935D9-2C02-49DC-B8F1-28F0D6A4808B}" srcOrd="0" destOrd="1" presId="urn:microsoft.com/office/officeart/2005/8/layout/hProcess9"/>
    <dgm:cxn modelId="{AFE4855C-0A8F-4FEE-AB1C-5EF533D85184}" type="presOf" srcId="{E498CEA8-E87C-470C-B074-9818E867BAB8}" destId="{B384CF31-D0CF-4613-8DCD-4A4667DF0272}" srcOrd="0" destOrd="2" presId="urn:microsoft.com/office/officeart/2005/8/layout/hProcess9"/>
    <dgm:cxn modelId="{35B9EB4A-8701-4D72-B65E-FD962A9CB0BE}" srcId="{FCBC904C-B77B-4B4F-A781-06B83F499847}" destId="{3FB1668E-C0FD-4525-AE87-0A796C1516CA}" srcOrd="2" destOrd="0" parTransId="{234335CB-E69C-4771-94EF-687D0EA75CAE}" sibTransId="{23299293-FDAC-434B-974F-52088D1D32E6}"/>
    <dgm:cxn modelId="{099F0371-957D-4324-9F59-15B0C9826EB6}" type="presOf" srcId="{A455D383-736A-43EE-A821-7A969B027C57}" destId="{1449DBDF-4227-4E42-AEDA-42A8BE11C17C}" srcOrd="0" destOrd="0" presId="urn:microsoft.com/office/officeart/2005/8/layout/hProcess9"/>
    <dgm:cxn modelId="{10761695-91A7-4A28-80DE-6127EA7A1B4C}" type="presOf" srcId="{55005767-8626-4D3B-9AC0-E7F0EEF32F3F}" destId="{7159017A-DBF9-4636-8AF0-942EF4F652AA}" srcOrd="0" destOrd="1" presId="urn:microsoft.com/office/officeart/2005/8/layout/hProcess9"/>
    <dgm:cxn modelId="{5BFBBD06-EFB6-45E7-BCC7-E23500CFC904}" type="presOf" srcId="{866D3A79-1893-4465-A1EB-87AB34107FC1}" destId="{1449DBDF-4227-4E42-AEDA-42A8BE11C17C}" srcOrd="0" destOrd="1" presId="urn:microsoft.com/office/officeart/2005/8/layout/hProcess9"/>
    <dgm:cxn modelId="{1234D101-CE12-477D-B858-8FD499346392}" srcId="{FCBC904C-B77B-4B4F-A781-06B83F499847}" destId="{D422B76B-0B99-4140-9661-8C58CE7BEB7A}" srcOrd="1" destOrd="0" parTransId="{E67E6D10-A01D-4031-989B-F446502130A1}" sibTransId="{7C0A3283-EEB0-4ED1-BE94-0A39863CA017}"/>
    <dgm:cxn modelId="{F1E5F7AA-27A1-40EE-BC59-ADC3615B3B99}" type="presOf" srcId="{32EB5CDE-62BE-461D-B834-6E6FD9CA0D26}" destId="{B384CF31-D0CF-4613-8DCD-4A4667DF0272}" srcOrd="0" destOrd="0" presId="urn:microsoft.com/office/officeart/2005/8/layout/hProcess9"/>
    <dgm:cxn modelId="{61C97D9B-09B2-4860-A57C-EF5A0AED9047}" srcId="{D422B76B-0B99-4140-9661-8C58CE7BEB7A}" destId="{4DEA6016-161C-4D92-9CAB-E7490CD357DA}" srcOrd="2" destOrd="0" parTransId="{2BAA9916-022B-425C-B847-4CF4784DE8A4}" sibTransId="{BFC94612-0726-427D-A30C-0B9B6DACC139}"/>
    <dgm:cxn modelId="{C2D99CB3-497D-4437-A3D3-84A087289AA3}" srcId="{3FB1668E-C0FD-4525-AE87-0A796C1516CA}" destId="{A183A9D1-15C2-4786-B1BC-6A43E2BA3824}" srcOrd="1" destOrd="0" parTransId="{762E751C-FCA3-462A-B6DF-706DBA211F5F}" sibTransId="{D6AC0B31-BC39-4FC4-8006-478C49C0A62F}"/>
    <dgm:cxn modelId="{526DFE5A-761C-4ED5-AE18-8D7C27058581}" type="presOf" srcId="{C6D44B6E-F88E-4389-B7EA-A38BE39F6257}" destId="{1449DBDF-4227-4E42-AEDA-42A8BE11C17C}" srcOrd="0" destOrd="2" presId="urn:microsoft.com/office/officeart/2005/8/layout/hProcess9"/>
    <dgm:cxn modelId="{945050D4-1359-4189-81D8-716A233D1DD8}" srcId="{32EB5CDE-62BE-461D-B834-6E6FD9CA0D26}" destId="{E498CEA8-E87C-470C-B074-9818E867BAB8}" srcOrd="1" destOrd="0" parTransId="{72A8F2FC-B463-4F88-A6A4-11E89F66E4AE}" sibTransId="{BFD5173B-C793-4E5E-B0DE-14FDCA2D5B3C}"/>
    <dgm:cxn modelId="{76F9E599-8C26-496C-9E4E-D02A8FC93D14}" type="presOf" srcId="{D422B76B-0B99-4140-9661-8C58CE7BEB7A}" destId="{C2631181-28C3-45D9-9FFA-507D90C258F8}" srcOrd="0" destOrd="0" presId="urn:microsoft.com/office/officeart/2005/8/layout/hProcess9"/>
    <dgm:cxn modelId="{CCCE4DC5-BB3D-4813-B023-17ABE410582B}" srcId="{FCBC904C-B77B-4B4F-A781-06B83F499847}" destId="{68BF8D1B-9567-4712-B1B8-94B334F4B5F4}" srcOrd="4" destOrd="0" parTransId="{92BD5F4E-7048-41FA-9125-94B869F57BBC}" sibTransId="{7541F5A3-4BFC-45D3-81A5-1F4C5FE9D3BE}"/>
    <dgm:cxn modelId="{B1B4278B-606B-4504-A37E-88AC91A7417C}" srcId="{68BF8D1B-9567-4712-B1B8-94B334F4B5F4}" destId="{B2BBFF4B-AF20-4550-A4C3-4ABC48D48AC6}" srcOrd="0" destOrd="0" parTransId="{3BE1A83A-1575-4D59-A34C-5B5A7E4F6033}" sibTransId="{72EAF537-21FA-45DE-8F7A-7F9F2F714E4E}"/>
    <dgm:cxn modelId="{ADBB1ACC-534B-4935-9D94-B0B3F9FDA53A}" srcId="{68BF8D1B-9567-4712-B1B8-94B334F4B5F4}" destId="{22D4C79B-A889-4D7D-9130-EB15285E2472}" srcOrd="1" destOrd="0" parTransId="{D0863EC1-F3AE-4F41-A144-0CC6D27BD224}" sibTransId="{C859A9D7-8C73-400D-A935-29DD9E9602DD}"/>
    <dgm:cxn modelId="{66C6A3B3-8308-410A-BFC0-06FBE640E243}" type="presOf" srcId="{4DEA6016-161C-4D92-9CAB-E7490CD357DA}" destId="{C2631181-28C3-45D9-9FFA-507D90C258F8}" srcOrd="0" destOrd="3" presId="urn:microsoft.com/office/officeart/2005/8/layout/hProcess9"/>
    <dgm:cxn modelId="{4735FF59-1FB3-48FF-87D3-AD24A30FFA42}" srcId="{A455D383-736A-43EE-A821-7A969B027C57}" destId="{866D3A79-1893-4465-A1EB-87AB34107FC1}" srcOrd="0" destOrd="0" parTransId="{C5CD40B0-9164-4386-A69A-EF35CE1AC54A}" sibTransId="{E121F05D-F967-41A6-B77C-4F638918B41A}"/>
    <dgm:cxn modelId="{2B37E802-E179-4D45-9E68-B95268DC77ED}" srcId="{FCBC904C-B77B-4B4F-A781-06B83F499847}" destId="{A455D383-736A-43EE-A821-7A969B027C57}" srcOrd="3" destOrd="0" parTransId="{03BA6E9A-9019-4B33-BC20-B0CF4A7AEAC5}" sibTransId="{AE1FCEC2-A096-4EB8-AE7B-99CDA44B3AA2}"/>
    <dgm:cxn modelId="{3008E503-6B31-4E67-A228-F29A5813E2F1}" type="presParOf" srcId="{E998703E-118E-4AF5-AED0-A43894618593}" destId="{FDBA3D0C-66E3-41EC-8725-D15ACF1B1053}" srcOrd="0" destOrd="0" presId="urn:microsoft.com/office/officeart/2005/8/layout/hProcess9"/>
    <dgm:cxn modelId="{702895BC-E677-4B13-A660-65CE7DF42BD6}" type="presParOf" srcId="{E998703E-118E-4AF5-AED0-A43894618593}" destId="{02DE2A0B-E929-4915-BCC4-408DF353790B}" srcOrd="1" destOrd="0" presId="urn:microsoft.com/office/officeart/2005/8/layout/hProcess9"/>
    <dgm:cxn modelId="{AAEC8FF9-CCDE-4D97-9381-2B1A1F470F14}" type="presParOf" srcId="{02DE2A0B-E929-4915-BCC4-408DF353790B}" destId="{B384CF31-D0CF-4613-8DCD-4A4667DF0272}" srcOrd="0" destOrd="0" presId="urn:microsoft.com/office/officeart/2005/8/layout/hProcess9"/>
    <dgm:cxn modelId="{141435E4-92BC-4C54-A0B6-A52FEFA60E20}" type="presParOf" srcId="{02DE2A0B-E929-4915-BCC4-408DF353790B}" destId="{77E450DF-0044-4607-AAD5-99294D9EC6EA}" srcOrd="1" destOrd="0" presId="urn:microsoft.com/office/officeart/2005/8/layout/hProcess9"/>
    <dgm:cxn modelId="{DE100560-FD24-4140-BA4A-B7E513B6C0C5}" type="presParOf" srcId="{02DE2A0B-E929-4915-BCC4-408DF353790B}" destId="{C2631181-28C3-45D9-9FFA-507D90C258F8}" srcOrd="2" destOrd="0" presId="urn:microsoft.com/office/officeart/2005/8/layout/hProcess9"/>
    <dgm:cxn modelId="{061B7B5A-C1F3-493A-9C76-6AACF0E4AE48}" type="presParOf" srcId="{02DE2A0B-E929-4915-BCC4-408DF353790B}" destId="{45146C1B-9EBE-41CA-B597-DCE83A6EF6EC}" srcOrd="3" destOrd="0" presId="urn:microsoft.com/office/officeart/2005/8/layout/hProcess9"/>
    <dgm:cxn modelId="{96928DA2-A556-4E0F-AE09-F1A1C096730F}" type="presParOf" srcId="{02DE2A0B-E929-4915-BCC4-408DF353790B}" destId="{7159017A-DBF9-4636-8AF0-942EF4F652AA}" srcOrd="4" destOrd="0" presId="urn:microsoft.com/office/officeart/2005/8/layout/hProcess9"/>
    <dgm:cxn modelId="{F868576C-1094-4B66-A9A2-297BE4D62EE2}" type="presParOf" srcId="{02DE2A0B-E929-4915-BCC4-408DF353790B}" destId="{68222FFA-BEC1-4A03-A7FE-4B69D4660377}" srcOrd="5" destOrd="0" presId="urn:microsoft.com/office/officeart/2005/8/layout/hProcess9"/>
    <dgm:cxn modelId="{4C9261F7-0CDD-4FFF-9AFB-6F40AD67C076}" type="presParOf" srcId="{02DE2A0B-E929-4915-BCC4-408DF353790B}" destId="{1449DBDF-4227-4E42-AEDA-42A8BE11C17C}" srcOrd="6" destOrd="0" presId="urn:microsoft.com/office/officeart/2005/8/layout/hProcess9"/>
    <dgm:cxn modelId="{652B03F7-CC46-42DC-AAC3-EB2CE05EDC5E}" type="presParOf" srcId="{02DE2A0B-E929-4915-BCC4-408DF353790B}" destId="{CAA466A6-8B0F-4E06-8401-EDE93504F787}" srcOrd="7" destOrd="0" presId="urn:microsoft.com/office/officeart/2005/8/layout/hProcess9"/>
    <dgm:cxn modelId="{2463853D-7FE1-41D7-B2C5-ABA63728A897}" type="presParOf" srcId="{02DE2A0B-E929-4915-BCC4-408DF353790B}" destId="{B52935D9-2C02-49DC-B8F1-28F0D6A4808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0DC3098-6E52-432F-9D79-56950828BF76}"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tr-TR"/>
        </a:p>
      </dgm:t>
    </dgm:pt>
    <dgm:pt modelId="{6CB0C372-A2EA-4B8C-A639-DC8AB71B9719}">
      <dgm:prSet phldrT="[Metin]"/>
      <dgm:spPr/>
      <dgm:t>
        <a:bodyPr/>
        <a:lstStyle/>
        <a:p>
          <a:pPr eaLnBrk="1" latinLnBrk="0"/>
          <a:r>
            <a:rPr lang="tr-TR" dirty="0" smtClean="0"/>
            <a:t>Sözleşme değişikliği taleplerinin kabulü için  talepte bulunması yeterli değildir, değişiklik gerekçelerinin detaylı ve belgelendirilerek açıklanması gerekir. Bu şartları taşımayan talepler reddedilir.</a:t>
          </a:r>
        </a:p>
      </dgm:t>
    </dgm:pt>
    <dgm:pt modelId="{5BED1AED-FC0D-43F9-9F24-21CAAD734FF9}" type="parTrans" cxnId="{3A5C7534-4517-4173-AB22-E4862B348B28}">
      <dgm:prSet/>
      <dgm:spPr/>
      <dgm:t>
        <a:bodyPr/>
        <a:lstStyle/>
        <a:p>
          <a:endParaRPr lang="tr-TR"/>
        </a:p>
      </dgm:t>
    </dgm:pt>
    <dgm:pt modelId="{8A9CC3B8-0083-4D6F-83A8-7D9AAAA62DAF}" type="sibTrans" cxnId="{3A5C7534-4517-4173-AB22-E4862B348B28}">
      <dgm:prSet/>
      <dgm:spPr/>
      <dgm:t>
        <a:bodyPr/>
        <a:lstStyle/>
        <a:p>
          <a:endParaRPr lang="tr-TR"/>
        </a:p>
      </dgm:t>
    </dgm:pt>
    <dgm:pt modelId="{C8EB13B1-8DB5-4305-AA4E-C61F461C1AE7}">
      <dgm:prSet/>
      <dgm:spPr/>
      <dgm:t>
        <a:bodyPr/>
        <a:lstStyle/>
        <a:p>
          <a:pPr eaLnBrk="1" latinLnBrk="0"/>
          <a:r>
            <a:rPr lang="tr-TR" dirty="0" smtClean="0"/>
            <a:t>Değişiklik talebi, projenin genel amacını değiştirecek ve bu kapsamda diğer başvuruların eşitliğine zarar verecek amaç ve nitelikte olmamalıdır. </a:t>
          </a:r>
        </a:p>
      </dgm:t>
    </dgm:pt>
    <dgm:pt modelId="{7E6AA24E-E080-42F7-B758-AC5ADEB2B7E7}" type="parTrans" cxnId="{85667087-3171-4D59-9DD1-5E57FE1D9607}">
      <dgm:prSet/>
      <dgm:spPr/>
      <dgm:t>
        <a:bodyPr/>
        <a:lstStyle/>
        <a:p>
          <a:endParaRPr lang="tr-TR"/>
        </a:p>
      </dgm:t>
    </dgm:pt>
    <dgm:pt modelId="{0BFB5EBF-075D-4532-A1A5-DC1D467C577E}" type="sibTrans" cxnId="{85667087-3171-4D59-9DD1-5E57FE1D9607}">
      <dgm:prSet/>
      <dgm:spPr/>
      <dgm:t>
        <a:bodyPr/>
        <a:lstStyle/>
        <a:p>
          <a:endParaRPr lang="tr-TR"/>
        </a:p>
      </dgm:t>
    </dgm:pt>
    <dgm:pt modelId="{80D4E2B0-4F49-4786-AAB2-E97783F95402}">
      <dgm:prSet/>
      <dgm:spPr/>
      <dgm:t>
        <a:bodyPr/>
        <a:lstStyle/>
        <a:p>
          <a:r>
            <a:rPr lang="tr-TR" dirty="0" smtClean="0"/>
            <a:t>Sözleşmeler, sadece sözleşme süresi zarfında değiştirilebilir. Değişiklikler, zeyilname tarihi öncesinde tamamlanan faaliyetleri kapsayacak şekilde geriye dönük olarak yapılamaz. </a:t>
          </a:r>
        </a:p>
      </dgm:t>
    </dgm:pt>
    <dgm:pt modelId="{4CE40C13-FA94-489A-9B8F-38E01934C1A0}" type="parTrans" cxnId="{F1215A5D-6C01-4744-A064-12B59EBE97AF}">
      <dgm:prSet/>
      <dgm:spPr/>
      <dgm:t>
        <a:bodyPr/>
        <a:lstStyle/>
        <a:p>
          <a:endParaRPr lang="tr-TR"/>
        </a:p>
      </dgm:t>
    </dgm:pt>
    <dgm:pt modelId="{C54DD072-3F37-4F86-8CBC-B0066FB707E4}" type="sibTrans" cxnId="{F1215A5D-6C01-4744-A064-12B59EBE97AF}">
      <dgm:prSet/>
      <dgm:spPr/>
      <dgm:t>
        <a:bodyPr/>
        <a:lstStyle/>
        <a:p>
          <a:endParaRPr lang="tr-TR"/>
        </a:p>
      </dgm:t>
    </dgm:pt>
    <dgm:pt modelId="{408977F3-BD0A-44F8-AD6E-930B41EF85A4}">
      <dgm:prSet/>
      <dgm:spPr/>
      <dgm:t>
        <a:bodyPr/>
        <a:lstStyle/>
        <a:p>
          <a:r>
            <a:rPr lang="tr-TR" dirty="0" smtClean="0"/>
            <a:t>Mali destek miktarı, sözleşme değişikliği ile artırılamaz. </a:t>
          </a:r>
        </a:p>
      </dgm:t>
    </dgm:pt>
    <dgm:pt modelId="{ADCE1B10-E174-49C9-A36B-E3D147855865}" type="parTrans" cxnId="{DE8E1E3B-621E-41CE-AFA3-1ECD8ED188C1}">
      <dgm:prSet/>
      <dgm:spPr/>
      <dgm:t>
        <a:bodyPr/>
        <a:lstStyle/>
        <a:p>
          <a:endParaRPr lang="tr-TR"/>
        </a:p>
      </dgm:t>
    </dgm:pt>
    <dgm:pt modelId="{30B405A6-3B1A-409E-A225-4BFE69699456}" type="sibTrans" cxnId="{DE8E1E3B-621E-41CE-AFA3-1ECD8ED188C1}">
      <dgm:prSet/>
      <dgm:spPr/>
      <dgm:t>
        <a:bodyPr/>
        <a:lstStyle/>
        <a:p>
          <a:endParaRPr lang="tr-TR"/>
        </a:p>
      </dgm:t>
    </dgm:pt>
    <dgm:pt modelId="{F72E4D50-14D2-4467-BBB4-263EF1AB1499}">
      <dgm:prSet/>
      <dgm:spPr/>
      <dgm:t>
        <a:bodyPr/>
        <a:lstStyle/>
        <a:p>
          <a:endParaRPr lang="tr-TR" dirty="0"/>
        </a:p>
      </dgm:t>
    </dgm:pt>
    <dgm:pt modelId="{FBC7BC6E-7928-41DB-BED6-2C8675AFBB03}" type="sibTrans" cxnId="{E4DE00E7-C643-49EB-AAD7-2C25686A24DC}">
      <dgm:prSet/>
      <dgm:spPr/>
      <dgm:t>
        <a:bodyPr/>
        <a:lstStyle/>
        <a:p>
          <a:endParaRPr lang="tr-TR"/>
        </a:p>
      </dgm:t>
    </dgm:pt>
    <dgm:pt modelId="{4C1D89CE-1AD1-4393-A21E-C5EC1173A859}" type="parTrans" cxnId="{E4DE00E7-C643-49EB-AAD7-2C25686A24DC}">
      <dgm:prSet/>
      <dgm:spPr/>
      <dgm:t>
        <a:bodyPr/>
        <a:lstStyle/>
        <a:p>
          <a:endParaRPr lang="tr-TR"/>
        </a:p>
      </dgm:t>
    </dgm:pt>
    <dgm:pt modelId="{F86B751F-8EDA-4419-B34C-A2BA027131F6}" type="pres">
      <dgm:prSet presAssocID="{A0DC3098-6E52-432F-9D79-56950828BF76}" presName="Name0" presStyleCnt="0">
        <dgm:presLayoutVars>
          <dgm:dir/>
        </dgm:presLayoutVars>
      </dgm:prSet>
      <dgm:spPr/>
      <dgm:t>
        <a:bodyPr/>
        <a:lstStyle/>
        <a:p>
          <a:endParaRPr lang="tr-TR"/>
        </a:p>
      </dgm:t>
    </dgm:pt>
    <dgm:pt modelId="{F97F46CD-004E-49ED-816F-00BEC2D804AA}" type="pres">
      <dgm:prSet presAssocID="{6CB0C372-A2EA-4B8C-A639-DC8AB71B9719}" presName="noChildren" presStyleCnt="0"/>
      <dgm:spPr/>
    </dgm:pt>
    <dgm:pt modelId="{E01291F3-C3D1-43EC-9588-4F1D6E9076D1}" type="pres">
      <dgm:prSet presAssocID="{6CB0C372-A2EA-4B8C-A639-DC8AB71B9719}" presName="gap" presStyleCnt="0"/>
      <dgm:spPr/>
    </dgm:pt>
    <dgm:pt modelId="{40FE25B3-66E7-4EC0-8D97-F87788487DA7}" type="pres">
      <dgm:prSet presAssocID="{6CB0C372-A2EA-4B8C-A639-DC8AB71B9719}" presName="medCircle2" presStyleLbl="vennNode1" presStyleIdx="0" presStyleCnt="5"/>
      <dgm:spPr/>
    </dgm:pt>
    <dgm:pt modelId="{69B637CA-41F7-41BA-9A92-F85910CD8F3D}" type="pres">
      <dgm:prSet presAssocID="{6CB0C372-A2EA-4B8C-A639-DC8AB71B9719}" presName="txLvlOnly1" presStyleLbl="revTx" presStyleIdx="0" presStyleCnt="5"/>
      <dgm:spPr/>
      <dgm:t>
        <a:bodyPr/>
        <a:lstStyle/>
        <a:p>
          <a:endParaRPr lang="tr-TR"/>
        </a:p>
      </dgm:t>
    </dgm:pt>
    <dgm:pt modelId="{F23E197B-B610-42BB-80B8-75B2D59DD111}" type="pres">
      <dgm:prSet presAssocID="{C8EB13B1-8DB5-4305-AA4E-C61F461C1AE7}" presName="noChildren" presStyleCnt="0"/>
      <dgm:spPr/>
    </dgm:pt>
    <dgm:pt modelId="{59EF894F-5432-4FBB-9CAF-4B2F0FF50F54}" type="pres">
      <dgm:prSet presAssocID="{C8EB13B1-8DB5-4305-AA4E-C61F461C1AE7}" presName="gap" presStyleCnt="0"/>
      <dgm:spPr/>
    </dgm:pt>
    <dgm:pt modelId="{560AB80B-B319-4E14-9EF9-45C841F1A9F3}" type="pres">
      <dgm:prSet presAssocID="{C8EB13B1-8DB5-4305-AA4E-C61F461C1AE7}" presName="medCircle2" presStyleLbl="vennNode1" presStyleIdx="1" presStyleCnt="5"/>
      <dgm:spPr/>
    </dgm:pt>
    <dgm:pt modelId="{651D4B27-3A67-4B79-8230-A16D1A107600}" type="pres">
      <dgm:prSet presAssocID="{C8EB13B1-8DB5-4305-AA4E-C61F461C1AE7}" presName="txLvlOnly1" presStyleLbl="revTx" presStyleIdx="1" presStyleCnt="5"/>
      <dgm:spPr/>
      <dgm:t>
        <a:bodyPr/>
        <a:lstStyle/>
        <a:p>
          <a:endParaRPr lang="tr-TR"/>
        </a:p>
      </dgm:t>
    </dgm:pt>
    <dgm:pt modelId="{BB14669A-98F6-4042-9FFC-8E601321DD66}" type="pres">
      <dgm:prSet presAssocID="{80D4E2B0-4F49-4786-AAB2-E97783F95402}" presName="noChildren" presStyleCnt="0"/>
      <dgm:spPr/>
    </dgm:pt>
    <dgm:pt modelId="{4E6B0694-F28C-4D6F-A4D8-7BD871488B49}" type="pres">
      <dgm:prSet presAssocID="{80D4E2B0-4F49-4786-AAB2-E97783F95402}" presName="gap" presStyleCnt="0"/>
      <dgm:spPr/>
    </dgm:pt>
    <dgm:pt modelId="{EB0A3318-6C57-4852-8DD1-6F55B8EC002C}" type="pres">
      <dgm:prSet presAssocID="{80D4E2B0-4F49-4786-AAB2-E97783F95402}" presName="medCircle2" presStyleLbl="vennNode1" presStyleIdx="2" presStyleCnt="5"/>
      <dgm:spPr/>
    </dgm:pt>
    <dgm:pt modelId="{EEE4A708-2651-4796-ACCE-34524D9ECB25}" type="pres">
      <dgm:prSet presAssocID="{80D4E2B0-4F49-4786-AAB2-E97783F95402}" presName="txLvlOnly1" presStyleLbl="revTx" presStyleIdx="2" presStyleCnt="5"/>
      <dgm:spPr/>
      <dgm:t>
        <a:bodyPr/>
        <a:lstStyle/>
        <a:p>
          <a:endParaRPr lang="tr-TR"/>
        </a:p>
      </dgm:t>
    </dgm:pt>
    <dgm:pt modelId="{0D3CA057-F54A-43DB-8FED-DA3D5CD0017E}" type="pres">
      <dgm:prSet presAssocID="{408977F3-BD0A-44F8-AD6E-930B41EF85A4}" presName="noChildren" presStyleCnt="0"/>
      <dgm:spPr/>
    </dgm:pt>
    <dgm:pt modelId="{91FBFCC2-3A45-4D9B-BB1B-A3538721BF5B}" type="pres">
      <dgm:prSet presAssocID="{408977F3-BD0A-44F8-AD6E-930B41EF85A4}" presName="gap" presStyleCnt="0"/>
      <dgm:spPr/>
    </dgm:pt>
    <dgm:pt modelId="{82C52CEF-772E-415A-A6F7-FA5D2659C28B}" type="pres">
      <dgm:prSet presAssocID="{408977F3-BD0A-44F8-AD6E-930B41EF85A4}" presName="medCircle2" presStyleLbl="vennNode1" presStyleIdx="3" presStyleCnt="5"/>
      <dgm:spPr/>
    </dgm:pt>
    <dgm:pt modelId="{9890EF96-12EB-4B28-A1F4-C4B667F65384}" type="pres">
      <dgm:prSet presAssocID="{408977F3-BD0A-44F8-AD6E-930B41EF85A4}" presName="txLvlOnly1" presStyleLbl="revTx" presStyleIdx="3" presStyleCnt="5"/>
      <dgm:spPr/>
      <dgm:t>
        <a:bodyPr/>
        <a:lstStyle/>
        <a:p>
          <a:endParaRPr lang="tr-TR"/>
        </a:p>
      </dgm:t>
    </dgm:pt>
    <dgm:pt modelId="{D516E999-EDC4-44A2-8CC3-6D1AEF3ECAE9}" type="pres">
      <dgm:prSet presAssocID="{F72E4D50-14D2-4467-BBB4-263EF1AB1499}" presName="noChildren" presStyleCnt="0"/>
      <dgm:spPr/>
    </dgm:pt>
    <dgm:pt modelId="{8149CEC7-4001-4BBA-A480-3276161E6AD2}" type="pres">
      <dgm:prSet presAssocID="{F72E4D50-14D2-4467-BBB4-263EF1AB1499}" presName="gap" presStyleCnt="0"/>
      <dgm:spPr/>
    </dgm:pt>
    <dgm:pt modelId="{163030B6-C5C7-4822-97AE-474925E27A52}" type="pres">
      <dgm:prSet presAssocID="{F72E4D50-14D2-4467-BBB4-263EF1AB1499}" presName="medCircle2" presStyleLbl="vennNode1" presStyleIdx="4" presStyleCnt="5"/>
      <dgm:spPr/>
      <dgm:t>
        <a:bodyPr/>
        <a:lstStyle/>
        <a:p>
          <a:endParaRPr lang="tr-TR"/>
        </a:p>
      </dgm:t>
    </dgm:pt>
    <dgm:pt modelId="{7584CD44-7D5B-4F4D-BC0E-53D90FB8C134}" type="pres">
      <dgm:prSet presAssocID="{F72E4D50-14D2-4467-BBB4-263EF1AB1499}" presName="txLvlOnly1" presStyleLbl="revTx" presStyleIdx="4" presStyleCnt="5"/>
      <dgm:spPr/>
      <dgm:t>
        <a:bodyPr/>
        <a:lstStyle/>
        <a:p>
          <a:endParaRPr lang="tr-TR"/>
        </a:p>
      </dgm:t>
    </dgm:pt>
  </dgm:ptLst>
  <dgm:cxnLst>
    <dgm:cxn modelId="{F1215A5D-6C01-4744-A064-12B59EBE97AF}" srcId="{A0DC3098-6E52-432F-9D79-56950828BF76}" destId="{80D4E2B0-4F49-4786-AAB2-E97783F95402}" srcOrd="2" destOrd="0" parTransId="{4CE40C13-FA94-489A-9B8F-38E01934C1A0}" sibTransId="{C54DD072-3F37-4F86-8CBC-B0066FB707E4}"/>
    <dgm:cxn modelId="{6ECA7114-2928-4098-A546-EECAFDB05EF0}" type="presOf" srcId="{408977F3-BD0A-44F8-AD6E-930B41EF85A4}" destId="{9890EF96-12EB-4B28-A1F4-C4B667F65384}" srcOrd="0" destOrd="0" presId="urn:microsoft.com/office/officeart/2008/layout/VerticalCircleList"/>
    <dgm:cxn modelId="{3A5C7534-4517-4173-AB22-E4862B348B28}" srcId="{A0DC3098-6E52-432F-9D79-56950828BF76}" destId="{6CB0C372-A2EA-4B8C-A639-DC8AB71B9719}" srcOrd="0" destOrd="0" parTransId="{5BED1AED-FC0D-43F9-9F24-21CAAD734FF9}" sibTransId="{8A9CC3B8-0083-4D6F-83A8-7D9AAAA62DAF}"/>
    <dgm:cxn modelId="{E4DE00E7-C643-49EB-AAD7-2C25686A24DC}" srcId="{A0DC3098-6E52-432F-9D79-56950828BF76}" destId="{F72E4D50-14D2-4467-BBB4-263EF1AB1499}" srcOrd="4" destOrd="0" parTransId="{4C1D89CE-1AD1-4393-A21E-C5EC1173A859}" sibTransId="{FBC7BC6E-7928-41DB-BED6-2C8675AFBB03}"/>
    <dgm:cxn modelId="{C0D7DB18-3509-4343-A218-5221DB82131B}" type="presOf" srcId="{C8EB13B1-8DB5-4305-AA4E-C61F461C1AE7}" destId="{651D4B27-3A67-4B79-8230-A16D1A107600}" srcOrd="0" destOrd="0" presId="urn:microsoft.com/office/officeart/2008/layout/VerticalCircleList"/>
    <dgm:cxn modelId="{85667087-3171-4D59-9DD1-5E57FE1D9607}" srcId="{A0DC3098-6E52-432F-9D79-56950828BF76}" destId="{C8EB13B1-8DB5-4305-AA4E-C61F461C1AE7}" srcOrd="1" destOrd="0" parTransId="{7E6AA24E-E080-42F7-B758-AC5ADEB2B7E7}" sibTransId="{0BFB5EBF-075D-4532-A1A5-DC1D467C577E}"/>
    <dgm:cxn modelId="{A0ADF1A1-BB41-43AD-8596-6EA7522311B2}" type="presOf" srcId="{80D4E2B0-4F49-4786-AAB2-E97783F95402}" destId="{EEE4A708-2651-4796-ACCE-34524D9ECB25}" srcOrd="0" destOrd="0" presId="urn:microsoft.com/office/officeart/2008/layout/VerticalCircleList"/>
    <dgm:cxn modelId="{DE8E1E3B-621E-41CE-AFA3-1ECD8ED188C1}" srcId="{A0DC3098-6E52-432F-9D79-56950828BF76}" destId="{408977F3-BD0A-44F8-AD6E-930B41EF85A4}" srcOrd="3" destOrd="0" parTransId="{ADCE1B10-E174-49C9-A36B-E3D147855865}" sibTransId="{30B405A6-3B1A-409E-A225-4BFE69699456}"/>
    <dgm:cxn modelId="{29A9760E-26A3-4D28-9E16-7DBF5ECEA208}" type="presOf" srcId="{6CB0C372-A2EA-4B8C-A639-DC8AB71B9719}" destId="{69B637CA-41F7-41BA-9A92-F85910CD8F3D}" srcOrd="0" destOrd="0" presId="urn:microsoft.com/office/officeart/2008/layout/VerticalCircleList"/>
    <dgm:cxn modelId="{570EB58C-587E-416F-800F-E39D2B65B949}" type="presOf" srcId="{A0DC3098-6E52-432F-9D79-56950828BF76}" destId="{F86B751F-8EDA-4419-B34C-A2BA027131F6}" srcOrd="0" destOrd="0" presId="urn:microsoft.com/office/officeart/2008/layout/VerticalCircleList"/>
    <dgm:cxn modelId="{AF270ABC-C1EB-4DDE-BA48-6589507BF359}" type="presOf" srcId="{F72E4D50-14D2-4467-BBB4-263EF1AB1499}" destId="{7584CD44-7D5B-4F4D-BC0E-53D90FB8C134}" srcOrd="0" destOrd="0" presId="urn:microsoft.com/office/officeart/2008/layout/VerticalCircleList"/>
    <dgm:cxn modelId="{9BEC92B9-3B28-4DFA-8A26-0278EB3EB4EE}" type="presParOf" srcId="{F86B751F-8EDA-4419-B34C-A2BA027131F6}" destId="{F97F46CD-004E-49ED-816F-00BEC2D804AA}" srcOrd="0" destOrd="0" presId="urn:microsoft.com/office/officeart/2008/layout/VerticalCircleList"/>
    <dgm:cxn modelId="{D3EE28D6-0A00-4007-BBC6-F0B783AA217C}" type="presParOf" srcId="{F97F46CD-004E-49ED-816F-00BEC2D804AA}" destId="{E01291F3-C3D1-43EC-9588-4F1D6E9076D1}" srcOrd="0" destOrd="0" presId="urn:microsoft.com/office/officeart/2008/layout/VerticalCircleList"/>
    <dgm:cxn modelId="{9FA870FF-4DBC-4295-8B4D-9A56BE3F390D}" type="presParOf" srcId="{F97F46CD-004E-49ED-816F-00BEC2D804AA}" destId="{40FE25B3-66E7-4EC0-8D97-F87788487DA7}" srcOrd="1" destOrd="0" presId="urn:microsoft.com/office/officeart/2008/layout/VerticalCircleList"/>
    <dgm:cxn modelId="{776CE6BF-FE2E-4696-B97B-D3EF5464BE81}" type="presParOf" srcId="{F97F46CD-004E-49ED-816F-00BEC2D804AA}" destId="{69B637CA-41F7-41BA-9A92-F85910CD8F3D}" srcOrd="2" destOrd="0" presId="urn:microsoft.com/office/officeart/2008/layout/VerticalCircleList"/>
    <dgm:cxn modelId="{497D1DFF-ED02-457A-B4BA-CE505311F343}" type="presParOf" srcId="{F86B751F-8EDA-4419-B34C-A2BA027131F6}" destId="{F23E197B-B610-42BB-80B8-75B2D59DD111}" srcOrd="1" destOrd="0" presId="urn:microsoft.com/office/officeart/2008/layout/VerticalCircleList"/>
    <dgm:cxn modelId="{8E956F8D-4628-49A1-B982-56802FDEB9B5}" type="presParOf" srcId="{F23E197B-B610-42BB-80B8-75B2D59DD111}" destId="{59EF894F-5432-4FBB-9CAF-4B2F0FF50F54}" srcOrd="0" destOrd="0" presId="urn:microsoft.com/office/officeart/2008/layout/VerticalCircleList"/>
    <dgm:cxn modelId="{ADADD01A-B7A3-4E24-8AB1-2BA6E9C68D20}" type="presParOf" srcId="{F23E197B-B610-42BB-80B8-75B2D59DD111}" destId="{560AB80B-B319-4E14-9EF9-45C841F1A9F3}" srcOrd="1" destOrd="0" presId="urn:microsoft.com/office/officeart/2008/layout/VerticalCircleList"/>
    <dgm:cxn modelId="{DC37FDF2-D0BE-41EB-9C9D-608567C34B94}" type="presParOf" srcId="{F23E197B-B610-42BB-80B8-75B2D59DD111}" destId="{651D4B27-3A67-4B79-8230-A16D1A107600}" srcOrd="2" destOrd="0" presId="urn:microsoft.com/office/officeart/2008/layout/VerticalCircleList"/>
    <dgm:cxn modelId="{A3FD3263-3F10-4D5A-A65B-5801375B141D}" type="presParOf" srcId="{F86B751F-8EDA-4419-B34C-A2BA027131F6}" destId="{BB14669A-98F6-4042-9FFC-8E601321DD66}" srcOrd="2" destOrd="0" presId="urn:microsoft.com/office/officeart/2008/layout/VerticalCircleList"/>
    <dgm:cxn modelId="{E2589243-FC8E-46EE-B181-154E9F459674}" type="presParOf" srcId="{BB14669A-98F6-4042-9FFC-8E601321DD66}" destId="{4E6B0694-F28C-4D6F-A4D8-7BD871488B49}" srcOrd="0" destOrd="0" presId="urn:microsoft.com/office/officeart/2008/layout/VerticalCircleList"/>
    <dgm:cxn modelId="{1B72A6B4-DFF3-4C9A-9F68-DCE97C8F433F}" type="presParOf" srcId="{BB14669A-98F6-4042-9FFC-8E601321DD66}" destId="{EB0A3318-6C57-4852-8DD1-6F55B8EC002C}" srcOrd="1" destOrd="0" presId="urn:microsoft.com/office/officeart/2008/layout/VerticalCircleList"/>
    <dgm:cxn modelId="{CAE244C9-43D8-47F9-AA53-7B8542D202D5}" type="presParOf" srcId="{BB14669A-98F6-4042-9FFC-8E601321DD66}" destId="{EEE4A708-2651-4796-ACCE-34524D9ECB25}" srcOrd="2" destOrd="0" presId="urn:microsoft.com/office/officeart/2008/layout/VerticalCircleList"/>
    <dgm:cxn modelId="{562FCA07-0329-4766-87D4-1D9F0A4A9799}" type="presParOf" srcId="{F86B751F-8EDA-4419-B34C-A2BA027131F6}" destId="{0D3CA057-F54A-43DB-8FED-DA3D5CD0017E}" srcOrd="3" destOrd="0" presId="urn:microsoft.com/office/officeart/2008/layout/VerticalCircleList"/>
    <dgm:cxn modelId="{9B136CC8-643B-451A-A4F8-98113B99F12E}" type="presParOf" srcId="{0D3CA057-F54A-43DB-8FED-DA3D5CD0017E}" destId="{91FBFCC2-3A45-4D9B-BB1B-A3538721BF5B}" srcOrd="0" destOrd="0" presId="urn:microsoft.com/office/officeart/2008/layout/VerticalCircleList"/>
    <dgm:cxn modelId="{19B62049-0C6C-4457-A2C4-5B8BE0208739}" type="presParOf" srcId="{0D3CA057-F54A-43DB-8FED-DA3D5CD0017E}" destId="{82C52CEF-772E-415A-A6F7-FA5D2659C28B}" srcOrd="1" destOrd="0" presId="urn:microsoft.com/office/officeart/2008/layout/VerticalCircleList"/>
    <dgm:cxn modelId="{26044A46-59F8-494F-B5C1-62C50725C6C7}" type="presParOf" srcId="{0D3CA057-F54A-43DB-8FED-DA3D5CD0017E}" destId="{9890EF96-12EB-4B28-A1F4-C4B667F65384}" srcOrd="2" destOrd="0" presId="urn:microsoft.com/office/officeart/2008/layout/VerticalCircleList"/>
    <dgm:cxn modelId="{D2479242-1BFB-46D9-86D7-98E5654951D0}" type="presParOf" srcId="{F86B751F-8EDA-4419-B34C-A2BA027131F6}" destId="{D516E999-EDC4-44A2-8CC3-6D1AEF3ECAE9}" srcOrd="4" destOrd="0" presId="urn:microsoft.com/office/officeart/2008/layout/VerticalCircleList"/>
    <dgm:cxn modelId="{97B8E8DA-DA90-476D-8DA4-C56EEE4D54F6}" type="presParOf" srcId="{D516E999-EDC4-44A2-8CC3-6D1AEF3ECAE9}" destId="{8149CEC7-4001-4BBA-A480-3276161E6AD2}" srcOrd="0" destOrd="0" presId="urn:microsoft.com/office/officeart/2008/layout/VerticalCircleList"/>
    <dgm:cxn modelId="{62D02BDE-6199-4B9F-8A38-126B814AA6F1}" type="presParOf" srcId="{D516E999-EDC4-44A2-8CC3-6D1AEF3ECAE9}" destId="{163030B6-C5C7-4822-97AE-474925E27A52}" srcOrd="1" destOrd="0" presId="urn:microsoft.com/office/officeart/2008/layout/VerticalCircleList"/>
    <dgm:cxn modelId="{C2B1DEDA-52E4-44F9-8BE5-AF0B0674680E}" type="presParOf" srcId="{D516E999-EDC4-44A2-8CC3-6D1AEF3ECAE9}" destId="{7584CD44-7D5B-4F4D-BC0E-53D90FB8C134}"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Yönetimi</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bölümleri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Sözleşmede değişiklik nasıl Yapılır?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pPr/>
      <dgm:t>
        <a:bodyPr/>
        <a:lstStyle/>
        <a:p>
          <a:r>
            <a:rPr lang="tr-TR" dirty="0" smtClean="0"/>
            <a:t>Uygun Maliyetler</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pPr/>
      <dgm:t>
        <a:bodyPr/>
        <a:lstStyle/>
        <a:p>
          <a:r>
            <a:rPr lang="tr-TR" dirty="0" smtClean="0"/>
            <a:t>Uygun maliyet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pPr/>
      <dgm:t>
        <a:bodyPr/>
        <a:lstStyle/>
        <a:p>
          <a:r>
            <a:rPr lang="tr-TR" dirty="0" smtClean="0"/>
            <a:t>Uygun olmayan maliyet nedir?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Dokümantasyon</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Proje Dokümantasyonu</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4308A966-1AB9-4465-8C04-7FDEE69AFAB9}">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Ödeme süreci nasıl işletilir?</a:t>
          </a:r>
          <a:endParaRPr lang="tr-TR" dirty="0"/>
        </a:p>
      </dgm:t>
    </dgm:pt>
    <dgm:pt modelId="{77BC6B0D-2EC6-4764-B84D-ABE84B790AD5}" type="parTrans" cxnId="{5349A9A9-B180-4A39-B927-B5AC6692A36E}">
      <dgm:prSet/>
      <dgm:spPr/>
      <dgm:t>
        <a:bodyPr/>
        <a:lstStyle/>
        <a:p>
          <a:endParaRPr lang="tr-TR"/>
        </a:p>
      </dgm:t>
    </dgm:pt>
    <dgm:pt modelId="{6A2817CF-9464-4056-936E-850D49C96011}" type="sibTrans" cxnId="{5349A9A9-B180-4A39-B927-B5AC6692A36E}">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9E7BE1EB-6B5A-441C-AE10-7FC713777FDD}" type="presOf" srcId="{88605A43-ABF9-48B4-A74E-0447B342700B}" destId="{252D4295-5177-4616-ACD3-A86EB99D5130}" srcOrd="0" destOrd="0" presId="urn:microsoft.com/office/officeart/2005/8/layout/hList1"/>
    <dgm:cxn modelId="{0D4ABEEF-8EDD-46E6-91FE-3B76845DBB94}" type="presOf" srcId="{4308A966-1AB9-4465-8C04-7FDEE69AFAB9}" destId="{47093FA0-AA6A-415C-8681-E5506629973D}" srcOrd="0" destOrd="1"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04CA7BAC-0AA2-484A-97BB-7A13F18B18FA}" type="presOf" srcId="{30A43990-9219-4FC6-81AB-B5A87DEEF306}" destId="{47093FA0-AA6A-415C-8681-E5506629973D}" srcOrd="0" destOrd="0" presId="urn:microsoft.com/office/officeart/2005/8/layout/hList1"/>
    <dgm:cxn modelId="{5F64D778-5E34-41B2-9D80-7FFD16272C5C}" type="presOf" srcId="{921B1B2E-F849-4C0F-AEB0-3311935289C6}" destId="{C67B83E3-6576-424B-BCB0-EB11D284B4CB}" srcOrd="0" destOrd="0" presId="urn:microsoft.com/office/officeart/2005/8/layout/hList1"/>
    <dgm:cxn modelId="{5349A9A9-B180-4A39-B927-B5AC6692A36E}" srcId="{30FB2077-A395-4E6A-AC6D-B3ACA50143F4}" destId="{4308A966-1AB9-4465-8C04-7FDEE69AFAB9}" srcOrd="1" destOrd="0" parTransId="{77BC6B0D-2EC6-4764-B84D-ABE84B790AD5}" sibTransId="{6A2817CF-9464-4056-936E-850D49C96011}"/>
    <dgm:cxn modelId="{AB97418C-9777-428F-A93F-DF6C24A4FFFF}" srcId="{01A7ABFB-F63A-41EA-9538-2D040AF8F7CD}" destId="{921B1B2E-F849-4C0F-AEB0-3311935289C6}" srcOrd="0" destOrd="0" parTransId="{B8A1C7B0-505C-4BE5-8831-7CD7D1C85803}" sibTransId="{9A0171E8-040A-482E-B6EA-3C56513520C1}"/>
    <dgm:cxn modelId="{DFF61834-8E50-4152-82C1-F67CC8D46C77}" type="presOf" srcId="{4B3DD466-20A6-4578-8557-1C501CFD32E8}" destId="{C7302F66-98C8-4DF4-AF2A-F796E954A8C2}" srcOrd="0" destOrd="0"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D293A5A2-DBF0-4BA9-B23F-E5A1DFFC491D}" type="presOf" srcId="{7E1FF3A6-B79A-45FE-9A71-C7118DCE4262}" destId="{252D4295-5177-4616-ACD3-A86EB99D5130}" srcOrd="0" destOrd="1" presId="urn:microsoft.com/office/officeart/2005/8/layout/hList1"/>
    <dgm:cxn modelId="{FA3EE586-0507-44BF-99BE-7ABE05FF845E}" type="presOf" srcId="{A3A68194-7C4F-4540-B666-7E93E09E8AB6}" destId="{F65A4EB4-6A2B-4524-A7BF-5EF8311E2EA2}" srcOrd="0" destOrd="0" presId="urn:microsoft.com/office/officeart/2005/8/layout/hList1"/>
    <dgm:cxn modelId="{053EF4B9-4F11-4BDB-AD7F-846BBF871EDF}" type="presOf" srcId="{FAA6F849-F2A8-4DB7-80EA-A02B24BBDB40}" destId="{C7302F66-98C8-4DF4-AF2A-F796E954A8C2}" srcOrd="0" destOrd="1"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9E85EE7D-C8B4-45B4-887B-8543CFC81ED1}" type="presOf" srcId="{30FB2077-A395-4E6A-AC6D-B3ACA50143F4}" destId="{1E7A67F8-DD7E-43D2-AB50-1966489380A9}" srcOrd="0" destOrd="0" presId="urn:microsoft.com/office/officeart/2005/8/layout/hList1"/>
    <dgm:cxn modelId="{3EF109BF-0FE5-49BB-A6F8-D47589160B53}" type="presOf" srcId="{01A7ABFB-F63A-41EA-9538-2D040AF8F7CD}" destId="{7C7D216A-9C3D-4F1B-9D12-514904B1CD0D}" srcOrd="0" destOrd="0" presId="urn:microsoft.com/office/officeart/2005/8/layout/hList1"/>
    <dgm:cxn modelId="{4A768DC5-7910-4005-9310-CB29D574F012}" type="presParOf" srcId="{7C7D216A-9C3D-4F1B-9D12-514904B1CD0D}" destId="{E64AA75C-B704-4C51-86FC-C2F4DC2BDC2B}" srcOrd="0" destOrd="0" presId="urn:microsoft.com/office/officeart/2005/8/layout/hList1"/>
    <dgm:cxn modelId="{2112738B-DE69-4FE6-80C7-80DAB2017048}" type="presParOf" srcId="{E64AA75C-B704-4C51-86FC-C2F4DC2BDC2B}" destId="{C67B83E3-6576-424B-BCB0-EB11D284B4CB}" srcOrd="0" destOrd="0" presId="urn:microsoft.com/office/officeart/2005/8/layout/hList1"/>
    <dgm:cxn modelId="{923F69B0-82E2-4BBB-AB53-61D67D4ABC7E}" type="presParOf" srcId="{E64AA75C-B704-4C51-86FC-C2F4DC2BDC2B}" destId="{252D4295-5177-4616-ACD3-A86EB99D5130}" srcOrd="1" destOrd="0" presId="urn:microsoft.com/office/officeart/2005/8/layout/hList1"/>
    <dgm:cxn modelId="{6F735A5E-D91F-4EC9-A4CE-4426FC67A11E}" type="presParOf" srcId="{7C7D216A-9C3D-4F1B-9D12-514904B1CD0D}" destId="{43201EB2-B5D0-46B8-A73A-2660E8D82CCE}" srcOrd="1" destOrd="0" presId="urn:microsoft.com/office/officeart/2005/8/layout/hList1"/>
    <dgm:cxn modelId="{A4F70F76-08C8-4EA1-A81C-3CDCB8E61FE1}" type="presParOf" srcId="{7C7D216A-9C3D-4F1B-9D12-514904B1CD0D}" destId="{18E98B0D-6E7F-49FD-91E8-937771A3BA95}" srcOrd="2" destOrd="0" presId="urn:microsoft.com/office/officeart/2005/8/layout/hList1"/>
    <dgm:cxn modelId="{78D2BE22-C8B3-48D6-B1EE-79B164F6E0C5}" type="presParOf" srcId="{18E98B0D-6E7F-49FD-91E8-937771A3BA95}" destId="{F65A4EB4-6A2B-4524-A7BF-5EF8311E2EA2}" srcOrd="0" destOrd="0" presId="urn:microsoft.com/office/officeart/2005/8/layout/hList1"/>
    <dgm:cxn modelId="{F364C560-2679-444B-B80E-806BE77DF356}" type="presParOf" srcId="{18E98B0D-6E7F-49FD-91E8-937771A3BA95}" destId="{C7302F66-98C8-4DF4-AF2A-F796E954A8C2}" srcOrd="1" destOrd="0" presId="urn:microsoft.com/office/officeart/2005/8/layout/hList1"/>
    <dgm:cxn modelId="{DBDC8B00-41D2-4EA0-B48A-33E1FE9F6979}" type="presParOf" srcId="{7C7D216A-9C3D-4F1B-9D12-514904B1CD0D}" destId="{19513C4E-775F-4C8A-BCF4-9A91200FF16E}" srcOrd="3" destOrd="0" presId="urn:microsoft.com/office/officeart/2005/8/layout/hList1"/>
    <dgm:cxn modelId="{4EBD7A23-7628-4FC9-8579-34EEE0395EB7}" type="presParOf" srcId="{7C7D216A-9C3D-4F1B-9D12-514904B1CD0D}" destId="{C7431C8D-6EE5-48B7-9E42-BAC93D0D2414}" srcOrd="4" destOrd="0" presId="urn:microsoft.com/office/officeart/2005/8/layout/hList1"/>
    <dgm:cxn modelId="{AE96D0E5-42FC-4BE8-9502-FAEA8DFD34AF}" type="presParOf" srcId="{C7431C8D-6EE5-48B7-9E42-BAC93D0D2414}" destId="{1E7A67F8-DD7E-43D2-AB50-1966489380A9}" srcOrd="0" destOrd="0" presId="urn:microsoft.com/office/officeart/2005/8/layout/hList1"/>
    <dgm:cxn modelId="{3DAD2A2B-FEF4-436B-8DBB-C029BA3E3687}"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kuralları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usulleri nelerdir?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Hangi raporlar düzenlenmelidir?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 nasıl sağlanmalıdır?</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5B9A401B-2D74-4FC8-A0D2-85D5A6DB291A}" type="presOf" srcId="{30A43990-9219-4FC6-81AB-B5A87DEEF306}" destId="{47093FA0-AA6A-415C-8681-E5506629973D}" srcOrd="0" destOrd="0" presId="urn:microsoft.com/office/officeart/2005/8/layout/hList1"/>
    <dgm:cxn modelId="{692B5340-1EBD-4653-A3EC-D964235DBA76}" type="presOf" srcId="{4B3DD466-20A6-4578-8557-1C501CFD32E8}" destId="{C7302F66-98C8-4DF4-AF2A-F796E954A8C2}"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AB97418C-9777-428F-A93F-DF6C24A4FFFF}" srcId="{01A7ABFB-F63A-41EA-9538-2D040AF8F7CD}" destId="{921B1B2E-F849-4C0F-AEB0-3311935289C6}" srcOrd="0" destOrd="0" parTransId="{B8A1C7B0-505C-4BE5-8831-7CD7D1C85803}" sibTransId="{9A0171E8-040A-482E-B6EA-3C56513520C1}"/>
    <dgm:cxn modelId="{001AEEB2-E64C-47F4-B05D-C194E185DE5D}" type="presOf" srcId="{FAA6F849-F2A8-4DB7-80EA-A02B24BBDB40}" destId="{C7302F66-98C8-4DF4-AF2A-F796E954A8C2}" srcOrd="0" destOrd="1" presId="urn:microsoft.com/office/officeart/2005/8/layout/hList1"/>
    <dgm:cxn modelId="{D51CC61F-3AA9-49D4-8C4F-10223396F882}" type="presOf" srcId="{921B1B2E-F849-4C0F-AEB0-3311935289C6}" destId="{C67B83E3-6576-424B-BCB0-EB11D284B4CB}" srcOrd="0" destOrd="0" presId="urn:microsoft.com/office/officeart/2005/8/layout/hList1"/>
    <dgm:cxn modelId="{F7C3EFC4-1D30-4E83-A00C-0B7D5BC67FFB}" type="presOf" srcId="{A3A68194-7C4F-4540-B666-7E93E09E8AB6}" destId="{F65A4EB4-6A2B-4524-A7BF-5EF8311E2EA2}" srcOrd="0" destOrd="0" presId="urn:microsoft.com/office/officeart/2005/8/layout/hList1"/>
    <dgm:cxn modelId="{EDF88DB5-9616-4088-89A8-01D5EE42B101}" type="presOf" srcId="{30FB2077-A395-4E6A-AC6D-B3ACA50143F4}" destId="{1E7A67F8-DD7E-43D2-AB50-1966489380A9}" srcOrd="0" destOrd="0"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554593A9-CEFB-4D04-9387-003FFA5F0B80}" type="presOf" srcId="{7E1FF3A6-B79A-45FE-9A71-C7118DCE4262}" destId="{252D4295-5177-4616-ACD3-A86EB99D5130}" srcOrd="0" destOrd="1"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7B293F7E-08D3-4E68-BD4A-AB8463CFE9D4}" type="presOf" srcId="{88605A43-ABF9-48B4-A74E-0447B342700B}" destId="{252D4295-5177-4616-ACD3-A86EB99D5130}" srcOrd="0" destOrd="0" presId="urn:microsoft.com/office/officeart/2005/8/layout/hList1"/>
    <dgm:cxn modelId="{B736E6CA-C87F-42CF-B816-95789AE55967}" type="presOf" srcId="{01A7ABFB-F63A-41EA-9538-2D040AF8F7CD}" destId="{7C7D216A-9C3D-4F1B-9D12-514904B1CD0D}" srcOrd="0" destOrd="0" presId="urn:microsoft.com/office/officeart/2005/8/layout/hList1"/>
    <dgm:cxn modelId="{AAF7FB3B-DE98-427E-91F9-0650C4BE7104}" type="presParOf" srcId="{7C7D216A-9C3D-4F1B-9D12-514904B1CD0D}" destId="{E64AA75C-B704-4C51-86FC-C2F4DC2BDC2B}" srcOrd="0" destOrd="0" presId="urn:microsoft.com/office/officeart/2005/8/layout/hList1"/>
    <dgm:cxn modelId="{4EC60179-7A4B-455D-97D4-F65D22D885C1}" type="presParOf" srcId="{E64AA75C-B704-4C51-86FC-C2F4DC2BDC2B}" destId="{C67B83E3-6576-424B-BCB0-EB11D284B4CB}" srcOrd="0" destOrd="0" presId="urn:microsoft.com/office/officeart/2005/8/layout/hList1"/>
    <dgm:cxn modelId="{5863A9DF-0043-4655-8DAE-829E6FEA1C67}" type="presParOf" srcId="{E64AA75C-B704-4C51-86FC-C2F4DC2BDC2B}" destId="{252D4295-5177-4616-ACD3-A86EB99D5130}" srcOrd="1" destOrd="0" presId="urn:microsoft.com/office/officeart/2005/8/layout/hList1"/>
    <dgm:cxn modelId="{13A92719-5F76-4CC2-A893-456F8974AB28}" type="presParOf" srcId="{7C7D216A-9C3D-4F1B-9D12-514904B1CD0D}" destId="{43201EB2-B5D0-46B8-A73A-2660E8D82CCE}" srcOrd="1" destOrd="0" presId="urn:microsoft.com/office/officeart/2005/8/layout/hList1"/>
    <dgm:cxn modelId="{B7503A8F-83D2-4606-A0E7-6E59ACEABE1A}" type="presParOf" srcId="{7C7D216A-9C3D-4F1B-9D12-514904B1CD0D}" destId="{18E98B0D-6E7F-49FD-91E8-937771A3BA95}" srcOrd="2" destOrd="0" presId="urn:microsoft.com/office/officeart/2005/8/layout/hList1"/>
    <dgm:cxn modelId="{3E599D89-0F7F-46A1-8D74-E6C768C7CAED}" type="presParOf" srcId="{18E98B0D-6E7F-49FD-91E8-937771A3BA95}" destId="{F65A4EB4-6A2B-4524-A7BF-5EF8311E2EA2}" srcOrd="0" destOrd="0" presId="urn:microsoft.com/office/officeart/2005/8/layout/hList1"/>
    <dgm:cxn modelId="{66EBAFA2-998C-4284-BD38-245A2A64AEF5}" type="presParOf" srcId="{18E98B0D-6E7F-49FD-91E8-937771A3BA95}" destId="{C7302F66-98C8-4DF4-AF2A-F796E954A8C2}" srcOrd="1" destOrd="0" presId="urn:microsoft.com/office/officeart/2005/8/layout/hList1"/>
    <dgm:cxn modelId="{F2D51BC0-CBDA-49E8-8527-FADE41CDEB5E}" type="presParOf" srcId="{7C7D216A-9C3D-4F1B-9D12-514904B1CD0D}" destId="{19513C4E-775F-4C8A-BCF4-9A91200FF16E}" srcOrd="3" destOrd="0" presId="urn:microsoft.com/office/officeart/2005/8/layout/hList1"/>
    <dgm:cxn modelId="{7C2F2139-E038-47DA-AEC7-E8F4DB32AEF2}" type="presParOf" srcId="{7C7D216A-9C3D-4F1B-9D12-514904B1CD0D}" destId="{C7431C8D-6EE5-48B7-9E42-BAC93D0D2414}" srcOrd="4" destOrd="0" presId="urn:microsoft.com/office/officeart/2005/8/layout/hList1"/>
    <dgm:cxn modelId="{403645BA-B8CB-4937-84CF-AC5D3C480176}" type="presParOf" srcId="{C7431C8D-6EE5-48B7-9E42-BAC93D0D2414}" destId="{1E7A67F8-DD7E-43D2-AB50-1966489380A9}" srcOrd="0" destOrd="0" presId="urn:microsoft.com/office/officeart/2005/8/layout/hList1"/>
    <dgm:cxn modelId="{64BC69E9-E64D-4446-BFDB-EA85169378F5}"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A3A68194-7C4F-4540-B666-7E93E09E8AB6}">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a:t>
          </a:r>
          <a:endParaRPr lang="tr-TR" sz="1800" dirty="0"/>
        </a:p>
      </dgm:t>
    </dgm:pt>
    <dgm:pt modelId="{F79A5E84-8EF0-4374-8D61-9B4AC824768D}" type="parTrans" cxnId="{24DB2D74-DEFE-4199-B84A-7EF74C82D73C}">
      <dgm:prSet/>
      <dgm:spPr/>
      <dgm:t>
        <a:bodyPr/>
        <a:lstStyle/>
        <a:p>
          <a:endParaRPr lang="tr-TR" sz="1600"/>
        </a:p>
      </dgm:t>
    </dgm:pt>
    <dgm:pt modelId="{98D87FA7-AE2E-4419-B12B-727637AAE42C}" type="sibTrans" cxnId="{24DB2D74-DEFE-4199-B84A-7EF74C82D73C}">
      <dgm:prSet/>
      <dgm:spPr/>
      <dgm:t>
        <a:bodyPr/>
        <a:lstStyle/>
        <a:p>
          <a:endParaRPr lang="tr-TR" sz="1600"/>
        </a:p>
      </dgm:t>
    </dgm:pt>
    <dgm:pt modelId="{4B3DD466-20A6-4578-8557-1C501CFD32E8}">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 ziyaretleri</a:t>
          </a:r>
          <a:endParaRPr lang="tr-TR" sz="1800" dirty="0"/>
        </a:p>
      </dgm:t>
    </dgm:pt>
    <dgm:pt modelId="{BB2985EB-B41B-4EC0-B31B-70852DF87704}" type="parTrans" cxnId="{05B18B06-6412-4149-8F2C-D9B72C35FF0F}">
      <dgm:prSet/>
      <dgm:spPr/>
      <dgm:t>
        <a:bodyPr/>
        <a:lstStyle/>
        <a:p>
          <a:endParaRPr lang="tr-TR" sz="1600"/>
        </a:p>
      </dgm:t>
    </dgm:pt>
    <dgm:pt modelId="{2661091D-33C0-48F1-8DE8-FB3631E61AAE}" type="sibTrans" cxnId="{05B18B06-6412-4149-8F2C-D9B72C35FF0F}">
      <dgm:prSet/>
      <dgm:spPr/>
      <dgm:t>
        <a:bodyPr/>
        <a:lstStyle/>
        <a:p>
          <a:endParaRPr lang="tr-TR" sz="1600"/>
        </a:p>
      </dgm:t>
    </dgm:pt>
    <dgm:pt modelId="{FAA6F849-F2A8-4DB7-80EA-A02B24BBDB40}">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Düzeltici tedbirler</a:t>
          </a:r>
          <a:endParaRPr lang="tr-TR" sz="1800" dirty="0"/>
        </a:p>
      </dgm:t>
    </dgm:pt>
    <dgm:pt modelId="{6D6A1814-86B5-4161-8D7C-A160F95E7B10}" type="parTrans" cxnId="{B3F31FA5-C7AA-4342-B617-3AD158895FF9}">
      <dgm:prSet/>
      <dgm:spPr/>
      <dgm:t>
        <a:bodyPr/>
        <a:lstStyle/>
        <a:p>
          <a:endParaRPr lang="tr-TR" sz="1600"/>
        </a:p>
      </dgm:t>
    </dgm:pt>
    <dgm:pt modelId="{EED27394-9850-4C22-8E73-84583D8088C5}" type="sibTrans" cxnId="{B3F31FA5-C7AA-4342-B617-3AD158895FF9}">
      <dgm:prSet/>
      <dgm:spPr/>
      <dgm:t>
        <a:bodyPr/>
        <a:lstStyle/>
        <a:p>
          <a:endParaRPr lang="tr-TR" sz="1600"/>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0" presStyleCnt="1">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0" presStyleCnt="1" custLinFactNeighborY="8764">
        <dgm:presLayoutVars>
          <dgm:bulletEnabled val="1"/>
        </dgm:presLayoutVars>
      </dgm:prSet>
      <dgm:spPr/>
      <dgm:t>
        <a:bodyPr/>
        <a:lstStyle/>
        <a:p>
          <a:endParaRPr lang="tr-TR"/>
        </a:p>
      </dgm:t>
    </dgm:pt>
  </dgm:ptLst>
  <dgm:cxnLst>
    <dgm:cxn modelId="{24DB2D74-DEFE-4199-B84A-7EF74C82D73C}" srcId="{01A7ABFB-F63A-41EA-9538-2D040AF8F7CD}" destId="{A3A68194-7C4F-4540-B666-7E93E09E8AB6}" srcOrd="0" destOrd="0" parTransId="{F79A5E84-8EF0-4374-8D61-9B4AC824768D}" sibTransId="{98D87FA7-AE2E-4419-B12B-727637AAE42C}"/>
    <dgm:cxn modelId="{00DC92D8-5F6F-4D17-9C87-1368C00CB1E2}" type="presOf" srcId="{FAA6F849-F2A8-4DB7-80EA-A02B24BBDB40}" destId="{C7302F66-98C8-4DF4-AF2A-F796E954A8C2}" srcOrd="0" destOrd="1"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43C29BBB-7132-483F-B02A-03A1EB003DDE}" type="presOf" srcId="{4B3DD466-20A6-4578-8557-1C501CFD32E8}" destId="{C7302F66-98C8-4DF4-AF2A-F796E954A8C2}"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8EF669E0-B0B5-49F3-94B7-F5BF0F7B3355}" type="presOf" srcId="{01A7ABFB-F63A-41EA-9538-2D040AF8F7CD}" destId="{7C7D216A-9C3D-4F1B-9D12-514904B1CD0D}" srcOrd="0" destOrd="0" presId="urn:microsoft.com/office/officeart/2005/8/layout/hList1"/>
    <dgm:cxn modelId="{BDAF7236-F433-4C13-816C-5EBE1EE3FE00}" type="presOf" srcId="{A3A68194-7C4F-4540-B666-7E93E09E8AB6}" destId="{F65A4EB4-6A2B-4524-A7BF-5EF8311E2EA2}" srcOrd="0" destOrd="0" presId="urn:microsoft.com/office/officeart/2005/8/layout/hList1"/>
    <dgm:cxn modelId="{20222A18-2655-45BE-8621-A7F349571B3C}" type="presParOf" srcId="{7C7D216A-9C3D-4F1B-9D12-514904B1CD0D}" destId="{18E98B0D-6E7F-49FD-91E8-937771A3BA95}" srcOrd="0" destOrd="0" presId="urn:microsoft.com/office/officeart/2005/8/layout/hList1"/>
    <dgm:cxn modelId="{8A6B309D-643A-475B-B2AF-312FC4F73642}" type="presParOf" srcId="{18E98B0D-6E7F-49FD-91E8-937771A3BA95}" destId="{F65A4EB4-6A2B-4524-A7BF-5EF8311E2EA2}" srcOrd="0" destOrd="0" presId="urn:microsoft.com/office/officeart/2005/8/layout/hList1"/>
    <dgm:cxn modelId="{1D531528-C564-484D-B6D2-23E57D7130FD}" type="presParOf" srcId="{18E98B0D-6E7F-49FD-91E8-937771A3BA95}" destId="{C7302F66-98C8-4DF4-AF2A-F796E954A8C2}"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Yönetimi</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bölümleri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Sözleşmede değişiklik nasıl Yapılır?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Maliyetler</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olmayan maliyet nedir?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pPr/>
      <dgm:t>
        <a:bodyPr/>
        <a:lstStyle/>
        <a:p>
          <a:r>
            <a:rPr lang="tr-TR" dirty="0" smtClean="0"/>
            <a:t>Dokümantasyon</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pPr/>
      <dgm:t>
        <a:bodyPr/>
        <a:lstStyle/>
        <a:p>
          <a:r>
            <a:rPr lang="tr-TR" dirty="0" smtClean="0"/>
            <a:t>Proje Dokümantasyonu</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4308A966-1AB9-4465-8C04-7FDEE69AFAB9}">
      <dgm:prSet phldrT="[Metin]"/>
      <dgm:spPr/>
      <dgm:t>
        <a:bodyPr/>
        <a:lstStyle/>
        <a:p>
          <a:r>
            <a:rPr lang="tr-TR" dirty="0" smtClean="0"/>
            <a:t>Ödeme süreci nasıl işletilir?</a:t>
          </a:r>
          <a:endParaRPr lang="tr-TR" dirty="0"/>
        </a:p>
      </dgm:t>
    </dgm:pt>
    <dgm:pt modelId="{77BC6B0D-2EC6-4764-B84D-ABE84B790AD5}" type="parTrans" cxnId="{5349A9A9-B180-4A39-B927-B5AC6692A36E}">
      <dgm:prSet/>
      <dgm:spPr/>
      <dgm:t>
        <a:bodyPr/>
        <a:lstStyle/>
        <a:p>
          <a:endParaRPr lang="tr-TR"/>
        </a:p>
      </dgm:t>
    </dgm:pt>
    <dgm:pt modelId="{6A2817CF-9464-4056-936E-850D49C96011}" type="sibTrans" cxnId="{5349A9A9-B180-4A39-B927-B5AC6692A36E}">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05B18B06-6412-4149-8F2C-D9B72C35FF0F}" srcId="{A3A68194-7C4F-4540-B666-7E93E09E8AB6}" destId="{4B3DD466-20A6-4578-8557-1C501CFD32E8}" srcOrd="0" destOrd="0" parTransId="{BB2985EB-B41B-4EC0-B31B-70852DF87704}" sibTransId="{2661091D-33C0-48F1-8DE8-FB3631E61AAE}"/>
    <dgm:cxn modelId="{3A57DFB9-C702-4E59-A32A-D568BB65A721}" type="presOf" srcId="{01A7ABFB-F63A-41EA-9538-2D040AF8F7CD}" destId="{7C7D216A-9C3D-4F1B-9D12-514904B1CD0D}" srcOrd="0" destOrd="0" presId="urn:microsoft.com/office/officeart/2005/8/layout/hList1"/>
    <dgm:cxn modelId="{C763FF7D-2469-4E69-9E54-67EDA4070213}" srcId="{921B1B2E-F849-4C0F-AEB0-3311935289C6}" destId="{7E1FF3A6-B79A-45FE-9A71-C7118DCE4262}" srcOrd="1" destOrd="0" parTransId="{D9DB92B4-77CD-478A-8ACE-37D22523AE29}" sibTransId="{80CA923E-04E9-4121-BD14-9D92A661BBDD}"/>
    <dgm:cxn modelId="{563FE5D9-523A-4360-9827-7088DE835A20}" type="presOf" srcId="{A3A68194-7C4F-4540-B666-7E93E09E8AB6}" destId="{F65A4EB4-6A2B-4524-A7BF-5EF8311E2EA2}" srcOrd="0" destOrd="0" presId="urn:microsoft.com/office/officeart/2005/8/layout/hList1"/>
    <dgm:cxn modelId="{24DB2D74-DEFE-4199-B84A-7EF74C82D73C}" srcId="{01A7ABFB-F63A-41EA-9538-2D040AF8F7CD}" destId="{A3A68194-7C4F-4540-B666-7E93E09E8AB6}" srcOrd="1" destOrd="0" parTransId="{F79A5E84-8EF0-4374-8D61-9B4AC824768D}" sibTransId="{98D87FA7-AE2E-4419-B12B-727637AAE42C}"/>
    <dgm:cxn modelId="{4258FB5B-2A35-4CB4-8559-972ABFDCC474}" type="presOf" srcId="{88605A43-ABF9-48B4-A74E-0447B342700B}" destId="{252D4295-5177-4616-ACD3-A86EB99D5130}" srcOrd="0" destOrd="0" presId="urn:microsoft.com/office/officeart/2005/8/layout/hList1"/>
    <dgm:cxn modelId="{5D7C667C-0023-48CB-8614-3C565A2E27EF}" type="presOf" srcId="{30A43990-9219-4FC6-81AB-B5A87DEEF306}" destId="{47093FA0-AA6A-415C-8681-E5506629973D}" srcOrd="0" destOrd="0" presId="urn:microsoft.com/office/officeart/2005/8/layout/hList1"/>
    <dgm:cxn modelId="{5349A9A9-B180-4A39-B927-B5AC6692A36E}" srcId="{30FB2077-A395-4E6A-AC6D-B3ACA50143F4}" destId="{4308A966-1AB9-4465-8C04-7FDEE69AFAB9}" srcOrd="1" destOrd="0" parTransId="{77BC6B0D-2EC6-4764-B84D-ABE84B790AD5}" sibTransId="{6A2817CF-9464-4056-936E-850D49C96011}"/>
    <dgm:cxn modelId="{BFBD4648-E574-4615-8B37-B03CE82D0535}" type="presOf" srcId="{30FB2077-A395-4E6A-AC6D-B3ACA50143F4}" destId="{1E7A67F8-DD7E-43D2-AB50-1966489380A9}"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E418AF51-2BDB-4FE7-8FEA-9C8D12F4004F}" type="presOf" srcId="{921B1B2E-F849-4C0F-AEB0-3311935289C6}" destId="{C67B83E3-6576-424B-BCB0-EB11D284B4CB}" srcOrd="0" destOrd="0" presId="urn:microsoft.com/office/officeart/2005/8/layout/hList1"/>
    <dgm:cxn modelId="{5949D712-D417-417A-8DAD-F83EAD629491}" type="presOf" srcId="{7E1FF3A6-B79A-45FE-9A71-C7118DCE4262}" destId="{252D4295-5177-4616-ACD3-A86EB99D5130}" srcOrd="0" destOrd="1"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C84E4882-B8E8-471E-945A-DF582C17B358}" type="presOf" srcId="{FAA6F849-F2A8-4DB7-80EA-A02B24BBDB40}" destId="{C7302F66-98C8-4DF4-AF2A-F796E954A8C2}" srcOrd="0" destOrd="1"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312E19FA-EE7B-4209-8470-FAB89250904E}" type="presOf" srcId="{4308A966-1AB9-4465-8C04-7FDEE69AFAB9}" destId="{47093FA0-AA6A-415C-8681-E5506629973D}" srcOrd="0" destOrd="1" presId="urn:microsoft.com/office/officeart/2005/8/layout/hList1"/>
    <dgm:cxn modelId="{861E4285-BDF7-49AE-8964-B02A9781881D}" type="presOf" srcId="{4B3DD466-20A6-4578-8557-1C501CFD32E8}" destId="{C7302F66-98C8-4DF4-AF2A-F796E954A8C2}" srcOrd="0" destOrd="0" presId="urn:microsoft.com/office/officeart/2005/8/layout/hList1"/>
    <dgm:cxn modelId="{D88DCA29-9544-471A-B09A-F015088FF26A}" type="presParOf" srcId="{7C7D216A-9C3D-4F1B-9D12-514904B1CD0D}" destId="{E64AA75C-B704-4C51-86FC-C2F4DC2BDC2B}" srcOrd="0" destOrd="0" presId="urn:microsoft.com/office/officeart/2005/8/layout/hList1"/>
    <dgm:cxn modelId="{5656EF5E-7DE2-4372-B409-0CE0007FD227}" type="presParOf" srcId="{E64AA75C-B704-4C51-86FC-C2F4DC2BDC2B}" destId="{C67B83E3-6576-424B-BCB0-EB11D284B4CB}" srcOrd="0" destOrd="0" presId="urn:microsoft.com/office/officeart/2005/8/layout/hList1"/>
    <dgm:cxn modelId="{8BFACD55-F2BE-49E2-8E71-0AD546BF2903}" type="presParOf" srcId="{E64AA75C-B704-4C51-86FC-C2F4DC2BDC2B}" destId="{252D4295-5177-4616-ACD3-A86EB99D5130}" srcOrd="1" destOrd="0" presId="urn:microsoft.com/office/officeart/2005/8/layout/hList1"/>
    <dgm:cxn modelId="{67806FE5-58C0-42DA-B846-9AD183BA1CFD}" type="presParOf" srcId="{7C7D216A-9C3D-4F1B-9D12-514904B1CD0D}" destId="{43201EB2-B5D0-46B8-A73A-2660E8D82CCE}" srcOrd="1" destOrd="0" presId="urn:microsoft.com/office/officeart/2005/8/layout/hList1"/>
    <dgm:cxn modelId="{D6AEB587-D040-44E0-8FDD-45D3FEE34BC6}" type="presParOf" srcId="{7C7D216A-9C3D-4F1B-9D12-514904B1CD0D}" destId="{18E98B0D-6E7F-49FD-91E8-937771A3BA95}" srcOrd="2" destOrd="0" presId="urn:microsoft.com/office/officeart/2005/8/layout/hList1"/>
    <dgm:cxn modelId="{79763835-CC2E-4E20-8611-12386F325158}" type="presParOf" srcId="{18E98B0D-6E7F-49FD-91E8-937771A3BA95}" destId="{F65A4EB4-6A2B-4524-A7BF-5EF8311E2EA2}" srcOrd="0" destOrd="0" presId="urn:microsoft.com/office/officeart/2005/8/layout/hList1"/>
    <dgm:cxn modelId="{B319C079-08C4-451F-8DF1-8576B37D1CFD}" type="presParOf" srcId="{18E98B0D-6E7F-49FD-91E8-937771A3BA95}" destId="{C7302F66-98C8-4DF4-AF2A-F796E954A8C2}" srcOrd="1" destOrd="0" presId="urn:microsoft.com/office/officeart/2005/8/layout/hList1"/>
    <dgm:cxn modelId="{1E650637-AA6C-4B3D-B60B-ABD27214380F}" type="presParOf" srcId="{7C7D216A-9C3D-4F1B-9D12-514904B1CD0D}" destId="{19513C4E-775F-4C8A-BCF4-9A91200FF16E}" srcOrd="3" destOrd="0" presId="urn:microsoft.com/office/officeart/2005/8/layout/hList1"/>
    <dgm:cxn modelId="{0BD0A06B-F715-4A90-AB50-1D8504AF0594}" type="presParOf" srcId="{7C7D216A-9C3D-4F1B-9D12-514904B1CD0D}" destId="{C7431C8D-6EE5-48B7-9E42-BAC93D0D2414}" srcOrd="4" destOrd="0" presId="urn:microsoft.com/office/officeart/2005/8/layout/hList1"/>
    <dgm:cxn modelId="{C033A7DF-87B3-4EDB-B8BC-E96C4F7DA6F6}" type="presParOf" srcId="{C7431C8D-6EE5-48B7-9E42-BAC93D0D2414}" destId="{1E7A67F8-DD7E-43D2-AB50-1966489380A9}" srcOrd="0" destOrd="0" presId="urn:microsoft.com/office/officeart/2005/8/layout/hList1"/>
    <dgm:cxn modelId="{496B63CD-1D6F-413F-80D2-1F3B2EA37985}" type="presParOf" srcId="{C7431C8D-6EE5-48B7-9E42-BAC93D0D2414}" destId="{47093FA0-AA6A-415C-8681-E5506629973D}" srcOrd="1" destOrd="0" presId="urn:microsoft.com/office/officeart/2005/8/layout/hList1"/>
  </dgm:cxnLst>
  <dgm:bg/>
  <dgm:whole>
    <a:ln w="3175"/>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kuralları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usulleri nelerdir?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Hangi raporlar düzenlenmelidir?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 nasıl sağlanmalıdır?</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AFE3BE3F-16B0-47A7-89AA-B183C6B0D16C}" type="presOf" srcId="{88605A43-ABF9-48B4-A74E-0447B342700B}" destId="{252D4295-5177-4616-ACD3-A86EB99D5130}"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B32466A9-6223-4686-8298-2EA9CEBCF1FA}" type="presOf" srcId="{30FB2077-A395-4E6A-AC6D-B3ACA50143F4}" destId="{1E7A67F8-DD7E-43D2-AB50-1966489380A9}" srcOrd="0" destOrd="0" presId="urn:microsoft.com/office/officeart/2005/8/layout/hList1"/>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9E9AD1E1-2133-40CB-A83B-79B38A20C00C}" type="presOf" srcId="{A3A68194-7C4F-4540-B666-7E93E09E8AB6}" destId="{F65A4EB4-6A2B-4524-A7BF-5EF8311E2EA2}"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D79CCCC4-B262-421F-8FC0-6FCBCB45A057}" type="presOf" srcId="{4B3DD466-20A6-4578-8557-1C501CFD32E8}" destId="{C7302F66-98C8-4DF4-AF2A-F796E954A8C2}" srcOrd="0" destOrd="0" presId="urn:microsoft.com/office/officeart/2005/8/layout/hList1"/>
    <dgm:cxn modelId="{EFEB6279-89B8-4D48-B9B2-29C2E8C6BE61}" type="presOf" srcId="{FAA6F849-F2A8-4DB7-80EA-A02B24BBDB40}" destId="{C7302F66-98C8-4DF4-AF2A-F796E954A8C2}" srcOrd="0" destOrd="1"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64022F3A-101D-4613-9BF3-75D014D6C48B}" type="presOf" srcId="{7E1FF3A6-B79A-45FE-9A71-C7118DCE4262}" destId="{252D4295-5177-4616-ACD3-A86EB99D5130}" srcOrd="0" destOrd="1"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9B85754E-EE5E-4456-A61D-D63A468B4B8A}" type="presOf" srcId="{30A43990-9219-4FC6-81AB-B5A87DEEF306}" destId="{47093FA0-AA6A-415C-8681-E5506629973D}" srcOrd="0" destOrd="0" presId="urn:microsoft.com/office/officeart/2005/8/layout/hList1"/>
    <dgm:cxn modelId="{EB76625F-93D9-4BEC-BC5A-131706CB0176}" type="presOf" srcId="{921B1B2E-F849-4C0F-AEB0-3311935289C6}" destId="{C67B83E3-6576-424B-BCB0-EB11D284B4CB}" srcOrd="0" destOrd="0" presId="urn:microsoft.com/office/officeart/2005/8/layout/hList1"/>
    <dgm:cxn modelId="{96E8F4F1-4805-4460-9164-F7774BDEAD13}" type="presOf" srcId="{01A7ABFB-F63A-41EA-9538-2D040AF8F7CD}" destId="{7C7D216A-9C3D-4F1B-9D12-514904B1CD0D}" srcOrd="0" destOrd="0" presId="urn:microsoft.com/office/officeart/2005/8/layout/hList1"/>
    <dgm:cxn modelId="{A74DDBE8-E070-4AF1-A6DE-A0D0E2233607}" type="presParOf" srcId="{7C7D216A-9C3D-4F1B-9D12-514904B1CD0D}" destId="{E64AA75C-B704-4C51-86FC-C2F4DC2BDC2B}" srcOrd="0" destOrd="0" presId="urn:microsoft.com/office/officeart/2005/8/layout/hList1"/>
    <dgm:cxn modelId="{63590686-2902-4CCB-9228-D39DC99E3360}" type="presParOf" srcId="{E64AA75C-B704-4C51-86FC-C2F4DC2BDC2B}" destId="{C67B83E3-6576-424B-BCB0-EB11D284B4CB}" srcOrd="0" destOrd="0" presId="urn:microsoft.com/office/officeart/2005/8/layout/hList1"/>
    <dgm:cxn modelId="{E559F585-C2E7-49A2-B01C-F7113A4F5F2F}" type="presParOf" srcId="{E64AA75C-B704-4C51-86FC-C2F4DC2BDC2B}" destId="{252D4295-5177-4616-ACD3-A86EB99D5130}" srcOrd="1" destOrd="0" presId="urn:microsoft.com/office/officeart/2005/8/layout/hList1"/>
    <dgm:cxn modelId="{098C88ED-5C3E-456F-A042-7FF8372B0424}" type="presParOf" srcId="{7C7D216A-9C3D-4F1B-9D12-514904B1CD0D}" destId="{43201EB2-B5D0-46B8-A73A-2660E8D82CCE}" srcOrd="1" destOrd="0" presId="urn:microsoft.com/office/officeart/2005/8/layout/hList1"/>
    <dgm:cxn modelId="{00EF16DC-42B8-4B87-B712-A991DB9321F9}" type="presParOf" srcId="{7C7D216A-9C3D-4F1B-9D12-514904B1CD0D}" destId="{18E98B0D-6E7F-49FD-91E8-937771A3BA95}" srcOrd="2" destOrd="0" presId="urn:microsoft.com/office/officeart/2005/8/layout/hList1"/>
    <dgm:cxn modelId="{865C92E2-BC31-4E53-AA83-35C149B68CD5}" type="presParOf" srcId="{18E98B0D-6E7F-49FD-91E8-937771A3BA95}" destId="{F65A4EB4-6A2B-4524-A7BF-5EF8311E2EA2}" srcOrd="0" destOrd="0" presId="urn:microsoft.com/office/officeart/2005/8/layout/hList1"/>
    <dgm:cxn modelId="{08C92F32-7764-4160-A8C4-CD033D8437E9}" type="presParOf" srcId="{18E98B0D-6E7F-49FD-91E8-937771A3BA95}" destId="{C7302F66-98C8-4DF4-AF2A-F796E954A8C2}" srcOrd="1" destOrd="0" presId="urn:microsoft.com/office/officeart/2005/8/layout/hList1"/>
    <dgm:cxn modelId="{73CA1A96-8BF2-436D-949E-FA7654B1C802}" type="presParOf" srcId="{7C7D216A-9C3D-4F1B-9D12-514904B1CD0D}" destId="{19513C4E-775F-4C8A-BCF4-9A91200FF16E}" srcOrd="3" destOrd="0" presId="urn:microsoft.com/office/officeart/2005/8/layout/hList1"/>
    <dgm:cxn modelId="{8D2F459D-1D7C-40D3-9A5E-AEEA58FAF0D4}" type="presParOf" srcId="{7C7D216A-9C3D-4F1B-9D12-514904B1CD0D}" destId="{C7431C8D-6EE5-48B7-9E42-BAC93D0D2414}" srcOrd="4" destOrd="0" presId="urn:microsoft.com/office/officeart/2005/8/layout/hList1"/>
    <dgm:cxn modelId="{EBE57916-1043-44A3-BD7B-4BC29397FF9A}" type="presParOf" srcId="{C7431C8D-6EE5-48B7-9E42-BAC93D0D2414}" destId="{1E7A67F8-DD7E-43D2-AB50-1966489380A9}" srcOrd="0" destOrd="0" presId="urn:microsoft.com/office/officeart/2005/8/layout/hList1"/>
    <dgm:cxn modelId="{69576494-014F-4967-9B83-D4B6CC7A0432}"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A3A68194-7C4F-4540-B666-7E93E09E8AB6}">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a:t>
          </a:r>
          <a:endParaRPr lang="tr-TR" sz="1800" dirty="0"/>
        </a:p>
      </dgm:t>
    </dgm:pt>
    <dgm:pt modelId="{F79A5E84-8EF0-4374-8D61-9B4AC824768D}" type="parTrans" cxnId="{24DB2D74-DEFE-4199-B84A-7EF74C82D73C}">
      <dgm:prSet/>
      <dgm:spPr/>
      <dgm:t>
        <a:bodyPr/>
        <a:lstStyle/>
        <a:p>
          <a:endParaRPr lang="tr-TR" sz="1600"/>
        </a:p>
      </dgm:t>
    </dgm:pt>
    <dgm:pt modelId="{98D87FA7-AE2E-4419-B12B-727637AAE42C}" type="sibTrans" cxnId="{24DB2D74-DEFE-4199-B84A-7EF74C82D73C}">
      <dgm:prSet/>
      <dgm:spPr/>
      <dgm:t>
        <a:bodyPr/>
        <a:lstStyle/>
        <a:p>
          <a:endParaRPr lang="tr-TR" sz="1600"/>
        </a:p>
      </dgm:t>
    </dgm:pt>
    <dgm:pt modelId="{4B3DD466-20A6-4578-8557-1C501CFD32E8}">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 ziyaretleri</a:t>
          </a:r>
          <a:endParaRPr lang="tr-TR" sz="1800" dirty="0"/>
        </a:p>
      </dgm:t>
    </dgm:pt>
    <dgm:pt modelId="{BB2985EB-B41B-4EC0-B31B-70852DF87704}" type="parTrans" cxnId="{05B18B06-6412-4149-8F2C-D9B72C35FF0F}">
      <dgm:prSet/>
      <dgm:spPr/>
      <dgm:t>
        <a:bodyPr/>
        <a:lstStyle/>
        <a:p>
          <a:endParaRPr lang="tr-TR" sz="1600"/>
        </a:p>
      </dgm:t>
    </dgm:pt>
    <dgm:pt modelId="{2661091D-33C0-48F1-8DE8-FB3631E61AAE}" type="sibTrans" cxnId="{05B18B06-6412-4149-8F2C-D9B72C35FF0F}">
      <dgm:prSet/>
      <dgm:spPr/>
      <dgm:t>
        <a:bodyPr/>
        <a:lstStyle/>
        <a:p>
          <a:endParaRPr lang="tr-TR" sz="1600"/>
        </a:p>
      </dgm:t>
    </dgm:pt>
    <dgm:pt modelId="{FAA6F849-F2A8-4DB7-80EA-A02B24BBDB40}">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Düzeltici tedbirler</a:t>
          </a:r>
          <a:endParaRPr lang="tr-TR" sz="1800" dirty="0"/>
        </a:p>
      </dgm:t>
    </dgm:pt>
    <dgm:pt modelId="{6D6A1814-86B5-4161-8D7C-A160F95E7B10}" type="parTrans" cxnId="{B3F31FA5-C7AA-4342-B617-3AD158895FF9}">
      <dgm:prSet/>
      <dgm:spPr/>
      <dgm:t>
        <a:bodyPr/>
        <a:lstStyle/>
        <a:p>
          <a:endParaRPr lang="tr-TR" sz="1600"/>
        </a:p>
      </dgm:t>
    </dgm:pt>
    <dgm:pt modelId="{EED27394-9850-4C22-8E73-84583D8088C5}" type="sibTrans" cxnId="{B3F31FA5-C7AA-4342-B617-3AD158895FF9}">
      <dgm:prSet/>
      <dgm:spPr/>
      <dgm:t>
        <a:bodyPr/>
        <a:lstStyle/>
        <a:p>
          <a:endParaRPr lang="tr-TR" sz="1600"/>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0" presStyleCnt="1">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0" presStyleCnt="1" custLinFactNeighborY="8764">
        <dgm:presLayoutVars>
          <dgm:bulletEnabled val="1"/>
        </dgm:presLayoutVars>
      </dgm:prSet>
      <dgm:spPr/>
      <dgm:t>
        <a:bodyPr/>
        <a:lstStyle/>
        <a:p>
          <a:endParaRPr lang="tr-TR"/>
        </a:p>
      </dgm:t>
    </dgm:pt>
  </dgm:ptLst>
  <dgm:cxnLst>
    <dgm:cxn modelId="{24DB2D74-DEFE-4199-B84A-7EF74C82D73C}" srcId="{01A7ABFB-F63A-41EA-9538-2D040AF8F7CD}" destId="{A3A68194-7C4F-4540-B666-7E93E09E8AB6}" srcOrd="0" destOrd="0" parTransId="{F79A5E84-8EF0-4374-8D61-9B4AC824768D}" sibTransId="{98D87FA7-AE2E-4419-B12B-727637AAE42C}"/>
    <dgm:cxn modelId="{B3F31FA5-C7AA-4342-B617-3AD158895FF9}" srcId="{A3A68194-7C4F-4540-B666-7E93E09E8AB6}" destId="{FAA6F849-F2A8-4DB7-80EA-A02B24BBDB40}" srcOrd="1" destOrd="0" parTransId="{6D6A1814-86B5-4161-8D7C-A160F95E7B10}" sibTransId="{EED27394-9850-4C22-8E73-84583D8088C5}"/>
    <dgm:cxn modelId="{BF33DE58-C9EA-4796-BA7A-3EBFBE548F50}" type="presOf" srcId="{FAA6F849-F2A8-4DB7-80EA-A02B24BBDB40}" destId="{C7302F66-98C8-4DF4-AF2A-F796E954A8C2}" srcOrd="0" destOrd="1" presId="urn:microsoft.com/office/officeart/2005/8/layout/hList1"/>
    <dgm:cxn modelId="{971256D6-2645-446A-9EA1-AF541FA37271}" type="presOf" srcId="{4B3DD466-20A6-4578-8557-1C501CFD32E8}" destId="{C7302F66-98C8-4DF4-AF2A-F796E954A8C2}" srcOrd="0" destOrd="0" presId="urn:microsoft.com/office/officeart/2005/8/layout/hList1"/>
    <dgm:cxn modelId="{873D3CB9-48C1-4442-8DA5-780B35EA3CF2}" type="presOf" srcId="{A3A68194-7C4F-4540-B666-7E93E09E8AB6}" destId="{F65A4EB4-6A2B-4524-A7BF-5EF8311E2EA2}"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CA765F77-8904-4EF5-A3CD-6438C887F96B}" type="presOf" srcId="{01A7ABFB-F63A-41EA-9538-2D040AF8F7CD}" destId="{7C7D216A-9C3D-4F1B-9D12-514904B1CD0D}" srcOrd="0" destOrd="0" presId="urn:microsoft.com/office/officeart/2005/8/layout/hList1"/>
    <dgm:cxn modelId="{12F82FF8-6144-455D-900F-FBF74F4969D9}" type="presParOf" srcId="{7C7D216A-9C3D-4F1B-9D12-514904B1CD0D}" destId="{18E98B0D-6E7F-49FD-91E8-937771A3BA95}" srcOrd="0" destOrd="0" presId="urn:microsoft.com/office/officeart/2005/8/layout/hList1"/>
    <dgm:cxn modelId="{3D95A0DE-37E8-4044-83B8-DD45E7BFD621}" type="presParOf" srcId="{18E98B0D-6E7F-49FD-91E8-937771A3BA95}" destId="{F65A4EB4-6A2B-4524-A7BF-5EF8311E2EA2}" srcOrd="0" destOrd="0" presId="urn:microsoft.com/office/officeart/2005/8/layout/hList1"/>
    <dgm:cxn modelId="{BEC8DCC8-69DD-4283-AB37-11D3CA4E622D}" type="presParOf" srcId="{18E98B0D-6E7F-49FD-91E8-937771A3BA95}" destId="{C7302F66-98C8-4DF4-AF2A-F796E954A8C2}"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Yönetimi</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bölümleri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Sözleşmede değişiklik nasıl Yapılır?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Maliyetler</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olmayan maliyet nedir?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Dokümantasyon</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Proje Dokümantasyonu</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4308A966-1AB9-4465-8C04-7FDEE69AFAB9}">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Ödeme süreci nasıl işletilir?</a:t>
          </a:r>
          <a:endParaRPr lang="tr-TR" dirty="0"/>
        </a:p>
      </dgm:t>
    </dgm:pt>
    <dgm:pt modelId="{77BC6B0D-2EC6-4764-B84D-ABE84B790AD5}" type="parTrans" cxnId="{5349A9A9-B180-4A39-B927-B5AC6692A36E}">
      <dgm:prSet/>
      <dgm:spPr/>
      <dgm:t>
        <a:bodyPr/>
        <a:lstStyle/>
        <a:p>
          <a:endParaRPr lang="tr-TR"/>
        </a:p>
      </dgm:t>
    </dgm:pt>
    <dgm:pt modelId="{6A2817CF-9464-4056-936E-850D49C96011}" type="sibTrans" cxnId="{5349A9A9-B180-4A39-B927-B5AC6692A36E}">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4E741126-EFAB-41B5-B5C8-61F79D239313}" type="presOf" srcId="{30FB2077-A395-4E6A-AC6D-B3ACA50143F4}" destId="{1E7A67F8-DD7E-43D2-AB50-1966489380A9}" srcOrd="0" destOrd="0" presId="urn:microsoft.com/office/officeart/2005/8/layout/hList1"/>
    <dgm:cxn modelId="{5F121817-FA50-4ABD-BF68-F773F20E11F3}" type="presOf" srcId="{7E1FF3A6-B79A-45FE-9A71-C7118DCE4262}" destId="{252D4295-5177-4616-ACD3-A86EB99D5130}" srcOrd="0" destOrd="1" presId="urn:microsoft.com/office/officeart/2005/8/layout/hList1"/>
    <dgm:cxn modelId="{5349A9A9-B180-4A39-B927-B5AC6692A36E}" srcId="{30FB2077-A395-4E6A-AC6D-B3ACA50143F4}" destId="{4308A966-1AB9-4465-8C04-7FDEE69AFAB9}" srcOrd="1" destOrd="0" parTransId="{77BC6B0D-2EC6-4764-B84D-ABE84B790AD5}" sibTransId="{6A2817CF-9464-4056-936E-850D49C96011}"/>
    <dgm:cxn modelId="{21903216-45C7-4B53-90F4-AAE8A7A9C0A0}" type="presOf" srcId="{88605A43-ABF9-48B4-A74E-0447B342700B}" destId="{252D4295-5177-4616-ACD3-A86EB99D5130}"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8E521792-94D0-44EB-9A29-C1BDAEFD4FAC}" type="presOf" srcId="{4B3DD466-20A6-4578-8557-1C501CFD32E8}" destId="{C7302F66-98C8-4DF4-AF2A-F796E954A8C2}" srcOrd="0" destOrd="0" presId="urn:microsoft.com/office/officeart/2005/8/layout/hList1"/>
    <dgm:cxn modelId="{396599D7-7742-4164-97CB-0D537E364CC9}" type="presOf" srcId="{921B1B2E-F849-4C0F-AEB0-3311935289C6}" destId="{C67B83E3-6576-424B-BCB0-EB11D284B4CB}" srcOrd="0" destOrd="0"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FDBF95D4-655D-4D78-AE7F-0D174F3331B3}" type="presOf" srcId="{01A7ABFB-F63A-41EA-9538-2D040AF8F7CD}" destId="{7C7D216A-9C3D-4F1B-9D12-514904B1CD0D}" srcOrd="0" destOrd="0" presId="urn:microsoft.com/office/officeart/2005/8/layout/hList1"/>
    <dgm:cxn modelId="{9E89E807-198D-4E36-A16C-6450C339D151}" type="presOf" srcId="{A3A68194-7C4F-4540-B666-7E93E09E8AB6}" destId="{F65A4EB4-6A2B-4524-A7BF-5EF8311E2EA2}" srcOrd="0" destOrd="0"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84BDA513-DF1C-489D-A564-D11A424DF1B0}" type="presOf" srcId="{4308A966-1AB9-4465-8C04-7FDEE69AFAB9}" destId="{47093FA0-AA6A-415C-8681-E5506629973D}" srcOrd="0" destOrd="1" presId="urn:microsoft.com/office/officeart/2005/8/layout/hList1"/>
    <dgm:cxn modelId="{D23CA3A7-E333-4D9D-8BEE-CC400C81AF49}" type="presOf" srcId="{30A43990-9219-4FC6-81AB-B5A87DEEF306}" destId="{47093FA0-AA6A-415C-8681-E5506629973D}" srcOrd="0" destOrd="0" presId="urn:microsoft.com/office/officeart/2005/8/layout/hList1"/>
    <dgm:cxn modelId="{A78205DB-E81F-4684-A60D-46EA25108F37}" type="presOf" srcId="{FAA6F849-F2A8-4DB7-80EA-A02B24BBDB40}" destId="{C7302F66-98C8-4DF4-AF2A-F796E954A8C2}" srcOrd="0" destOrd="1" presId="urn:microsoft.com/office/officeart/2005/8/layout/hList1"/>
    <dgm:cxn modelId="{F7004972-2131-4D8B-932D-DDECB28EC5D3}" type="presParOf" srcId="{7C7D216A-9C3D-4F1B-9D12-514904B1CD0D}" destId="{E64AA75C-B704-4C51-86FC-C2F4DC2BDC2B}" srcOrd="0" destOrd="0" presId="urn:microsoft.com/office/officeart/2005/8/layout/hList1"/>
    <dgm:cxn modelId="{B64F2F3C-AF28-49D9-A336-1F2D2E676159}" type="presParOf" srcId="{E64AA75C-B704-4C51-86FC-C2F4DC2BDC2B}" destId="{C67B83E3-6576-424B-BCB0-EB11D284B4CB}" srcOrd="0" destOrd="0" presId="urn:microsoft.com/office/officeart/2005/8/layout/hList1"/>
    <dgm:cxn modelId="{8D5BD2BC-4C6B-4814-BAB0-EF7F23A44087}" type="presParOf" srcId="{E64AA75C-B704-4C51-86FC-C2F4DC2BDC2B}" destId="{252D4295-5177-4616-ACD3-A86EB99D5130}" srcOrd="1" destOrd="0" presId="urn:microsoft.com/office/officeart/2005/8/layout/hList1"/>
    <dgm:cxn modelId="{93ADBF3D-17D2-43DF-9842-4A28D1A2C45A}" type="presParOf" srcId="{7C7D216A-9C3D-4F1B-9D12-514904B1CD0D}" destId="{43201EB2-B5D0-46B8-A73A-2660E8D82CCE}" srcOrd="1" destOrd="0" presId="urn:microsoft.com/office/officeart/2005/8/layout/hList1"/>
    <dgm:cxn modelId="{1C75ECB5-317B-4989-8436-3E14459105BB}" type="presParOf" srcId="{7C7D216A-9C3D-4F1B-9D12-514904B1CD0D}" destId="{18E98B0D-6E7F-49FD-91E8-937771A3BA95}" srcOrd="2" destOrd="0" presId="urn:microsoft.com/office/officeart/2005/8/layout/hList1"/>
    <dgm:cxn modelId="{11670ED9-A5C6-486A-A933-744566AE22EA}" type="presParOf" srcId="{18E98B0D-6E7F-49FD-91E8-937771A3BA95}" destId="{F65A4EB4-6A2B-4524-A7BF-5EF8311E2EA2}" srcOrd="0" destOrd="0" presId="urn:microsoft.com/office/officeart/2005/8/layout/hList1"/>
    <dgm:cxn modelId="{6BBAED76-351F-4DEC-9F6F-C08BDFC238D6}" type="presParOf" srcId="{18E98B0D-6E7F-49FD-91E8-937771A3BA95}" destId="{C7302F66-98C8-4DF4-AF2A-F796E954A8C2}" srcOrd="1" destOrd="0" presId="urn:microsoft.com/office/officeart/2005/8/layout/hList1"/>
    <dgm:cxn modelId="{2459A8B4-FD15-48BD-8053-986C3CE01A46}" type="presParOf" srcId="{7C7D216A-9C3D-4F1B-9D12-514904B1CD0D}" destId="{19513C4E-775F-4C8A-BCF4-9A91200FF16E}" srcOrd="3" destOrd="0" presId="urn:microsoft.com/office/officeart/2005/8/layout/hList1"/>
    <dgm:cxn modelId="{C3FBDD83-DEFF-4174-9F83-CE8D76BB3B94}" type="presParOf" srcId="{7C7D216A-9C3D-4F1B-9D12-514904B1CD0D}" destId="{C7431C8D-6EE5-48B7-9E42-BAC93D0D2414}" srcOrd="4" destOrd="0" presId="urn:microsoft.com/office/officeart/2005/8/layout/hList1"/>
    <dgm:cxn modelId="{A8959D7B-1A09-4B70-83A8-8EEA829DFEBA}" type="presParOf" srcId="{C7431C8D-6EE5-48B7-9E42-BAC93D0D2414}" destId="{1E7A67F8-DD7E-43D2-AB50-1966489380A9}" srcOrd="0" destOrd="0" presId="urn:microsoft.com/office/officeart/2005/8/layout/hList1"/>
    <dgm:cxn modelId="{96AC25D5-AE84-4A28-AD4B-9F7011AC24A5}"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pPr/>
      <dgm:t>
        <a:bodyPr/>
        <a:lstStyle/>
        <a:p>
          <a:r>
            <a:rPr lang="tr-TR" dirty="0" smtClean="0"/>
            <a:t>Satın Alma</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pPr/>
      <dgm:t>
        <a:bodyPr/>
        <a:lstStyle/>
        <a:p>
          <a:r>
            <a:rPr lang="tr-TR" dirty="0" smtClean="0"/>
            <a:t>Satın alma kuralları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pPr/>
      <dgm:t>
        <a:bodyPr/>
        <a:lstStyle/>
        <a:p>
          <a:r>
            <a:rPr lang="tr-TR" dirty="0" smtClean="0"/>
            <a:t>Satın alma usulleri nelerdir?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Hangi raporlar düzenlenmelidir?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 nasıl sağlanmalıdır?</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88B91A1C-F7A7-44E2-BB89-AD0AE7D5B77B}" type="presOf" srcId="{30FB2077-A395-4E6A-AC6D-B3ACA50143F4}" destId="{1E7A67F8-DD7E-43D2-AB50-1966489380A9}" srcOrd="0" destOrd="0" presId="urn:microsoft.com/office/officeart/2005/8/layout/hList1"/>
    <dgm:cxn modelId="{D36B80C9-8BC8-4999-82B8-50BA4EDAD5CA}" type="presOf" srcId="{921B1B2E-F849-4C0F-AEB0-3311935289C6}" destId="{C67B83E3-6576-424B-BCB0-EB11D284B4CB}"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8E177C73-C76B-4862-80E5-D0ADC582E343}" type="presOf" srcId="{88605A43-ABF9-48B4-A74E-0447B342700B}" destId="{252D4295-5177-4616-ACD3-A86EB99D5130}" srcOrd="0" destOrd="0" presId="urn:microsoft.com/office/officeart/2005/8/layout/hList1"/>
    <dgm:cxn modelId="{B2BF7D4D-86E4-4C58-9830-D7D653CDBFB5}" type="presOf" srcId="{4B3DD466-20A6-4578-8557-1C501CFD32E8}" destId="{C7302F66-98C8-4DF4-AF2A-F796E954A8C2}" srcOrd="0" destOrd="0"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E9ACDEBE-E2AB-4CFD-9711-C918182A3144}" type="presOf" srcId="{30A43990-9219-4FC6-81AB-B5A87DEEF306}" destId="{47093FA0-AA6A-415C-8681-E5506629973D}" srcOrd="0" destOrd="0"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27B274FE-EFB4-4EEE-8910-5E2ED1791ACA}" type="presOf" srcId="{FAA6F849-F2A8-4DB7-80EA-A02B24BBDB40}" destId="{C7302F66-98C8-4DF4-AF2A-F796E954A8C2}" srcOrd="0" destOrd="1" presId="urn:microsoft.com/office/officeart/2005/8/layout/hList1"/>
    <dgm:cxn modelId="{6CDCBC33-5FD7-470B-A258-6F8CC907B789}" type="presOf" srcId="{01A7ABFB-F63A-41EA-9538-2D040AF8F7CD}" destId="{7C7D216A-9C3D-4F1B-9D12-514904B1CD0D}" srcOrd="0" destOrd="0" presId="urn:microsoft.com/office/officeart/2005/8/layout/hList1"/>
    <dgm:cxn modelId="{834EA03C-00AB-4192-B422-6FBF68207FA8}" type="presOf" srcId="{7E1FF3A6-B79A-45FE-9A71-C7118DCE4262}" destId="{252D4295-5177-4616-ACD3-A86EB99D5130}" srcOrd="0" destOrd="1" presId="urn:microsoft.com/office/officeart/2005/8/layout/hList1"/>
    <dgm:cxn modelId="{7D548D25-63B1-4C6B-BAEA-8B7FC250B30E}" type="presOf" srcId="{A3A68194-7C4F-4540-B666-7E93E09E8AB6}" destId="{F65A4EB4-6A2B-4524-A7BF-5EF8311E2EA2}" srcOrd="0" destOrd="0" presId="urn:microsoft.com/office/officeart/2005/8/layout/hList1"/>
    <dgm:cxn modelId="{2102E514-41FD-479E-8BF3-183E2B6E71E4}" type="presParOf" srcId="{7C7D216A-9C3D-4F1B-9D12-514904B1CD0D}" destId="{E64AA75C-B704-4C51-86FC-C2F4DC2BDC2B}" srcOrd="0" destOrd="0" presId="urn:microsoft.com/office/officeart/2005/8/layout/hList1"/>
    <dgm:cxn modelId="{C211D611-2A63-45B1-BC0B-AB873FECDE0C}" type="presParOf" srcId="{E64AA75C-B704-4C51-86FC-C2F4DC2BDC2B}" destId="{C67B83E3-6576-424B-BCB0-EB11D284B4CB}" srcOrd="0" destOrd="0" presId="urn:microsoft.com/office/officeart/2005/8/layout/hList1"/>
    <dgm:cxn modelId="{17DDB097-0CDA-441C-AF00-2FE57BCEEEF2}" type="presParOf" srcId="{E64AA75C-B704-4C51-86FC-C2F4DC2BDC2B}" destId="{252D4295-5177-4616-ACD3-A86EB99D5130}" srcOrd="1" destOrd="0" presId="urn:microsoft.com/office/officeart/2005/8/layout/hList1"/>
    <dgm:cxn modelId="{B5BE5CBE-A8D7-43CC-AD8E-3FB5AC4CD085}" type="presParOf" srcId="{7C7D216A-9C3D-4F1B-9D12-514904B1CD0D}" destId="{43201EB2-B5D0-46B8-A73A-2660E8D82CCE}" srcOrd="1" destOrd="0" presId="urn:microsoft.com/office/officeart/2005/8/layout/hList1"/>
    <dgm:cxn modelId="{C36ECB9B-D57A-4314-B18B-5D00857B0C54}" type="presParOf" srcId="{7C7D216A-9C3D-4F1B-9D12-514904B1CD0D}" destId="{18E98B0D-6E7F-49FD-91E8-937771A3BA95}" srcOrd="2" destOrd="0" presId="urn:microsoft.com/office/officeart/2005/8/layout/hList1"/>
    <dgm:cxn modelId="{6FCA30D1-7523-48DF-9931-E41ED4ECA67F}" type="presParOf" srcId="{18E98B0D-6E7F-49FD-91E8-937771A3BA95}" destId="{F65A4EB4-6A2B-4524-A7BF-5EF8311E2EA2}" srcOrd="0" destOrd="0" presId="urn:microsoft.com/office/officeart/2005/8/layout/hList1"/>
    <dgm:cxn modelId="{F5C47701-C18E-4872-A5A0-5CDAF586F3EC}" type="presParOf" srcId="{18E98B0D-6E7F-49FD-91E8-937771A3BA95}" destId="{C7302F66-98C8-4DF4-AF2A-F796E954A8C2}" srcOrd="1" destOrd="0" presId="urn:microsoft.com/office/officeart/2005/8/layout/hList1"/>
    <dgm:cxn modelId="{ED13E678-F7D3-4E42-9A29-A0F380AA5759}" type="presParOf" srcId="{7C7D216A-9C3D-4F1B-9D12-514904B1CD0D}" destId="{19513C4E-775F-4C8A-BCF4-9A91200FF16E}" srcOrd="3" destOrd="0" presId="urn:microsoft.com/office/officeart/2005/8/layout/hList1"/>
    <dgm:cxn modelId="{30D876F7-1D06-4F81-9290-3ECCCDD74660}" type="presParOf" srcId="{7C7D216A-9C3D-4F1B-9D12-514904B1CD0D}" destId="{C7431C8D-6EE5-48B7-9E42-BAC93D0D2414}" srcOrd="4" destOrd="0" presId="urn:microsoft.com/office/officeart/2005/8/layout/hList1"/>
    <dgm:cxn modelId="{A922619A-CE4A-4EF3-8D43-892CE3453A67}" type="presParOf" srcId="{C7431C8D-6EE5-48B7-9E42-BAC93D0D2414}" destId="{1E7A67F8-DD7E-43D2-AB50-1966489380A9}" srcOrd="0" destOrd="0" presId="urn:microsoft.com/office/officeart/2005/8/layout/hList1"/>
    <dgm:cxn modelId="{65F8E331-D2CC-4ABD-ABC6-A4F4390D9FA9}"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A3A68194-7C4F-4540-B666-7E93E09E8AB6}">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a:t>
          </a:r>
          <a:endParaRPr lang="tr-TR" sz="1800" dirty="0"/>
        </a:p>
      </dgm:t>
    </dgm:pt>
    <dgm:pt modelId="{F79A5E84-8EF0-4374-8D61-9B4AC824768D}" type="parTrans" cxnId="{24DB2D74-DEFE-4199-B84A-7EF74C82D73C}">
      <dgm:prSet/>
      <dgm:spPr/>
      <dgm:t>
        <a:bodyPr/>
        <a:lstStyle/>
        <a:p>
          <a:endParaRPr lang="tr-TR" sz="1600"/>
        </a:p>
      </dgm:t>
    </dgm:pt>
    <dgm:pt modelId="{98D87FA7-AE2E-4419-B12B-727637AAE42C}" type="sibTrans" cxnId="{24DB2D74-DEFE-4199-B84A-7EF74C82D73C}">
      <dgm:prSet/>
      <dgm:spPr/>
      <dgm:t>
        <a:bodyPr/>
        <a:lstStyle/>
        <a:p>
          <a:endParaRPr lang="tr-TR" sz="1600"/>
        </a:p>
      </dgm:t>
    </dgm:pt>
    <dgm:pt modelId="{4B3DD466-20A6-4578-8557-1C501CFD32E8}">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 ziyaretleri</a:t>
          </a:r>
          <a:endParaRPr lang="tr-TR" sz="1800" dirty="0"/>
        </a:p>
      </dgm:t>
    </dgm:pt>
    <dgm:pt modelId="{BB2985EB-B41B-4EC0-B31B-70852DF87704}" type="parTrans" cxnId="{05B18B06-6412-4149-8F2C-D9B72C35FF0F}">
      <dgm:prSet/>
      <dgm:spPr/>
      <dgm:t>
        <a:bodyPr/>
        <a:lstStyle/>
        <a:p>
          <a:endParaRPr lang="tr-TR" sz="1600"/>
        </a:p>
      </dgm:t>
    </dgm:pt>
    <dgm:pt modelId="{2661091D-33C0-48F1-8DE8-FB3631E61AAE}" type="sibTrans" cxnId="{05B18B06-6412-4149-8F2C-D9B72C35FF0F}">
      <dgm:prSet/>
      <dgm:spPr/>
      <dgm:t>
        <a:bodyPr/>
        <a:lstStyle/>
        <a:p>
          <a:endParaRPr lang="tr-TR" sz="1600"/>
        </a:p>
      </dgm:t>
    </dgm:pt>
    <dgm:pt modelId="{FAA6F849-F2A8-4DB7-80EA-A02B24BBDB40}">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Düzeltici tedbirler</a:t>
          </a:r>
          <a:endParaRPr lang="tr-TR" sz="1800" dirty="0"/>
        </a:p>
      </dgm:t>
    </dgm:pt>
    <dgm:pt modelId="{6D6A1814-86B5-4161-8D7C-A160F95E7B10}" type="parTrans" cxnId="{B3F31FA5-C7AA-4342-B617-3AD158895FF9}">
      <dgm:prSet/>
      <dgm:spPr/>
      <dgm:t>
        <a:bodyPr/>
        <a:lstStyle/>
        <a:p>
          <a:endParaRPr lang="tr-TR" sz="1600"/>
        </a:p>
      </dgm:t>
    </dgm:pt>
    <dgm:pt modelId="{EED27394-9850-4C22-8E73-84583D8088C5}" type="sibTrans" cxnId="{B3F31FA5-C7AA-4342-B617-3AD158895FF9}">
      <dgm:prSet/>
      <dgm:spPr/>
      <dgm:t>
        <a:bodyPr/>
        <a:lstStyle/>
        <a:p>
          <a:endParaRPr lang="tr-TR" sz="1600"/>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0" presStyleCnt="1">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0" presStyleCnt="1" custLinFactNeighborY="8764">
        <dgm:presLayoutVars>
          <dgm:bulletEnabled val="1"/>
        </dgm:presLayoutVars>
      </dgm:prSet>
      <dgm:spPr/>
      <dgm:t>
        <a:bodyPr/>
        <a:lstStyle/>
        <a:p>
          <a:endParaRPr lang="tr-TR"/>
        </a:p>
      </dgm:t>
    </dgm:pt>
  </dgm:ptLst>
  <dgm:cxnLst>
    <dgm:cxn modelId="{24DB2D74-DEFE-4199-B84A-7EF74C82D73C}" srcId="{01A7ABFB-F63A-41EA-9538-2D040AF8F7CD}" destId="{A3A68194-7C4F-4540-B666-7E93E09E8AB6}" srcOrd="0" destOrd="0" parTransId="{F79A5E84-8EF0-4374-8D61-9B4AC824768D}" sibTransId="{98D87FA7-AE2E-4419-B12B-727637AAE42C}"/>
    <dgm:cxn modelId="{B3F31FA5-C7AA-4342-B617-3AD158895FF9}" srcId="{A3A68194-7C4F-4540-B666-7E93E09E8AB6}" destId="{FAA6F849-F2A8-4DB7-80EA-A02B24BBDB40}" srcOrd="1" destOrd="0" parTransId="{6D6A1814-86B5-4161-8D7C-A160F95E7B10}" sibTransId="{EED27394-9850-4C22-8E73-84583D8088C5}"/>
    <dgm:cxn modelId="{303996B9-FD7F-4D02-BB95-3CE50055CBEC}" type="presOf" srcId="{01A7ABFB-F63A-41EA-9538-2D040AF8F7CD}" destId="{7C7D216A-9C3D-4F1B-9D12-514904B1CD0D}" srcOrd="0" destOrd="0" presId="urn:microsoft.com/office/officeart/2005/8/layout/hList1"/>
    <dgm:cxn modelId="{2860D2F6-A127-4F03-BE81-30428147A889}" type="presOf" srcId="{A3A68194-7C4F-4540-B666-7E93E09E8AB6}" destId="{F65A4EB4-6A2B-4524-A7BF-5EF8311E2EA2}"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86CA2FAE-5CF2-4C41-A4A3-E279A3C6C05F}" type="presOf" srcId="{4B3DD466-20A6-4578-8557-1C501CFD32E8}" destId="{C7302F66-98C8-4DF4-AF2A-F796E954A8C2}" srcOrd="0" destOrd="0" presId="urn:microsoft.com/office/officeart/2005/8/layout/hList1"/>
    <dgm:cxn modelId="{9ABB0DFB-E156-4721-AF96-C3E01DC52EDA}" type="presOf" srcId="{FAA6F849-F2A8-4DB7-80EA-A02B24BBDB40}" destId="{C7302F66-98C8-4DF4-AF2A-F796E954A8C2}" srcOrd="0" destOrd="1" presId="urn:microsoft.com/office/officeart/2005/8/layout/hList1"/>
    <dgm:cxn modelId="{367CFD8D-753C-4953-842E-E0262D843FA9}" type="presParOf" srcId="{7C7D216A-9C3D-4F1B-9D12-514904B1CD0D}" destId="{18E98B0D-6E7F-49FD-91E8-937771A3BA95}" srcOrd="0" destOrd="0" presId="urn:microsoft.com/office/officeart/2005/8/layout/hList1"/>
    <dgm:cxn modelId="{AF84E246-E9AB-42CB-B809-FAA1231B6E84}" type="presParOf" srcId="{18E98B0D-6E7F-49FD-91E8-937771A3BA95}" destId="{F65A4EB4-6A2B-4524-A7BF-5EF8311E2EA2}" srcOrd="0" destOrd="0" presId="urn:microsoft.com/office/officeart/2005/8/layout/hList1"/>
    <dgm:cxn modelId="{234336B4-DAFB-4208-A6BB-A0B53D1FE92B}" type="presParOf" srcId="{18E98B0D-6E7F-49FD-91E8-937771A3BA95}" destId="{C7302F66-98C8-4DF4-AF2A-F796E954A8C2}"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AE26D-7688-43CB-A2F3-24C01794CD95}" type="doc">
      <dgm:prSet loTypeId="urn:microsoft.com/office/officeart/2011/layout/RadialPictureList" loCatId="officeonline" qsTypeId="urn:microsoft.com/office/officeart/2005/8/quickstyle/simple1" qsCatId="simple" csTypeId="urn:microsoft.com/office/officeart/2005/8/colors/accent0_3" csCatId="mainScheme" phldr="1"/>
      <dgm:spPr/>
      <dgm:t>
        <a:bodyPr/>
        <a:lstStyle/>
        <a:p>
          <a:endParaRPr lang="tr-TR"/>
        </a:p>
      </dgm:t>
    </dgm:pt>
    <dgm:pt modelId="{B4817B0B-D820-48FA-A05B-881395579F4B}">
      <dgm:prSet phldrT="[Metin]"/>
      <dgm:spPr>
        <a:solidFill>
          <a:schemeClr val="tx1">
            <a:lumMod val="95000"/>
            <a:lumOff val="5000"/>
          </a:schemeClr>
        </a:solidFill>
        <a:ln>
          <a:noFill/>
        </a:ln>
        <a:effectLst>
          <a:outerShdw blurRad="184150" dist="241300" dir="11520000" sx="110000" sy="110000" algn="ctr" rotWithShape="0">
            <a:schemeClr val="tx1">
              <a:lumMod val="95000"/>
              <a:lumOff val="5000"/>
              <a:alpha val="19000"/>
            </a:schemeClr>
          </a:outerShdw>
        </a:effectLst>
        <a:scene3d>
          <a:camera prst="perspectiveContrastingRightFacing"/>
          <a:lightRig rig="flood" dir="t">
            <a:rot lat="0" lon="0" rev="13800000"/>
          </a:lightRig>
        </a:scene3d>
        <a:sp3d extrusionH="107950" prstMaterial="plastic">
          <a:bevelT w="82550" h="63500" prst="divot"/>
          <a:bevelB/>
          <a:extrusionClr>
            <a:schemeClr val="bg1">
              <a:lumMod val="50000"/>
            </a:schemeClr>
          </a:extrusionClr>
        </a:sp3d>
      </dgm:spPr>
      <dgm:t>
        <a:bodyPr/>
        <a:lstStyle/>
        <a:p>
          <a:r>
            <a:rPr lang="tr-TR" dirty="0" smtClean="0"/>
            <a:t>Etkili Proje Yönetimi</a:t>
          </a:r>
          <a:endParaRPr lang="tr-TR" dirty="0"/>
        </a:p>
      </dgm:t>
    </dgm:pt>
    <dgm:pt modelId="{69A617E6-165A-4EC7-923A-58C450A959D7}" type="parTrans" cxnId="{48B95C8C-0AF4-477C-B928-B25125CCB46D}">
      <dgm:prSet/>
      <dgm:spPr/>
      <dgm:t>
        <a:bodyPr/>
        <a:lstStyle/>
        <a:p>
          <a:endParaRPr lang="tr-TR"/>
        </a:p>
      </dgm:t>
    </dgm:pt>
    <dgm:pt modelId="{987DF558-6538-49F9-96DF-02C4904A2E0E}" type="sibTrans" cxnId="{48B95C8C-0AF4-477C-B928-B25125CCB46D}">
      <dgm:prSet/>
      <dgm:spPr/>
      <dgm:t>
        <a:bodyPr/>
        <a:lstStyle/>
        <a:p>
          <a:endParaRPr lang="tr-TR"/>
        </a:p>
      </dgm:t>
    </dgm:pt>
    <dgm:pt modelId="{0BE4B0F3-B63F-4130-A45E-ACD86E707CAC}">
      <dgm:prSet phldrT="[Metin]" custT="1"/>
      <dgm:spPr>
        <a:effectLst>
          <a:outerShdw blurRad="50800" dist="38100" dir="2700000" algn="tl" rotWithShape="0">
            <a:prstClr val="black">
              <a:alpha val="40000"/>
            </a:prstClr>
          </a:outerShdw>
        </a:effectLst>
      </dgm:spPr>
      <dgm:t>
        <a:bodyPr/>
        <a:lstStyle/>
        <a:p>
          <a:pPr algn="ctr"/>
          <a:endParaRPr lang="tr-TR" sz="2800" b="1" dirty="0">
            <a:effectLst/>
            <a:latin typeface="Calibri" pitchFamily="34" charset="0"/>
            <a:cs typeface="Calibri" pitchFamily="34" charset="0"/>
          </a:endParaRPr>
        </a:p>
      </dgm:t>
    </dgm:pt>
    <dgm:pt modelId="{8793053D-8484-4111-9D9D-31672D5F6237}" type="parTrans" cxnId="{E27F4730-2C28-4DDE-BDC6-7662ABD67E1B}">
      <dgm:prSet/>
      <dgm:spPr/>
      <dgm:t>
        <a:bodyPr/>
        <a:lstStyle/>
        <a:p>
          <a:endParaRPr lang="tr-TR"/>
        </a:p>
      </dgm:t>
    </dgm:pt>
    <dgm:pt modelId="{A0729649-A3EF-4733-BD7C-4EB91B48B68C}" type="sibTrans" cxnId="{E27F4730-2C28-4DDE-BDC6-7662ABD67E1B}">
      <dgm:prSet/>
      <dgm:spPr/>
      <dgm:t>
        <a:bodyPr/>
        <a:lstStyle/>
        <a:p>
          <a:endParaRPr lang="tr-TR"/>
        </a:p>
      </dgm:t>
    </dgm:pt>
    <dgm:pt modelId="{B33D80D2-DFA9-48F3-B6CA-3E20BE4C6380}">
      <dgm:prSet phldrT="[Metin]" custT="1"/>
      <dgm:spPr>
        <a:effectLst>
          <a:outerShdw blurRad="50800" dist="38100" dir="2700000" algn="tl" rotWithShape="0">
            <a:prstClr val="black">
              <a:alpha val="40000"/>
            </a:prstClr>
          </a:outerShdw>
        </a:effectLst>
        <a:scene3d>
          <a:camera prst="orthographicFront"/>
          <a:lightRig rig="threePt" dir="t"/>
        </a:scene3d>
        <a:sp3d>
          <a:bevelT prst="angle"/>
        </a:sp3d>
      </dgm:spPr>
      <dgm:t>
        <a:bodyPr/>
        <a:lstStyle/>
        <a:p>
          <a:pPr algn="ctr"/>
          <a:endParaRPr lang="tr-TR" sz="2800" b="1" dirty="0">
            <a:latin typeface="Calibri" pitchFamily="34" charset="0"/>
            <a:cs typeface="Calibri" pitchFamily="34" charset="0"/>
          </a:endParaRPr>
        </a:p>
      </dgm:t>
    </dgm:pt>
    <dgm:pt modelId="{6EC1EF3D-D4D7-475F-BD04-27D80FDBEA63}" type="sibTrans" cxnId="{ACD5F2B8-46FB-4356-91D6-07DC7C09EFDB}">
      <dgm:prSet/>
      <dgm:spPr/>
      <dgm:t>
        <a:bodyPr/>
        <a:lstStyle/>
        <a:p>
          <a:endParaRPr lang="tr-TR"/>
        </a:p>
      </dgm:t>
    </dgm:pt>
    <dgm:pt modelId="{9AB28178-AE97-4089-9BE7-1699AAE2892F}" type="parTrans" cxnId="{ACD5F2B8-46FB-4356-91D6-07DC7C09EFDB}">
      <dgm:prSet/>
      <dgm:spPr/>
      <dgm:t>
        <a:bodyPr/>
        <a:lstStyle/>
        <a:p>
          <a:endParaRPr lang="tr-TR"/>
        </a:p>
      </dgm:t>
    </dgm:pt>
    <dgm:pt modelId="{61C09E25-07D3-4EA2-A5F1-939A37C9A6CD}">
      <dgm:prSet phldrT="[Metin]" custT="1"/>
      <dgm:spPr>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endParaRPr lang="tr-TR" sz="2800" b="1" dirty="0">
            <a:latin typeface="Calibri" pitchFamily="34" charset="0"/>
            <a:cs typeface="Calibri" pitchFamily="34" charset="0"/>
          </a:endParaRPr>
        </a:p>
      </dgm:t>
    </dgm:pt>
    <dgm:pt modelId="{432484C4-4E83-41C0-9B88-2E5F20C746A8}" type="sibTrans" cxnId="{B26F6B00-2093-4D78-9328-0143CACC6E9D}">
      <dgm:prSet/>
      <dgm:spPr/>
      <dgm:t>
        <a:bodyPr/>
        <a:lstStyle/>
        <a:p>
          <a:endParaRPr lang="tr-TR"/>
        </a:p>
      </dgm:t>
    </dgm:pt>
    <dgm:pt modelId="{455CCB41-B439-48C2-8830-72092CA25726}" type="parTrans" cxnId="{B26F6B00-2093-4D78-9328-0143CACC6E9D}">
      <dgm:prSet/>
      <dgm:spPr/>
      <dgm:t>
        <a:bodyPr/>
        <a:lstStyle/>
        <a:p>
          <a:endParaRPr lang="tr-TR"/>
        </a:p>
      </dgm:t>
    </dgm:pt>
    <dgm:pt modelId="{3ACD966B-B47A-4D6C-BF28-2E3D9DB2843B}">
      <dgm:prSet phldrT="[Metin]" custScaleX="149989" custLinFactNeighborX="23311" custLinFactNeighborY="4775"/>
      <dgm:spPr>
        <a:effectLst>
          <a:outerShdw blurRad="50800" dist="38100" dir="2700000" algn="tl" rotWithShape="0">
            <a:prstClr val="black">
              <a:alpha val="40000"/>
            </a:prstClr>
          </a:outerShdw>
        </a:effectLst>
      </dgm:spPr>
      <dgm:t>
        <a:bodyPr/>
        <a:lstStyle/>
        <a:p>
          <a:endParaRPr lang="tr-TR" b="1" dirty="0">
            <a:effectLst/>
            <a:latin typeface="Calibri" pitchFamily="34" charset="0"/>
            <a:cs typeface="Calibri" pitchFamily="34" charset="0"/>
          </a:endParaRPr>
        </a:p>
      </dgm:t>
    </dgm:pt>
    <dgm:pt modelId="{140066A4-261B-4A87-A66C-9CC3EED0F7B7}" type="parTrans" cxnId="{342F0D06-AA8C-4AF1-B88F-77ADC3531BE6}">
      <dgm:prSet/>
      <dgm:spPr/>
      <dgm:t>
        <a:bodyPr/>
        <a:lstStyle/>
        <a:p>
          <a:endParaRPr lang="tr-TR"/>
        </a:p>
      </dgm:t>
    </dgm:pt>
    <dgm:pt modelId="{02E30B5E-C2FE-4D7F-9E76-39D531136BF1}" type="sibTrans" cxnId="{342F0D06-AA8C-4AF1-B88F-77ADC3531BE6}">
      <dgm:prSet/>
      <dgm:spPr/>
      <dgm:t>
        <a:bodyPr/>
        <a:lstStyle/>
        <a:p>
          <a:endParaRPr lang="tr-TR"/>
        </a:p>
      </dgm:t>
    </dgm:pt>
    <dgm:pt modelId="{F8438948-0EE3-4633-820C-C3A85631C2A8}">
      <dgm:prSet phldrT="[Metin]" custScaleX="149989" custLinFactNeighborX="23311" custLinFactNeighborY="4775"/>
      <dgm:spPr>
        <a:effectLst>
          <a:outerShdw blurRad="50800" dist="38100" dir="2700000" algn="tl" rotWithShape="0">
            <a:prstClr val="black">
              <a:alpha val="40000"/>
            </a:prstClr>
          </a:outerShdw>
        </a:effectLst>
      </dgm:spPr>
      <dgm:t>
        <a:bodyPr/>
        <a:lstStyle/>
        <a:p>
          <a:endParaRPr lang="tr-TR" b="1" dirty="0">
            <a:effectLst/>
            <a:latin typeface="Calibri" pitchFamily="34" charset="0"/>
            <a:cs typeface="Calibri" pitchFamily="34" charset="0"/>
          </a:endParaRPr>
        </a:p>
      </dgm:t>
    </dgm:pt>
    <dgm:pt modelId="{9944A272-2E70-4874-9425-597301F8989A}" type="parTrans" cxnId="{59E81267-F65C-437F-A873-47F99CEFE9C0}">
      <dgm:prSet/>
      <dgm:spPr/>
      <dgm:t>
        <a:bodyPr/>
        <a:lstStyle/>
        <a:p>
          <a:endParaRPr lang="tr-TR"/>
        </a:p>
      </dgm:t>
    </dgm:pt>
    <dgm:pt modelId="{A68DEA8B-5228-4F30-B5D0-F8B3CB1CFC7C}" type="sibTrans" cxnId="{59E81267-F65C-437F-A873-47F99CEFE9C0}">
      <dgm:prSet/>
      <dgm:spPr/>
      <dgm:t>
        <a:bodyPr/>
        <a:lstStyle/>
        <a:p>
          <a:endParaRPr lang="tr-TR"/>
        </a:p>
      </dgm:t>
    </dgm:pt>
    <dgm:pt modelId="{F8F7C0BD-CC1A-4B61-9497-DCD0F856BE14}" type="pres">
      <dgm:prSet presAssocID="{14CAE26D-7688-43CB-A2F3-24C01794CD95}" presName="Name0" presStyleCnt="0">
        <dgm:presLayoutVars>
          <dgm:chMax val="1"/>
          <dgm:chPref val="1"/>
          <dgm:dir/>
          <dgm:resizeHandles/>
        </dgm:presLayoutVars>
      </dgm:prSet>
      <dgm:spPr/>
      <dgm:t>
        <a:bodyPr/>
        <a:lstStyle/>
        <a:p>
          <a:endParaRPr lang="tr-TR"/>
        </a:p>
      </dgm:t>
    </dgm:pt>
    <dgm:pt modelId="{B8C5DAD5-C0CD-42C8-B49D-A9E1775A0E24}" type="pres">
      <dgm:prSet presAssocID="{B4817B0B-D820-48FA-A05B-881395579F4B}" presName="Parent" presStyleLbl="node1" presStyleIdx="0" presStyleCnt="2" custScaleX="116668" custLinFactNeighborX="-27634" custLinFactNeighborY="4098">
        <dgm:presLayoutVars>
          <dgm:chMax val="4"/>
          <dgm:chPref val="3"/>
        </dgm:presLayoutVars>
      </dgm:prSet>
      <dgm:spPr/>
      <dgm:t>
        <a:bodyPr/>
        <a:lstStyle/>
        <a:p>
          <a:endParaRPr lang="tr-TR"/>
        </a:p>
      </dgm:t>
    </dgm:pt>
    <dgm:pt modelId="{C9255F8D-1D17-499C-A247-E17457BC8843}" type="pres">
      <dgm:prSet presAssocID="{B33D80D2-DFA9-48F3-B6CA-3E20BE4C6380}" presName="Accent" presStyleLbl="node1" presStyleIdx="1" presStyleCnt="2" custLinFactNeighborX="-16628"/>
      <dgm:spPr/>
    </dgm:pt>
    <dgm:pt modelId="{B99259D2-6BA6-40EF-B5BF-945F5E4C40ED}" type="pres">
      <dgm:prSet presAssocID="{B33D80D2-DFA9-48F3-B6CA-3E20BE4C6380}" presName="Image1" presStyleLbl="fgImgPlace1" presStyleIdx="0" presStyleCnt="3" custLinFactNeighborX="-61398"/>
      <dgm:spPr/>
    </dgm:pt>
    <dgm:pt modelId="{D43C1618-EB05-404D-A859-957EB99BF8C9}" type="pres">
      <dgm:prSet presAssocID="{B33D80D2-DFA9-48F3-B6CA-3E20BE4C6380}" presName="Child1" presStyleLbl="revTx" presStyleIdx="0" presStyleCnt="3" custLinFactX="-100000" custLinFactNeighborX="-189164" custLinFactNeighborY="-21332">
        <dgm:presLayoutVars>
          <dgm:chMax val="0"/>
          <dgm:chPref val="0"/>
          <dgm:bulletEnabled val="1"/>
        </dgm:presLayoutVars>
      </dgm:prSet>
      <dgm:spPr/>
      <dgm:t>
        <a:bodyPr/>
        <a:lstStyle/>
        <a:p>
          <a:endParaRPr lang="tr-TR"/>
        </a:p>
      </dgm:t>
    </dgm:pt>
    <dgm:pt modelId="{B39FCD4A-C4F3-43C2-955B-E3CC61BF110B}" type="pres">
      <dgm:prSet presAssocID="{0BE4B0F3-B63F-4130-A45E-ACD86E707CAC}" presName="Image2" presStyleCnt="0"/>
      <dgm:spPr/>
    </dgm:pt>
    <dgm:pt modelId="{C1478E6C-13CC-4E47-B48F-54631167A4DC}" type="pres">
      <dgm:prSet presAssocID="{0BE4B0F3-B63F-4130-A45E-ACD86E707CAC}" presName="Image" presStyleLbl="fgImgPlace1" presStyleIdx="1" presStyleCnt="3" custLinFactNeighborX="-68821"/>
      <dgm:spPr/>
    </dgm:pt>
    <dgm:pt modelId="{2A0A7F5B-3CFF-491B-831E-52E111AD31AA}" type="pres">
      <dgm:prSet presAssocID="{0BE4B0F3-B63F-4130-A45E-ACD86E707CAC}" presName="Child2" presStyleLbl="revTx" presStyleIdx="1" presStyleCnt="3" custScaleX="149989" custLinFactNeighborX="23311" custLinFactNeighborY="4775">
        <dgm:presLayoutVars>
          <dgm:chMax val="0"/>
          <dgm:chPref val="0"/>
          <dgm:bulletEnabled val="1"/>
        </dgm:presLayoutVars>
      </dgm:prSet>
      <dgm:spPr/>
      <dgm:t>
        <a:bodyPr/>
        <a:lstStyle/>
        <a:p>
          <a:endParaRPr lang="tr-TR"/>
        </a:p>
      </dgm:t>
    </dgm:pt>
    <dgm:pt modelId="{7E52E583-D170-40A0-97D9-808AF6992C9A}" type="pres">
      <dgm:prSet presAssocID="{61C09E25-07D3-4EA2-A5F1-939A37C9A6CD}" presName="Image3" presStyleCnt="0"/>
      <dgm:spPr/>
    </dgm:pt>
    <dgm:pt modelId="{3A497DA6-554C-43F1-806B-5CFD26EE5D83}" type="pres">
      <dgm:prSet presAssocID="{61C09E25-07D3-4EA2-A5F1-939A37C9A6CD}" presName="Image" presStyleLbl="fgImgPlace1" presStyleIdx="2" presStyleCnt="3" custLinFactNeighborX="-76019"/>
      <dgm:spPr/>
    </dgm:pt>
    <dgm:pt modelId="{C6FDA746-7EE5-46D4-854D-AB6BC99A4602}" type="pres">
      <dgm:prSet presAssocID="{61C09E25-07D3-4EA2-A5F1-939A37C9A6CD}" presName="Child3" presStyleLbl="revTx" presStyleIdx="2" presStyleCnt="3" custLinFactNeighborX="1844" custLinFactNeighborY="16104">
        <dgm:presLayoutVars>
          <dgm:chMax val="0"/>
          <dgm:chPref val="0"/>
          <dgm:bulletEnabled val="1"/>
        </dgm:presLayoutVars>
      </dgm:prSet>
      <dgm:spPr/>
      <dgm:t>
        <a:bodyPr/>
        <a:lstStyle/>
        <a:p>
          <a:endParaRPr lang="tr-TR"/>
        </a:p>
      </dgm:t>
    </dgm:pt>
  </dgm:ptLst>
  <dgm:cxnLst>
    <dgm:cxn modelId="{AC22EACF-E5B5-43FF-AD01-A9E4F0EBF186}" type="presOf" srcId="{61C09E25-07D3-4EA2-A5F1-939A37C9A6CD}" destId="{C6FDA746-7EE5-46D4-854D-AB6BC99A4602}" srcOrd="0" destOrd="0" presId="urn:microsoft.com/office/officeart/2011/layout/RadialPictureList"/>
    <dgm:cxn modelId="{B26F6B00-2093-4D78-9328-0143CACC6E9D}" srcId="{B4817B0B-D820-48FA-A05B-881395579F4B}" destId="{61C09E25-07D3-4EA2-A5F1-939A37C9A6CD}" srcOrd="2" destOrd="0" parTransId="{455CCB41-B439-48C2-8830-72092CA25726}" sibTransId="{432484C4-4E83-41C0-9B88-2E5F20C746A8}"/>
    <dgm:cxn modelId="{342F0D06-AA8C-4AF1-B88F-77ADC3531BE6}" srcId="{14CAE26D-7688-43CB-A2F3-24C01794CD95}" destId="{3ACD966B-B47A-4D6C-BF28-2E3D9DB2843B}" srcOrd="1" destOrd="0" parTransId="{140066A4-261B-4A87-A66C-9CC3EED0F7B7}" sibTransId="{02E30B5E-C2FE-4D7F-9E76-39D531136BF1}"/>
    <dgm:cxn modelId="{19A20D1B-A617-47DA-934F-A28449179038}" type="presOf" srcId="{14CAE26D-7688-43CB-A2F3-24C01794CD95}" destId="{F8F7C0BD-CC1A-4B61-9497-DCD0F856BE14}" srcOrd="0" destOrd="0" presId="urn:microsoft.com/office/officeart/2011/layout/RadialPictureList"/>
    <dgm:cxn modelId="{E27F4730-2C28-4DDE-BDC6-7662ABD67E1B}" srcId="{B4817B0B-D820-48FA-A05B-881395579F4B}" destId="{0BE4B0F3-B63F-4130-A45E-ACD86E707CAC}" srcOrd="1" destOrd="0" parTransId="{8793053D-8484-4111-9D9D-31672D5F6237}" sibTransId="{A0729649-A3EF-4733-BD7C-4EB91B48B68C}"/>
    <dgm:cxn modelId="{59E81267-F65C-437F-A873-47F99CEFE9C0}" srcId="{14CAE26D-7688-43CB-A2F3-24C01794CD95}" destId="{F8438948-0EE3-4633-820C-C3A85631C2A8}" srcOrd="2" destOrd="0" parTransId="{9944A272-2E70-4874-9425-597301F8989A}" sibTransId="{A68DEA8B-5228-4F30-B5D0-F8B3CB1CFC7C}"/>
    <dgm:cxn modelId="{7B467568-9DC9-49A4-A8ED-514DC0F9E958}" type="presOf" srcId="{B33D80D2-DFA9-48F3-B6CA-3E20BE4C6380}" destId="{D43C1618-EB05-404D-A859-957EB99BF8C9}" srcOrd="0" destOrd="0" presId="urn:microsoft.com/office/officeart/2011/layout/RadialPictureList"/>
    <dgm:cxn modelId="{7BA595B1-2053-4501-946D-878BB0A74149}" type="presOf" srcId="{0BE4B0F3-B63F-4130-A45E-ACD86E707CAC}" destId="{2A0A7F5B-3CFF-491B-831E-52E111AD31AA}" srcOrd="0" destOrd="0" presId="urn:microsoft.com/office/officeart/2011/layout/RadialPictureList"/>
    <dgm:cxn modelId="{1FBDDDE1-DE5F-4559-9F53-6153364F5797}" type="presOf" srcId="{B4817B0B-D820-48FA-A05B-881395579F4B}" destId="{B8C5DAD5-C0CD-42C8-B49D-A9E1775A0E24}" srcOrd="0" destOrd="0" presId="urn:microsoft.com/office/officeart/2011/layout/RadialPictureList"/>
    <dgm:cxn modelId="{48B95C8C-0AF4-477C-B928-B25125CCB46D}" srcId="{14CAE26D-7688-43CB-A2F3-24C01794CD95}" destId="{B4817B0B-D820-48FA-A05B-881395579F4B}" srcOrd="0" destOrd="0" parTransId="{69A617E6-165A-4EC7-923A-58C450A959D7}" sibTransId="{987DF558-6538-49F9-96DF-02C4904A2E0E}"/>
    <dgm:cxn modelId="{ACD5F2B8-46FB-4356-91D6-07DC7C09EFDB}" srcId="{B4817B0B-D820-48FA-A05B-881395579F4B}" destId="{B33D80D2-DFA9-48F3-B6CA-3E20BE4C6380}" srcOrd="0" destOrd="0" parTransId="{9AB28178-AE97-4089-9BE7-1699AAE2892F}" sibTransId="{6EC1EF3D-D4D7-475F-BD04-27D80FDBEA63}"/>
    <dgm:cxn modelId="{FE643A92-104F-417A-B389-35B84C5A4A86}" type="presParOf" srcId="{F8F7C0BD-CC1A-4B61-9497-DCD0F856BE14}" destId="{B8C5DAD5-C0CD-42C8-B49D-A9E1775A0E24}" srcOrd="0" destOrd="0" presId="urn:microsoft.com/office/officeart/2011/layout/RadialPictureList"/>
    <dgm:cxn modelId="{4E8113F9-0E57-49E1-864B-E94B25651483}" type="presParOf" srcId="{F8F7C0BD-CC1A-4B61-9497-DCD0F856BE14}" destId="{C9255F8D-1D17-499C-A247-E17457BC8843}" srcOrd="1" destOrd="0" presId="urn:microsoft.com/office/officeart/2011/layout/RadialPictureList"/>
    <dgm:cxn modelId="{1C7FB809-C2A1-4A03-B3AA-86BD6C1E549B}" type="presParOf" srcId="{F8F7C0BD-CC1A-4B61-9497-DCD0F856BE14}" destId="{B99259D2-6BA6-40EF-B5BF-945F5E4C40ED}" srcOrd="2" destOrd="0" presId="urn:microsoft.com/office/officeart/2011/layout/RadialPictureList"/>
    <dgm:cxn modelId="{6D4F4E94-CB35-45D3-AA49-F90556DB91FB}" type="presParOf" srcId="{F8F7C0BD-CC1A-4B61-9497-DCD0F856BE14}" destId="{D43C1618-EB05-404D-A859-957EB99BF8C9}" srcOrd="3" destOrd="0" presId="urn:microsoft.com/office/officeart/2011/layout/RadialPictureList"/>
    <dgm:cxn modelId="{84D72A66-E7C6-42BB-9F4F-7C94AA6450FF}" type="presParOf" srcId="{F8F7C0BD-CC1A-4B61-9497-DCD0F856BE14}" destId="{B39FCD4A-C4F3-43C2-955B-E3CC61BF110B}" srcOrd="4" destOrd="0" presId="urn:microsoft.com/office/officeart/2011/layout/RadialPictureList"/>
    <dgm:cxn modelId="{C4EF1B8F-C5EC-4378-9FCB-A8903F8F79C1}" type="presParOf" srcId="{B39FCD4A-C4F3-43C2-955B-E3CC61BF110B}" destId="{C1478E6C-13CC-4E47-B48F-54631167A4DC}" srcOrd="0" destOrd="0" presId="urn:microsoft.com/office/officeart/2011/layout/RadialPictureList"/>
    <dgm:cxn modelId="{D3353D75-46D0-4CB5-8540-16EF23D5BAB9}" type="presParOf" srcId="{F8F7C0BD-CC1A-4B61-9497-DCD0F856BE14}" destId="{2A0A7F5B-3CFF-491B-831E-52E111AD31AA}" srcOrd="5" destOrd="0" presId="urn:microsoft.com/office/officeart/2011/layout/RadialPictureList"/>
    <dgm:cxn modelId="{1403904B-B0F2-4689-97E6-1860BD844C27}" type="presParOf" srcId="{F8F7C0BD-CC1A-4B61-9497-DCD0F856BE14}" destId="{7E52E583-D170-40A0-97D9-808AF6992C9A}" srcOrd="6" destOrd="0" presId="urn:microsoft.com/office/officeart/2011/layout/RadialPictureList"/>
    <dgm:cxn modelId="{ADD3EAA8-D6BF-4528-8E58-5FED042BA3C5}" type="presParOf" srcId="{7E52E583-D170-40A0-97D9-808AF6992C9A}" destId="{3A497DA6-554C-43F1-806B-5CFD26EE5D83}" srcOrd="0" destOrd="0" presId="urn:microsoft.com/office/officeart/2011/layout/RadialPictureList"/>
    <dgm:cxn modelId="{495AC982-3D6A-44A0-8829-82431D5EB766}" type="presParOf" srcId="{F8F7C0BD-CC1A-4B61-9497-DCD0F856BE14}" destId="{C6FDA746-7EE5-46D4-854D-AB6BC99A4602}"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FF84AF8-43BB-449E-9406-3F6C2569B486}"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tr-TR"/>
        </a:p>
      </dgm:t>
    </dgm:pt>
    <dgm:pt modelId="{824953B8-31BF-4A64-A061-C89A3AB02584}">
      <dgm:prSet phldrT="[Metin]" custT="1"/>
      <dgm:spPr>
        <a:solidFill>
          <a:schemeClr val="accent1">
            <a:lumMod val="60000"/>
            <a:lumOff val="40000"/>
          </a:schemeClr>
        </a:solidFill>
      </dgm:spPr>
      <dgm:t>
        <a:bodyPr/>
        <a:lstStyle/>
        <a:p>
          <a:r>
            <a:rPr lang="tr-TR" sz="1800" b="1" dirty="0" smtClean="0"/>
            <a:t>TABİ OLUNAN MEVZUAT</a:t>
          </a:r>
          <a:endParaRPr lang="tr-TR" sz="1800" b="1" dirty="0"/>
        </a:p>
      </dgm:t>
    </dgm:pt>
    <dgm:pt modelId="{DA0A6768-F534-4C68-9FDF-2C9A6208F3B0}" type="parTrans" cxnId="{D2B00437-5A10-4915-8A18-D287EA63631A}">
      <dgm:prSet/>
      <dgm:spPr/>
      <dgm:t>
        <a:bodyPr/>
        <a:lstStyle/>
        <a:p>
          <a:endParaRPr lang="tr-TR"/>
        </a:p>
      </dgm:t>
    </dgm:pt>
    <dgm:pt modelId="{0639B57F-195D-4A3E-A498-67C69BFD7984}" type="sibTrans" cxnId="{D2B00437-5A10-4915-8A18-D287EA63631A}">
      <dgm:prSet/>
      <dgm:spPr/>
      <dgm:t>
        <a:bodyPr/>
        <a:lstStyle/>
        <a:p>
          <a:endParaRPr lang="tr-TR"/>
        </a:p>
      </dgm:t>
    </dgm:pt>
    <dgm:pt modelId="{40DF2FC1-F746-4802-B05C-049ECA0C29D7}">
      <dgm:prSet phldrT="[Metin]"/>
      <dgm:spPr/>
      <dgm:t>
        <a:bodyPr/>
        <a:lstStyle/>
        <a:p>
          <a:pPr algn="ctr"/>
          <a:r>
            <a:rPr lang="tr-TR" b="1" dirty="0" smtClean="0">
              <a:solidFill>
                <a:schemeClr val="bg1"/>
              </a:solidFill>
            </a:rPr>
            <a:t>Harcama usulü kanunla belirlenmiş yararlanıcılar</a:t>
          </a:r>
          <a:endParaRPr lang="tr-TR" b="1" dirty="0">
            <a:solidFill>
              <a:schemeClr val="bg1"/>
            </a:solidFill>
          </a:endParaRPr>
        </a:p>
      </dgm:t>
    </dgm:pt>
    <dgm:pt modelId="{535E168B-1843-4355-90BE-3865B3CD38FE}" type="parTrans" cxnId="{9CE1451F-EA97-47A4-9290-C81D14841D55}">
      <dgm:prSet/>
      <dgm:spPr/>
      <dgm:t>
        <a:bodyPr/>
        <a:lstStyle/>
        <a:p>
          <a:endParaRPr lang="tr-TR"/>
        </a:p>
      </dgm:t>
    </dgm:pt>
    <dgm:pt modelId="{AC50BD3D-56E2-4A8D-B6BA-6E4047B77ADF}" type="sibTrans" cxnId="{9CE1451F-EA97-47A4-9290-C81D14841D55}">
      <dgm:prSet/>
      <dgm:spPr/>
      <dgm:t>
        <a:bodyPr/>
        <a:lstStyle/>
        <a:p>
          <a:endParaRPr lang="tr-TR"/>
        </a:p>
      </dgm:t>
    </dgm:pt>
    <dgm:pt modelId="{BF06AB1E-8B85-4DF5-9F9F-F7BCFB80168F}">
      <dgm:prSet phldrT="[Metin]" custT="1"/>
      <dgm:spPr>
        <a:solidFill>
          <a:schemeClr val="accent1">
            <a:lumMod val="60000"/>
            <a:lumOff val="40000"/>
          </a:schemeClr>
        </a:solidFill>
      </dgm:spPr>
      <dgm:t>
        <a:bodyPr/>
        <a:lstStyle/>
        <a:p>
          <a:r>
            <a:rPr lang="tr-TR" sz="1800" b="1" dirty="0" smtClean="0"/>
            <a:t>ÇKA SATIN ALMA MEVZUATI</a:t>
          </a:r>
          <a:endParaRPr lang="tr-TR" sz="1800" b="1" dirty="0"/>
        </a:p>
      </dgm:t>
    </dgm:pt>
    <dgm:pt modelId="{6357791A-4133-4878-83E3-4B8C3E1A96D4}" type="parTrans" cxnId="{7905A88B-65BE-4298-89F9-79BE88F1C3C0}">
      <dgm:prSet/>
      <dgm:spPr/>
      <dgm:t>
        <a:bodyPr/>
        <a:lstStyle/>
        <a:p>
          <a:endParaRPr lang="tr-TR"/>
        </a:p>
      </dgm:t>
    </dgm:pt>
    <dgm:pt modelId="{5EDC3257-9262-43B1-8DDD-7E04A6D994D8}" type="sibTrans" cxnId="{7905A88B-65BE-4298-89F9-79BE88F1C3C0}">
      <dgm:prSet/>
      <dgm:spPr/>
      <dgm:t>
        <a:bodyPr/>
        <a:lstStyle/>
        <a:p>
          <a:endParaRPr lang="tr-TR"/>
        </a:p>
      </dgm:t>
    </dgm:pt>
    <dgm:pt modelId="{90F0AB93-AF71-4FC8-B4D6-0C612AB4B9D3}">
      <dgm:prSet phldrT="[Metin]"/>
      <dgm:spPr/>
      <dgm:t>
        <a:bodyPr/>
        <a:lstStyle/>
        <a:p>
          <a:pPr algn="ctr"/>
          <a:r>
            <a:rPr lang="tr-TR" b="1" dirty="0" smtClean="0">
              <a:solidFill>
                <a:schemeClr val="bg1"/>
              </a:solidFill>
            </a:rPr>
            <a:t>Harcama usulü kanunla belirlenmemiş yararlanıcılar</a:t>
          </a:r>
          <a:endParaRPr lang="tr-TR" b="1" dirty="0">
            <a:solidFill>
              <a:schemeClr val="bg1"/>
            </a:solidFill>
          </a:endParaRPr>
        </a:p>
      </dgm:t>
    </dgm:pt>
    <dgm:pt modelId="{F9E3DA21-CA74-4CB7-AB0F-B6FE2E78B5AC}" type="parTrans" cxnId="{50EB6B8B-3518-457D-9A13-F2C0DAB411E2}">
      <dgm:prSet/>
      <dgm:spPr/>
      <dgm:t>
        <a:bodyPr/>
        <a:lstStyle/>
        <a:p>
          <a:endParaRPr lang="tr-TR"/>
        </a:p>
      </dgm:t>
    </dgm:pt>
    <dgm:pt modelId="{CCCB4A65-B0D5-454E-8DDC-E86B37FEFEEC}" type="sibTrans" cxnId="{50EB6B8B-3518-457D-9A13-F2C0DAB411E2}">
      <dgm:prSet/>
      <dgm:spPr/>
      <dgm:t>
        <a:bodyPr/>
        <a:lstStyle/>
        <a:p>
          <a:endParaRPr lang="tr-TR"/>
        </a:p>
      </dgm:t>
    </dgm:pt>
    <dgm:pt modelId="{4F0B68DA-4CE8-47E0-8C22-2323256334DB}" type="pres">
      <dgm:prSet presAssocID="{BFF84AF8-43BB-449E-9406-3F6C2569B486}" presName="Name0" presStyleCnt="0">
        <dgm:presLayoutVars>
          <dgm:chMax val="2"/>
          <dgm:dir/>
          <dgm:animOne val="branch"/>
          <dgm:animLvl val="lvl"/>
          <dgm:resizeHandles val="exact"/>
        </dgm:presLayoutVars>
      </dgm:prSet>
      <dgm:spPr/>
      <dgm:t>
        <a:bodyPr/>
        <a:lstStyle/>
        <a:p>
          <a:endParaRPr lang="tr-TR"/>
        </a:p>
      </dgm:t>
    </dgm:pt>
    <dgm:pt modelId="{EFC55608-8BE9-405A-8B05-08D1FE069E4B}" type="pres">
      <dgm:prSet presAssocID="{BFF84AF8-43BB-449E-9406-3F6C2569B486}" presName="Background" presStyleLbl="node1" presStyleIdx="0" presStyleCnt="1" custAng="5400000" custScaleX="77032" custScaleY="131653" custLinFactNeighborX="15388" custLinFactNeighborY="401"/>
      <dgm:spPr/>
    </dgm:pt>
    <dgm:pt modelId="{AF5C1142-4C2E-43B1-89B4-893DC35F41BE}" type="pres">
      <dgm:prSet presAssocID="{BFF84AF8-43BB-449E-9406-3F6C2569B486}" presName="Divider" presStyleLbl="callout" presStyleIdx="0" presStyleCnt="1" custFlipVert="1" custFlipHor="0" custScaleX="2000000" custScaleY="170371" custLinFactX="-179300000" custLinFactNeighborX="-179316036" custLinFactNeighborY="16070"/>
      <dgm:spPr/>
    </dgm:pt>
    <dgm:pt modelId="{3D9C7B77-B122-499A-9DCE-34D8B0E66FE9}" type="pres">
      <dgm:prSet presAssocID="{BFF84AF8-43BB-449E-9406-3F6C2569B486}" presName="ChildText1" presStyleLbl="revTx" presStyleIdx="0" presStyleCnt="0" custScaleX="143459" custScaleY="64147" custLinFactNeighborX="95308" custLinFactNeighborY="-40674">
        <dgm:presLayoutVars>
          <dgm:chMax val="0"/>
          <dgm:chPref val="0"/>
          <dgm:bulletEnabled val="1"/>
        </dgm:presLayoutVars>
      </dgm:prSet>
      <dgm:spPr/>
      <dgm:t>
        <a:bodyPr/>
        <a:lstStyle/>
        <a:p>
          <a:endParaRPr lang="tr-TR"/>
        </a:p>
      </dgm:t>
    </dgm:pt>
    <dgm:pt modelId="{B787E73A-168E-4FA6-8562-43A09B22CF3D}" type="pres">
      <dgm:prSet presAssocID="{BFF84AF8-43BB-449E-9406-3F6C2569B486}" presName="ChildText2" presStyleLbl="revTx" presStyleIdx="0" presStyleCnt="0" custScaleX="146159" custScaleY="79069" custLinFactNeighborX="-20612" custLinFactNeighborY="48861">
        <dgm:presLayoutVars>
          <dgm:chMax val="0"/>
          <dgm:chPref val="0"/>
          <dgm:bulletEnabled val="1"/>
        </dgm:presLayoutVars>
      </dgm:prSet>
      <dgm:spPr/>
      <dgm:t>
        <a:bodyPr/>
        <a:lstStyle/>
        <a:p>
          <a:endParaRPr lang="tr-TR"/>
        </a:p>
      </dgm:t>
    </dgm:pt>
    <dgm:pt modelId="{AC4C2D6D-779F-416D-A9A6-1AB3D62BD849}" type="pres">
      <dgm:prSet presAssocID="{BFF84AF8-43BB-449E-9406-3F6C2569B486}" presName="ParentText1" presStyleLbl="revTx" presStyleIdx="0" presStyleCnt="0">
        <dgm:presLayoutVars>
          <dgm:chMax val="1"/>
          <dgm:chPref val="1"/>
        </dgm:presLayoutVars>
      </dgm:prSet>
      <dgm:spPr/>
      <dgm:t>
        <a:bodyPr/>
        <a:lstStyle/>
        <a:p>
          <a:endParaRPr lang="tr-TR"/>
        </a:p>
      </dgm:t>
    </dgm:pt>
    <dgm:pt modelId="{6592685F-437C-48A9-AAE5-A4E7EFFD9E79}" type="pres">
      <dgm:prSet presAssocID="{BFF84AF8-43BB-449E-9406-3F6C2569B486}" presName="ParentShape1" presStyleLbl="alignImgPlace1" presStyleIdx="0" presStyleCnt="2" custAng="5400000" custScaleY="123214" custLinFactX="203893" custLinFactNeighborX="300000" custLinFactNeighborY="-54243">
        <dgm:presLayoutVars/>
      </dgm:prSet>
      <dgm:spPr/>
      <dgm:t>
        <a:bodyPr/>
        <a:lstStyle/>
        <a:p>
          <a:endParaRPr lang="tr-TR"/>
        </a:p>
      </dgm:t>
    </dgm:pt>
    <dgm:pt modelId="{CEF15A23-6D32-4B56-8D9B-64465E820BB4}" type="pres">
      <dgm:prSet presAssocID="{BFF84AF8-43BB-449E-9406-3F6C2569B486}" presName="ParentText2" presStyleLbl="revTx" presStyleIdx="0" presStyleCnt="0">
        <dgm:presLayoutVars>
          <dgm:chMax val="1"/>
          <dgm:chPref val="1"/>
        </dgm:presLayoutVars>
      </dgm:prSet>
      <dgm:spPr>
        <a:prstGeom prst="leftArrow">
          <a:avLst/>
        </a:prstGeom>
      </dgm:spPr>
      <dgm:t>
        <a:bodyPr/>
        <a:lstStyle/>
        <a:p>
          <a:endParaRPr lang="tr-TR"/>
        </a:p>
      </dgm:t>
    </dgm:pt>
    <dgm:pt modelId="{9AA06577-F38D-4329-BA00-1642B2AE0BF6}" type="pres">
      <dgm:prSet presAssocID="{BFF84AF8-43BB-449E-9406-3F6C2569B486}" presName="ParentShape2" presStyleLbl="alignImgPlace1" presStyleIdx="1" presStyleCnt="2" custAng="16200000" custScaleY="119767" custLinFactX="-114520" custLinFactNeighborX="-200000" custLinFactNeighborY="53988">
        <dgm:presLayoutVars/>
      </dgm:prSet>
      <dgm:spPr>
        <a:prstGeom prst="leftArrow">
          <a:avLst/>
        </a:prstGeom>
      </dgm:spPr>
      <dgm:t>
        <a:bodyPr/>
        <a:lstStyle/>
        <a:p>
          <a:endParaRPr lang="tr-TR"/>
        </a:p>
      </dgm:t>
    </dgm:pt>
  </dgm:ptLst>
  <dgm:cxnLst>
    <dgm:cxn modelId="{50EB6B8B-3518-457D-9A13-F2C0DAB411E2}" srcId="{BF06AB1E-8B85-4DF5-9F9F-F7BCFB80168F}" destId="{90F0AB93-AF71-4FC8-B4D6-0C612AB4B9D3}" srcOrd="0" destOrd="0" parTransId="{F9E3DA21-CA74-4CB7-AB0F-B6FE2E78B5AC}" sibTransId="{CCCB4A65-B0D5-454E-8DDC-E86B37FEFEEC}"/>
    <dgm:cxn modelId="{BB96DD92-AA1E-4AD7-B2F3-DD9B59119E74}" type="presOf" srcId="{BFF84AF8-43BB-449E-9406-3F6C2569B486}" destId="{4F0B68DA-4CE8-47E0-8C22-2323256334DB}" srcOrd="0" destOrd="0" presId="urn:microsoft.com/office/officeart/2009/3/layout/OpposingIdeas"/>
    <dgm:cxn modelId="{E9954704-713E-45CC-8FE4-357B1656561F}" type="presOf" srcId="{40DF2FC1-F746-4802-B05C-049ECA0C29D7}" destId="{3D9C7B77-B122-499A-9DCE-34D8B0E66FE9}" srcOrd="0" destOrd="0" presId="urn:microsoft.com/office/officeart/2009/3/layout/OpposingIdeas"/>
    <dgm:cxn modelId="{7905A88B-65BE-4298-89F9-79BE88F1C3C0}" srcId="{BFF84AF8-43BB-449E-9406-3F6C2569B486}" destId="{BF06AB1E-8B85-4DF5-9F9F-F7BCFB80168F}" srcOrd="1" destOrd="0" parTransId="{6357791A-4133-4878-83E3-4B8C3E1A96D4}" sibTransId="{5EDC3257-9262-43B1-8DDD-7E04A6D994D8}"/>
    <dgm:cxn modelId="{D2B00437-5A10-4915-8A18-D287EA63631A}" srcId="{BFF84AF8-43BB-449E-9406-3F6C2569B486}" destId="{824953B8-31BF-4A64-A061-C89A3AB02584}" srcOrd="0" destOrd="0" parTransId="{DA0A6768-F534-4C68-9FDF-2C9A6208F3B0}" sibTransId="{0639B57F-195D-4A3E-A498-67C69BFD7984}"/>
    <dgm:cxn modelId="{9CE1451F-EA97-47A4-9290-C81D14841D55}" srcId="{824953B8-31BF-4A64-A061-C89A3AB02584}" destId="{40DF2FC1-F746-4802-B05C-049ECA0C29D7}" srcOrd="0" destOrd="0" parTransId="{535E168B-1843-4355-90BE-3865B3CD38FE}" sibTransId="{AC50BD3D-56E2-4A8D-B6BA-6E4047B77ADF}"/>
    <dgm:cxn modelId="{C7A218EC-5805-4570-9C68-FEB6BFFE02C9}" type="presOf" srcId="{BF06AB1E-8B85-4DF5-9F9F-F7BCFB80168F}" destId="{9AA06577-F38D-4329-BA00-1642B2AE0BF6}" srcOrd="1" destOrd="0" presId="urn:microsoft.com/office/officeart/2009/3/layout/OpposingIdeas"/>
    <dgm:cxn modelId="{6266E981-5999-42C9-B35C-4F6D0B1941CB}" type="presOf" srcId="{90F0AB93-AF71-4FC8-B4D6-0C612AB4B9D3}" destId="{B787E73A-168E-4FA6-8562-43A09B22CF3D}" srcOrd="0" destOrd="0" presId="urn:microsoft.com/office/officeart/2009/3/layout/OpposingIdeas"/>
    <dgm:cxn modelId="{EFD7F8F4-2FDD-4F9B-BF8F-F3D2793D63ED}" type="presOf" srcId="{BF06AB1E-8B85-4DF5-9F9F-F7BCFB80168F}" destId="{CEF15A23-6D32-4B56-8D9B-64465E820BB4}" srcOrd="0" destOrd="0" presId="urn:microsoft.com/office/officeart/2009/3/layout/OpposingIdeas"/>
    <dgm:cxn modelId="{011EC0B3-7F75-4E58-8407-CB845661AF99}" type="presOf" srcId="{824953B8-31BF-4A64-A061-C89A3AB02584}" destId="{6592685F-437C-48A9-AAE5-A4E7EFFD9E79}" srcOrd="1" destOrd="0" presId="urn:microsoft.com/office/officeart/2009/3/layout/OpposingIdeas"/>
    <dgm:cxn modelId="{A2CFBDEE-F00A-4A54-8A1F-73002EBE37D1}" type="presOf" srcId="{824953B8-31BF-4A64-A061-C89A3AB02584}" destId="{AC4C2D6D-779F-416D-A9A6-1AB3D62BD849}" srcOrd="0" destOrd="0" presId="urn:microsoft.com/office/officeart/2009/3/layout/OpposingIdeas"/>
    <dgm:cxn modelId="{614188D7-BBF6-45E7-A36D-2BABD75000EE}" type="presParOf" srcId="{4F0B68DA-4CE8-47E0-8C22-2323256334DB}" destId="{EFC55608-8BE9-405A-8B05-08D1FE069E4B}" srcOrd="0" destOrd="0" presId="urn:microsoft.com/office/officeart/2009/3/layout/OpposingIdeas"/>
    <dgm:cxn modelId="{223CAB16-7D46-416C-B852-D440DCE0477B}" type="presParOf" srcId="{4F0B68DA-4CE8-47E0-8C22-2323256334DB}" destId="{AF5C1142-4C2E-43B1-89B4-893DC35F41BE}" srcOrd="1" destOrd="0" presId="urn:microsoft.com/office/officeart/2009/3/layout/OpposingIdeas"/>
    <dgm:cxn modelId="{9575BB6D-C307-4C26-8457-0DB08E2231CC}" type="presParOf" srcId="{4F0B68DA-4CE8-47E0-8C22-2323256334DB}" destId="{3D9C7B77-B122-499A-9DCE-34D8B0E66FE9}" srcOrd="2" destOrd="0" presId="urn:microsoft.com/office/officeart/2009/3/layout/OpposingIdeas"/>
    <dgm:cxn modelId="{28D5BC09-3E4D-4F80-A3A3-4E4DD34BFA53}" type="presParOf" srcId="{4F0B68DA-4CE8-47E0-8C22-2323256334DB}" destId="{B787E73A-168E-4FA6-8562-43A09B22CF3D}" srcOrd="3" destOrd="0" presId="urn:microsoft.com/office/officeart/2009/3/layout/OpposingIdeas"/>
    <dgm:cxn modelId="{2439A5FA-B892-4297-9797-88AC4F06D46A}" type="presParOf" srcId="{4F0B68DA-4CE8-47E0-8C22-2323256334DB}" destId="{AC4C2D6D-779F-416D-A9A6-1AB3D62BD849}" srcOrd="4" destOrd="0" presId="urn:microsoft.com/office/officeart/2009/3/layout/OpposingIdeas"/>
    <dgm:cxn modelId="{738C74EA-6305-401D-88E9-345C579CB858}" type="presParOf" srcId="{4F0B68DA-4CE8-47E0-8C22-2323256334DB}" destId="{6592685F-437C-48A9-AAE5-A4E7EFFD9E79}" srcOrd="5" destOrd="0" presId="urn:microsoft.com/office/officeart/2009/3/layout/OpposingIdeas"/>
    <dgm:cxn modelId="{6CFE039E-B95F-4D5D-BC7C-459682C1074C}" type="presParOf" srcId="{4F0B68DA-4CE8-47E0-8C22-2323256334DB}" destId="{CEF15A23-6D32-4B56-8D9B-64465E820BB4}" srcOrd="6" destOrd="0" presId="urn:microsoft.com/office/officeart/2009/3/layout/OpposingIdeas"/>
    <dgm:cxn modelId="{B18BC40B-0405-42D1-ACB8-1A6265B0DB38}" type="presParOf" srcId="{4F0B68DA-4CE8-47E0-8C22-2323256334DB}" destId="{9AA06577-F38D-4329-BA00-1642B2AE0BF6}"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2BDECCC-7146-4637-B3A6-F302455EF9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tr-TR"/>
        </a:p>
      </dgm:t>
    </dgm:pt>
    <dgm:pt modelId="{DF644C56-496E-493D-B070-E0FB44DF963F}">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800" b="1" dirty="0" smtClean="0"/>
            <a:t>Açık İhale</a:t>
          </a:r>
        </a:p>
        <a:p>
          <a:pPr marL="0" marR="0" indent="0" defTabSz="914400" eaLnBrk="1" fontAlgn="auto" latinLnBrk="0" hangingPunct="1">
            <a:lnSpc>
              <a:spcPct val="100000"/>
            </a:lnSpc>
            <a:spcBef>
              <a:spcPts val="0"/>
            </a:spcBef>
            <a:spcAft>
              <a:spcPts val="0"/>
            </a:spcAft>
            <a:buClrTx/>
            <a:buSzTx/>
            <a:buFontTx/>
            <a:buNone/>
            <a:tabLst/>
            <a:defRPr/>
          </a:pPr>
          <a:r>
            <a:rPr lang="tr-TR" sz="2000" b="1" dirty="0" smtClean="0"/>
            <a:t>USULÜ</a:t>
          </a:r>
        </a:p>
      </dgm:t>
    </dgm:pt>
    <dgm:pt modelId="{1D503FAA-6A4D-4C4A-A519-9F6117F63ACE}" type="parTrans" cxnId="{B782BDF8-CDD9-4561-B0CC-C0948F99A65D}">
      <dgm:prSet/>
      <dgm:spPr/>
      <dgm:t>
        <a:bodyPr/>
        <a:lstStyle/>
        <a:p>
          <a:endParaRPr lang="tr-TR"/>
        </a:p>
      </dgm:t>
    </dgm:pt>
    <dgm:pt modelId="{E4B7AF16-7ED3-4F2D-A18D-A9DF03D7943B}" type="sibTrans" cxnId="{B782BDF8-CDD9-4561-B0CC-C0948F99A65D}">
      <dgm:prSet/>
      <dgm:spPr/>
      <dgm:t>
        <a:bodyPr/>
        <a:lstStyle/>
        <a:p>
          <a:endParaRPr lang="tr-TR"/>
        </a:p>
      </dgm:t>
    </dgm:pt>
    <dgm:pt modelId="{B1F4D9AC-5FD0-4045-A77F-40FF1171FC93}">
      <dgm:prSet phldrT="[Metin]" custT="1"/>
      <dgm:spPr/>
      <dgm:t>
        <a:bodyPr anchor="ctr"/>
        <a:lstStyle/>
        <a:p>
          <a:pPr algn="l"/>
          <a:r>
            <a:rPr lang="tr-TR" sz="2000" b="1" dirty="0" smtClean="0"/>
            <a:t>Yaklaşık Maliyet &gt; 150.000</a:t>
          </a:r>
          <a:endParaRPr lang="tr-TR" sz="2000" b="1" dirty="0"/>
        </a:p>
      </dgm:t>
    </dgm:pt>
    <dgm:pt modelId="{6EFFCB5A-AB13-44E9-8158-D16ACCD60A35}" type="parTrans" cxnId="{D71C1B60-7075-406E-B660-544E208C17F1}">
      <dgm:prSet/>
      <dgm:spPr/>
      <dgm:t>
        <a:bodyPr/>
        <a:lstStyle/>
        <a:p>
          <a:endParaRPr lang="tr-TR"/>
        </a:p>
      </dgm:t>
    </dgm:pt>
    <dgm:pt modelId="{FA50DB83-A86A-4095-A833-141DAFCBCB14}" type="sibTrans" cxnId="{D71C1B60-7075-406E-B660-544E208C17F1}">
      <dgm:prSet/>
      <dgm:spPr/>
      <dgm:t>
        <a:bodyPr/>
        <a:lstStyle/>
        <a:p>
          <a:endParaRPr lang="tr-TR"/>
        </a:p>
      </dgm:t>
    </dgm:pt>
    <dgm:pt modelId="{B006342F-A981-4ACF-A94E-1C190FC8949B}">
      <dgm:prSet phldrT="[Metin]" custT="1"/>
      <dgm:spPr/>
      <dgm:t>
        <a:bodyPr/>
        <a:lstStyle/>
        <a:p>
          <a:r>
            <a:rPr lang="tr-TR" sz="2800" b="1" dirty="0" smtClean="0"/>
            <a:t>Pazarlık</a:t>
          </a:r>
        </a:p>
        <a:p>
          <a:r>
            <a:rPr lang="tr-TR" sz="2000" b="1" dirty="0" smtClean="0"/>
            <a:t>USULÜ</a:t>
          </a:r>
          <a:endParaRPr lang="tr-TR" sz="2000" b="1" dirty="0"/>
        </a:p>
      </dgm:t>
    </dgm:pt>
    <dgm:pt modelId="{91EE7767-6E8B-47D5-8305-2E9C5051AE7B}" type="parTrans" cxnId="{82823C05-C5AE-4319-B952-BFF30D85880C}">
      <dgm:prSet/>
      <dgm:spPr/>
      <dgm:t>
        <a:bodyPr/>
        <a:lstStyle/>
        <a:p>
          <a:endParaRPr lang="tr-TR"/>
        </a:p>
      </dgm:t>
    </dgm:pt>
    <dgm:pt modelId="{A517A44D-A298-4B43-B583-436A29798832}" type="sibTrans" cxnId="{82823C05-C5AE-4319-B952-BFF30D85880C}">
      <dgm:prSet/>
      <dgm:spPr/>
      <dgm:t>
        <a:bodyPr/>
        <a:lstStyle/>
        <a:p>
          <a:endParaRPr lang="tr-TR"/>
        </a:p>
      </dgm:t>
    </dgm:pt>
    <dgm:pt modelId="{C3F981CB-A845-4816-9303-1FD2A91D0F7F}">
      <dgm:prSet phldrT="[Metin]" custT="1"/>
      <dgm:spPr/>
      <dgm:t>
        <a:bodyPr anchor="ctr"/>
        <a:lstStyle/>
        <a:p>
          <a:r>
            <a:rPr lang="tr-TR" sz="2000" b="1" dirty="0" smtClean="0"/>
            <a:t>150.000 ≥ Yaklaşık Maliyet &gt; 20.000</a:t>
          </a:r>
          <a:endParaRPr lang="tr-TR" sz="2000" b="1" dirty="0"/>
        </a:p>
      </dgm:t>
    </dgm:pt>
    <dgm:pt modelId="{4096900D-4E4F-43B3-8DC7-F03B3ECBEFCB}" type="parTrans" cxnId="{66C9B5DE-3F14-4DB3-8893-D76A736AD22E}">
      <dgm:prSet/>
      <dgm:spPr/>
      <dgm:t>
        <a:bodyPr/>
        <a:lstStyle/>
        <a:p>
          <a:endParaRPr lang="tr-TR"/>
        </a:p>
      </dgm:t>
    </dgm:pt>
    <dgm:pt modelId="{96ACA520-0F01-48C7-B855-4858FD81E807}" type="sibTrans" cxnId="{66C9B5DE-3F14-4DB3-8893-D76A736AD22E}">
      <dgm:prSet/>
      <dgm:spPr/>
      <dgm:t>
        <a:bodyPr/>
        <a:lstStyle/>
        <a:p>
          <a:endParaRPr lang="tr-TR"/>
        </a:p>
      </dgm:t>
    </dgm:pt>
    <dgm:pt modelId="{D19F89BD-2F5F-49FD-9CB2-AB5B06ED04C1}">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2800" b="1" dirty="0" smtClean="0"/>
            <a:t>Doğrudan Temin</a:t>
          </a:r>
        </a:p>
        <a:p>
          <a:pPr marL="0" marR="0" indent="0" defTabSz="914400" eaLnBrk="1" fontAlgn="auto" latinLnBrk="0" hangingPunct="1">
            <a:lnSpc>
              <a:spcPct val="100000"/>
            </a:lnSpc>
            <a:spcBef>
              <a:spcPts val="0"/>
            </a:spcBef>
            <a:spcAft>
              <a:spcPts val="0"/>
            </a:spcAft>
            <a:buClrTx/>
            <a:buSzTx/>
            <a:buFontTx/>
            <a:buNone/>
            <a:tabLst/>
            <a:defRPr/>
          </a:pPr>
          <a:r>
            <a:rPr lang="tr-TR" sz="2000" b="1" dirty="0" smtClean="0"/>
            <a:t>USULÜ</a:t>
          </a:r>
        </a:p>
        <a:p>
          <a:endParaRPr lang="tr-TR" sz="2000" b="1" dirty="0"/>
        </a:p>
      </dgm:t>
    </dgm:pt>
    <dgm:pt modelId="{CC7164AD-20BE-4D37-BF7E-69071CBBB5FE}" type="parTrans" cxnId="{743AC94B-BD6F-41A6-BCF6-CF1D43EE712F}">
      <dgm:prSet/>
      <dgm:spPr/>
      <dgm:t>
        <a:bodyPr/>
        <a:lstStyle/>
        <a:p>
          <a:endParaRPr lang="tr-TR"/>
        </a:p>
      </dgm:t>
    </dgm:pt>
    <dgm:pt modelId="{D255E414-B7F3-41A8-9C15-6B647ADE9DE5}" type="sibTrans" cxnId="{743AC94B-BD6F-41A6-BCF6-CF1D43EE712F}">
      <dgm:prSet/>
      <dgm:spPr/>
      <dgm:t>
        <a:bodyPr/>
        <a:lstStyle/>
        <a:p>
          <a:endParaRPr lang="tr-TR"/>
        </a:p>
      </dgm:t>
    </dgm:pt>
    <dgm:pt modelId="{5564915D-8B81-424A-B5B3-ADC795210255}">
      <dgm:prSet phldrT="[Metin]" custT="1"/>
      <dgm:spPr/>
      <dgm:t>
        <a:bodyPr anchor="ctr"/>
        <a:lstStyle/>
        <a:p>
          <a:r>
            <a:rPr lang="tr-TR" sz="2000" b="1" dirty="0" smtClean="0"/>
            <a:t>20.000 ≥ Yaklaşık Maliyet</a:t>
          </a:r>
          <a:endParaRPr lang="tr-TR" sz="2000" b="1" dirty="0"/>
        </a:p>
      </dgm:t>
    </dgm:pt>
    <dgm:pt modelId="{F2A53EED-76D9-42AD-BC4B-AD10BCEE1C29}" type="parTrans" cxnId="{A4234CC3-2258-4B95-9CC7-F82B35A4E62C}">
      <dgm:prSet/>
      <dgm:spPr/>
      <dgm:t>
        <a:bodyPr/>
        <a:lstStyle/>
        <a:p>
          <a:endParaRPr lang="tr-TR"/>
        </a:p>
      </dgm:t>
    </dgm:pt>
    <dgm:pt modelId="{10AE193B-4CC6-4015-8860-E2B0D5E93601}" type="sibTrans" cxnId="{A4234CC3-2258-4B95-9CC7-F82B35A4E62C}">
      <dgm:prSet/>
      <dgm:spPr/>
      <dgm:t>
        <a:bodyPr/>
        <a:lstStyle/>
        <a:p>
          <a:endParaRPr lang="tr-TR"/>
        </a:p>
      </dgm:t>
    </dgm:pt>
    <dgm:pt modelId="{B5D11831-12F9-42AF-B180-4267A66E5D40}" type="pres">
      <dgm:prSet presAssocID="{72BDECCC-7146-4637-B3A6-F302455EF92C}" presName="Name0" presStyleCnt="0">
        <dgm:presLayoutVars>
          <dgm:dir/>
          <dgm:animLvl val="lvl"/>
          <dgm:resizeHandles/>
        </dgm:presLayoutVars>
      </dgm:prSet>
      <dgm:spPr/>
      <dgm:t>
        <a:bodyPr/>
        <a:lstStyle/>
        <a:p>
          <a:endParaRPr lang="tr-TR"/>
        </a:p>
      </dgm:t>
    </dgm:pt>
    <dgm:pt modelId="{E481EF3F-DD56-478D-B79A-7450CF61D44A}" type="pres">
      <dgm:prSet presAssocID="{DF644C56-496E-493D-B070-E0FB44DF963F}" presName="linNode" presStyleCnt="0"/>
      <dgm:spPr/>
    </dgm:pt>
    <dgm:pt modelId="{785B52B3-B212-4434-8A28-CF62884C4CF4}" type="pres">
      <dgm:prSet presAssocID="{DF644C56-496E-493D-B070-E0FB44DF963F}" presName="parentShp" presStyleLbl="node1" presStyleIdx="0" presStyleCnt="3">
        <dgm:presLayoutVars>
          <dgm:bulletEnabled val="1"/>
        </dgm:presLayoutVars>
      </dgm:prSet>
      <dgm:spPr/>
      <dgm:t>
        <a:bodyPr/>
        <a:lstStyle/>
        <a:p>
          <a:endParaRPr lang="tr-TR"/>
        </a:p>
      </dgm:t>
    </dgm:pt>
    <dgm:pt modelId="{E9008844-C011-4EFF-B2BC-25605F1EFB37}" type="pres">
      <dgm:prSet presAssocID="{DF644C56-496E-493D-B070-E0FB44DF963F}" presName="childShp" presStyleLbl="bgAccFollowNode1" presStyleIdx="0" presStyleCnt="3">
        <dgm:presLayoutVars>
          <dgm:bulletEnabled val="1"/>
        </dgm:presLayoutVars>
      </dgm:prSet>
      <dgm:spPr/>
      <dgm:t>
        <a:bodyPr/>
        <a:lstStyle/>
        <a:p>
          <a:endParaRPr lang="tr-TR"/>
        </a:p>
      </dgm:t>
    </dgm:pt>
    <dgm:pt modelId="{2C033E78-9414-475F-A130-4BB5658015F7}" type="pres">
      <dgm:prSet presAssocID="{E4B7AF16-7ED3-4F2D-A18D-A9DF03D7943B}" presName="spacing" presStyleCnt="0"/>
      <dgm:spPr/>
    </dgm:pt>
    <dgm:pt modelId="{2F98CC2D-57DC-4D4A-B025-88338F3B5108}" type="pres">
      <dgm:prSet presAssocID="{B006342F-A981-4ACF-A94E-1C190FC8949B}" presName="linNode" presStyleCnt="0"/>
      <dgm:spPr/>
    </dgm:pt>
    <dgm:pt modelId="{8718293C-8547-48A8-B756-9869872B5AE9}" type="pres">
      <dgm:prSet presAssocID="{B006342F-A981-4ACF-A94E-1C190FC8949B}" presName="parentShp" presStyleLbl="node1" presStyleIdx="1" presStyleCnt="3">
        <dgm:presLayoutVars>
          <dgm:bulletEnabled val="1"/>
        </dgm:presLayoutVars>
      </dgm:prSet>
      <dgm:spPr/>
      <dgm:t>
        <a:bodyPr/>
        <a:lstStyle/>
        <a:p>
          <a:endParaRPr lang="tr-TR"/>
        </a:p>
      </dgm:t>
    </dgm:pt>
    <dgm:pt modelId="{B38EC95E-3B27-4038-AA61-9E67A09FD36B}" type="pres">
      <dgm:prSet presAssocID="{B006342F-A981-4ACF-A94E-1C190FC8949B}" presName="childShp" presStyleLbl="bgAccFollowNode1" presStyleIdx="1" presStyleCnt="3">
        <dgm:presLayoutVars>
          <dgm:bulletEnabled val="1"/>
        </dgm:presLayoutVars>
      </dgm:prSet>
      <dgm:spPr/>
      <dgm:t>
        <a:bodyPr/>
        <a:lstStyle/>
        <a:p>
          <a:endParaRPr lang="tr-TR"/>
        </a:p>
      </dgm:t>
    </dgm:pt>
    <dgm:pt modelId="{861AB70E-0B87-498C-A4B3-7672E153511A}" type="pres">
      <dgm:prSet presAssocID="{A517A44D-A298-4B43-B583-436A29798832}" presName="spacing" presStyleCnt="0"/>
      <dgm:spPr/>
    </dgm:pt>
    <dgm:pt modelId="{B55B05F8-8176-4380-B2A3-24EFAC364466}" type="pres">
      <dgm:prSet presAssocID="{D19F89BD-2F5F-49FD-9CB2-AB5B06ED04C1}" presName="linNode" presStyleCnt="0"/>
      <dgm:spPr/>
    </dgm:pt>
    <dgm:pt modelId="{8AEEA36B-F0CA-4FB2-B449-7BB46BFDFCE0}" type="pres">
      <dgm:prSet presAssocID="{D19F89BD-2F5F-49FD-9CB2-AB5B06ED04C1}" presName="parentShp" presStyleLbl="node1" presStyleIdx="2" presStyleCnt="3">
        <dgm:presLayoutVars>
          <dgm:bulletEnabled val="1"/>
        </dgm:presLayoutVars>
      </dgm:prSet>
      <dgm:spPr/>
      <dgm:t>
        <a:bodyPr/>
        <a:lstStyle/>
        <a:p>
          <a:endParaRPr lang="tr-TR"/>
        </a:p>
      </dgm:t>
    </dgm:pt>
    <dgm:pt modelId="{44B2F02C-49A7-4353-A4D8-53060FDFDB61}" type="pres">
      <dgm:prSet presAssocID="{D19F89BD-2F5F-49FD-9CB2-AB5B06ED04C1}" presName="childShp" presStyleLbl="bgAccFollowNode1" presStyleIdx="2" presStyleCnt="3">
        <dgm:presLayoutVars>
          <dgm:bulletEnabled val="1"/>
        </dgm:presLayoutVars>
      </dgm:prSet>
      <dgm:spPr/>
      <dgm:t>
        <a:bodyPr/>
        <a:lstStyle/>
        <a:p>
          <a:endParaRPr lang="tr-TR"/>
        </a:p>
      </dgm:t>
    </dgm:pt>
  </dgm:ptLst>
  <dgm:cxnLst>
    <dgm:cxn modelId="{1FDDE9E3-0DB7-4B61-9654-50A67D0C995B}" type="presOf" srcId="{C3F981CB-A845-4816-9303-1FD2A91D0F7F}" destId="{B38EC95E-3B27-4038-AA61-9E67A09FD36B}" srcOrd="0" destOrd="0" presId="urn:microsoft.com/office/officeart/2005/8/layout/vList6"/>
    <dgm:cxn modelId="{B782BDF8-CDD9-4561-B0CC-C0948F99A65D}" srcId="{72BDECCC-7146-4637-B3A6-F302455EF92C}" destId="{DF644C56-496E-493D-B070-E0FB44DF963F}" srcOrd="0" destOrd="0" parTransId="{1D503FAA-6A4D-4C4A-A519-9F6117F63ACE}" sibTransId="{E4B7AF16-7ED3-4F2D-A18D-A9DF03D7943B}"/>
    <dgm:cxn modelId="{9E788A20-B6EC-4BCD-AE75-2024AADFC558}" type="presOf" srcId="{B1F4D9AC-5FD0-4045-A77F-40FF1171FC93}" destId="{E9008844-C011-4EFF-B2BC-25605F1EFB37}" srcOrd="0" destOrd="0" presId="urn:microsoft.com/office/officeart/2005/8/layout/vList6"/>
    <dgm:cxn modelId="{743AC94B-BD6F-41A6-BCF6-CF1D43EE712F}" srcId="{72BDECCC-7146-4637-B3A6-F302455EF92C}" destId="{D19F89BD-2F5F-49FD-9CB2-AB5B06ED04C1}" srcOrd="2" destOrd="0" parTransId="{CC7164AD-20BE-4D37-BF7E-69071CBBB5FE}" sibTransId="{D255E414-B7F3-41A8-9C15-6B647ADE9DE5}"/>
    <dgm:cxn modelId="{82823C05-C5AE-4319-B952-BFF30D85880C}" srcId="{72BDECCC-7146-4637-B3A6-F302455EF92C}" destId="{B006342F-A981-4ACF-A94E-1C190FC8949B}" srcOrd="1" destOrd="0" parTransId="{91EE7767-6E8B-47D5-8305-2E9C5051AE7B}" sibTransId="{A517A44D-A298-4B43-B583-436A29798832}"/>
    <dgm:cxn modelId="{6F89A037-E4BE-45FE-B6C8-9CFC4F37CC17}" type="presOf" srcId="{B006342F-A981-4ACF-A94E-1C190FC8949B}" destId="{8718293C-8547-48A8-B756-9869872B5AE9}" srcOrd="0" destOrd="0" presId="urn:microsoft.com/office/officeart/2005/8/layout/vList6"/>
    <dgm:cxn modelId="{A4234CC3-2258-4B95-9CC7-F82B35A4E62C}" srcId="{D19F89BD-2F5F-49FD-9CB2-AB5B06ED04C1}" destId="{5564915D-8B81-424A-B5B3-ADC795210255}" srcOrd="0" destOrd="0" parTransId="{F2A53EED-76D9-42AD-BC4B-AD10BCEE1C29}" sibTransId="{10AE193B-4CC6-4015-8860-E2B0D5E93601}"/>
    <dgm:cxn modelId="{4BBADB03-F019-41C8-A298-E8DC89136E54}" type="presOf" srcId="{D19F89BD-2F5F-49FD-9CB2-AB5B06ED04C1}" destId="{8AEEA36B-F0CA-4FB2-B449-7BB46BFDFCE0}" srcOrd="0" destOrd="0" presId="urn:microsoft.com/office/officeart/2005/8/layout/vList6"/>
    <dgm:cxn modelId="{898102DE-14DE-4663-B645-378698E7480F}" type="presOf" srcId="{72BDECCC-7146-4637-B3A6-F302455EF92C}" destId="{B5D11831-12F9-42AF-B180-4267A66E5D40}" srcOrd="0" destOrd="0" presId="urn:microsoft.com/office/officeart/2005/8/layout/vList6"/>
    <dgm:cxn modelId="{11F5922A-66C9-464E-9EFD-AB429DFA39DB}" type="presOf" srcId="{5564915D-8B81-424A-B5B3-ADC795210255}" destId="{44B2F02C-49A7-4353-A4D8-53060FDFDB61}" srcOrd="0" destOrd="0" presId="urn:microsoft.com/office/officeart/2005/8/layout/vList6"/>
    <dgm:cxn modelId="{66C9B5DE-3F14-4DB3-8893-D76A736AD22E}" srcId="{B006342F-A981-4ACF-A94E-1C190FC8949B}" destId="{C3F981CB-A845-4816-9303-1FD2A91D0F7F}" srcOrd="0" destOrd="0" parTransId="{4096900D-4E4F-43B3-8DC7-F03B3ECBEFCB}" sibTransId="{96ACA520-0F01-48C7-B855-4858FD81E807}"/>
    <dgm:cxn modelId="{CE1B9EC6-ED96-4E0C-82B6-3CE22B1F554E}" type="presOf" srcId="{DF644C56-496E-493D-B070-E0FB44DF963F}" destId="{785B52B3-B212-4434-8A28-CF62884C4CF4}" srcOrd="0" destOrd="0" presId="urn:microsoft.com/office/officeart/2005/8/layout/vList6"/>
    <dgm:cxn modelId="{D71C1B60-7075-406E-B660-544E208C17F1}" srcId="{DF644C56-496E-493D-B070-E0FB44DF963F}" destId="{B1F4D9AC-5FD0-4045-A77F-40FF1171FC93}" srcOrd="0" destOrd="0" parTransId="{6EFFCB5A-AB13-44E9-8158-D16ACCD60A35}" sibTransId="{FA50DB83-A86A-4095-A833-141DAFCBCB14}"/>
    <dgm:cxn modelId="{3A7F372C-58CB-4288-9D29-E94D325AE9A7}" type="presParOf" srcId="{B5D11831-12F9-42AF-B180-4267A66E5D40}" destId="{E481EF3F-DD56-478D-B79A-7450CF61D44A}" srcOrd="0" destOrd="0" presId="urn:microsoft.com/office/officeart/2005/8/layout/vList6"/>
    <dgm:cxn modelId="{79D97792-F261-46FD-8191-C966D2A311B0}" type="presParOf" srcId="{E481EF3F-DD56-478D-B79A-7450CF61D44A}" destId="{785B52B3-B212-4434-8A28-CF62884C4CF4}" srcOrd="0" destOrd="0" presId="urn:microsoft.com/office/officeart/2005/8/layout/vList6"/>
    <dgm:cxn modelId="{1A01E447-C2C8-49FA-A836-5C0FB0F8E660}" type="presParOf" srcId="{E481EF3F-DD56-478D-B79A-7450CF61D44A}" destId="{E9008844-C011-4EFF-B2BC-25605F1EFB37}" srcOrd="1" destOrd="0" presId="urn:microsoft.com/office/officeart/2005/8/layout/vList6"/>
    <dgm:cxn modelId="{2046398F-AF14-4969-BDFF-83894D3D4943}" type="presParOf" srcId="{B5D11831-12F9-42AF-B180-4267A66E5D40}" destId="{2C033E78-9414-475F-A130-4BB5658015F7}" srcOrd="1" destOrd="0" presId="urn:microsoft.com/office/officeart/2005/8/layout/vList6"/>
    <dgm:cxn modelId="{C10A0574-9AE9-440C-85B7-2BB937D25497}" type="presParOf" srcId="{B5D11831-12F9-42AF-B180-4267A66E5D40}" destId="{2F98CC2D-57DC-4D4A-B025-88338F3B5108}" srcOrd="2" destOrd="0" presId="urn:microsoft.com/office/officeart/2005/8/layout/vList6"/>
    <dgm:cxn modelId="{A306FA0E-DF40-4381-8EF1-ACCB3509FECD}" type="presParOf" srcId="{2F98CC2D-57DC-4D4A-B025-88338F3B5108}" destId="{8718293C-8547-48A8-B756-9869872B5AE9}" srcOrd="0" destOrd="0" presId="urn:microsoft.com/office/officeart/2005/8/layout/vList6"/>
    <dgm:cxn modelId="{FB536890-BBBC-4076-BAEF-374CFE8FE800}" type="presParOf" srcId="{2F98CC2D-57DC-4D4A-B025-88338F3B5108}" destId="{B38EC95E-3B27-4038-AA61-9E67A09FD36B}" srcOrd="1" destOrd="0" presId="urn:microsoft.com/office/officeart/2005/8/layout/vList6"/>
    <dgm:cxn modelId="{891EAB2E-CBA0-4F2E-AFC0-371C9EAE8728}" type="presParOf" srcId="{B5D11831-12F9-42AF-B180-4267A66E5D40}" destId="{861AB70E-0B87-498C-A4B3-7672E153511A}" srcOrd="3" destOrd="0" presId="urn:microsoft.com/office/officeart/2005/8/layout/vList6"/>
    <dgm:cxn modelId="{840D5FE6-5E69-48A3-BD33-531F498E4C9D}" type="presParOf" srcId="{B5D11831-12F9-42AF-B180-4267A66E5D40}" destId="{B55B05F8-8176-4380-B2A3-24EFAC364466}" srcOrd="4" destOrd="0" presId="urn:microsoft.com/office/officeart/2005/8/layout/vList6"/>
    <dgm:cxn modelId="{310D5642-1899-435E-B2BC-47303244226B}" type="presParOf" srcId="{B55B05F8-8176-4380-B2A3-24EFAC364466}" destId="{8AEEA36B-F0CA-4FB2-B449-7BB46BFDFCE0}" srcOrd="0" destOrd="0" presId="urn:microsoft.com/office/officeart/2005/8/layout/vList6"/>
    <dgm:cxn modelId="{778CCD60-57F9-45B9-8D39-7A713661B9AB}" type="presParOf" srcId="{B55B05F8-8176-4380-B2A3-24EFAC364466}" destId="{44B2F02C-49A7-4353-A4D8-53060FDFDB6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CCC3976-D19D-4044-B2D5-CB75139E0D8F}"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tr-TR"/>
        </a:p>
      </dgm:t>
    </dgm:pt>
    <dgm:pt modelId="{7F687363-9DC0-4A1D-9DC6-DA769106E083}">
      <dgm:prSet phldrT="[Metin]"/>
      <dgm:spPr/>
      <dgm:t>
        <a:bodyPr/>
        <a:lstStyle/>
        <a:p>
          <a:r>
            <a:rPr lang="tr-TR" dirty="0" smtClean="0"/>
            <a:t>Hazırlık</a:t>
          </a:r>
          <a:endParaRPr lang="tr-TR" dirty="0"/>
        </a:p>
      </dgm:t>
    </dgm:pt>
    <dgm:pt modelId="{642D3E34-06BA-42A4-80AC-75B20679575A}" type="parTrans" cxnId="{142CBFEE-DADE-4841-BF0C-C1ADC78974C9}">
      <dgm:prSet/>
      <dgm:spPr/>
      <dgm:t>
        <a:bodyPr/>
        <a:lstStyle/>
        <a:p>
          <a:endParaRPr lang="tr-TR"/>
        </a:p>
      </dgm:t>
    </dgm:pt>
    <dgm:pt modelId="{33C67475-986C-4AE3-A6EF-4D205B3B90DE}" type="sibTrans" cxnId="{142CBFEE-DADE-4841-BF0C-C1ADC78974C9}">
      <dgm:prSet/>
      <dgm:spPr/>
      <dgm:t>
        <a:bodyPr/>
        <a:lstStyle/>
        <a:p>
          <a:endParaRPr lang="tr-TR"/>
        </a:p>
      </dgm:t>
    </dgm:pt>
    <dgm:pt modelId="{3A78B125-172E-4856-BF0B-B805AEE56C82}">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800" dirty="0" smtClean="0"/>
            <a:t>Yaklaşık maliyeti 150 bin TL’yi aşmayan işler</a:t>
          </a:r>
        </a:p>
      </dgm:t>
    </dgm:pt>
    <dgm:pt modelId="{F797B086-85B7-43D2-9EE2-305D03B54954}" type="parTrans" cxnId="{6294F9B2-4A8C-4849-BC91-DF27881BB5E8}">
      <dgm:prSet/>
      <dgm:spPr/>
      <dgm:t>
        <a:bodyPr/>
        <a:lstStyle/>
        <a:p>
          <a:endParaRPr lang="tr-TR"/>
        </a:p>
      </dgm:t>
    </dgm:pt>
    <dgm:pt modelId="{5FDF724B-DCC1-4423-AB31-35F7995B2ED0}" type="sibTrans" cxnId="{6294F9B2-4A8C-4849-BC91-DF27881BB5E8}">
      <dgm:prSet/>
      <dgm:spPr/>
      <dgm:t>
        <a:bodyPr/>
        <a:lstStyle/>
        <a:p>
          <a:endParaRPr lang="tr-TR"/>
        </a:p>
      </dgm:t>
    </dgm:pt>
    <dgm:pt modelId="{A730C5F7-AE66-4BD1-B6F1-384C4B7BD27C}">
      <dgm:prSet phldrT="[Metin]"/>
      <dgm:spPr/>
      <dgm:t>
        <a:bodyPr/>
        <a:lstStyle/>
        <a:p>
          <a:r>
            <a:rPr lang="tr-TR" dirty="0" smtClean="0"/>
            <a:t>Duyuru</a:t>
          </a:r>
          <a:endParaRPr lang="tr-TR" dirty="0"/>
        </a:p>
      </dgm:t>
    </dgm:pt>
    <dgm:pt modelId="{477F8794-A529-4311-A1B9-6F731CF772DF}" type="parTrans" cxnId="{8E626A63-748D-432F-BD21-61669B300069}">
      <dgm:prSet/>
      <dgm:spPr/>
      <dgm:t>
        <a:bodyPr/>
        <a:lstStyle/>
        <a:p>
          <a:endParaRPr lang="tr-TR"/>
        </a:p>
      </dgm:t>
    </dgm:pt>
    <dgm:pt modelId="{17BEEEBC-5D0E-4D20-B371-561D3831374E}" type="sibTrans" cxnId="{8E626A63-748D-432F-BD21-61669B300069}">
      <dgm:prSet/>
      <dgm:spPr/>
      <dgm:t>
        <a:bodyPr/>
        <a:lstStyle/>
        <a:p>
          <a:endParaRPr lang="tr-TR"/>
        </a:p>
      </dgm:t>
    </dgm:pt>
    <dgm:pt modelId="{9E9ED33F-0333-4754-8D14-179D1C9E277E}">
      <dgm:prSet phldrT="[Metin]" custT="1"/>
      <dgm:spPr/>
      <dgm:t>
        <a:bodyPr/>
        <a:lstStyle/>
        <a:p>
          <a:r>
            <a:rPr lang="tr-TR" sz="1800" dirty="0" smtClean="0"/>
            <a:t>En az 5 adaylı kısa liste oluşturulur</a:t>
          </a:r>
          <a:endParaRPr lang="tr-TR" sz="1800" dirty="0"/>
        </a:p>
      </dgm:t>
    </dgm:pt>
    <dgm:pt modelId="{3BCE6924-F713-403C-9536-775511663BA5}" type="parTrans" cxnId="{66357403-EF63-43EC-A4F2-60C6EF55AB6E}">
      <dgm:prSet/>
      <dgm:spPr/>
      <dgm:t>
        <a:bodyPr/>
        <a:lstStyle/>
        <a:p>
          <a:endParaRPr lang="tr-TR"/>
        </a:p>
      </dgm:t>
    </dgm:pt>
    <dgm:pt modelId="{C696DA82-1A7B-4F57-9B37-9054EBC05A72}" type="sibTrans" cxnId="{66357403-EF63-43EC-A4F2-60C6EF55AB6E}">
      <dgm:prSet/>
      <dgm:spPr/>
      <dgm:t>
        <a:bodyPr/>
        <a:lstStyle/>
        <a:p>
          <a:endParaRPr lang="tr-TR"/>
        </a:p>
      </dgm:t>
    </dgm:pt>
    <dgm:pt modelId="{02F070A0-35C1-4E9A-8505-9D480DCC78F5}">
      <dgm:prSet phldrT="[Metin]" custT="1"/>
      <dgm:spPr/>
      <dgm:t>
        <a:bodyPr/>
        <a:lstStyle/>
        <a:p>
          <a:r>
            <a:rPr lang="tr-TR" sz="1800" dirty="0" smtClean="0"/>
            <a:t>Kısa listede yer alan adaylara davet mektubu gönderilir</a:t>
          </a:r>
          <a:endParaRPr lang="tr-TR" sz="1800" dirty="0"/>
        </a:p>
      </dgm:t>
    </dgm:pt>
    <dgm:pt modelId="{23F67F6B-F4A0-40B1-9C0C-33B6A961A014}" type="parTrans" cxnId="{F45F86DF-2361-40C4-A425-CC690AE0FF28}">
      <dgm:prSet/>
      <dgm:spPr/>
      <dgm:t>
        <a:bodyPr/>
        <a:lstStyle/>
        <a:p>
          <a:endParaRPr lang="tr-TR"/>
        </a:p>
      </dgm:t>
    </dgm:pt>
    <dgm:pt modelId="{5E9298AA-610C-4908-BCAB-491A9BF1913D}" type="sibTrans" cxnId="{F45F86DF-2361-40C4-A425-CC690AE0FF28}">
      <dgm:prSet/>
      <dgm:spPr/>
      <dgm:t>
        <a:bodyPr/>
        <a:lstStyle/>
        <a:p>
          <a:endParaRPr lang="tr-TR"/>
        </a:p>
      </dgm:t>
    </dgm:pt>
    <dgm:pt modelId="{1997F1A7-9AFE-479C-B4A5-C0F69DCF4C7B}">
      <dgm:prSet phldrT="[Metin]"/>
      <dgm:spPr/>
      <dgm:t>
        <a:bodyPr/>
        <a:lstStyle/>
        <a:p>
          <a:r>
            <a:rPr lang="tr-TR" dirty="0" smtClean="0"/>
            <a:t>Teklif</a:t>
          </a:r>
          <a:endParaRPr lang="tr-TR" dirty="0"/>
        </a:p>
      </dgm:t>
    </dgm:pt>
    <dgm:pt modelId="{E0AFC0F6-E2BE-4233-B25D-5FD62B04E0B0}" type="parTrans" cxnId="{41F38AAC-D475-48A4-9B5C-887F6F1090A5}">
      <dgm:prSet/>
      <dgm:spPr/>
      <dgm:t>
        <a:bodyPr/>
        <a:lstStyle/>
        <a:p>
          <a:endParaRPr lang="tr-TR"/>
        </a:p>
      </dgm:t>
    </dgm:pt>
    <dgm:pt modelId="{36D49BA3-E1EB-4AD5-9F40-EAA7859C5663}" type="sibTrans" cxnId="{41F38AAC-D475-48A4-9B5C-887F6F1090A5}">
      <dgm:prSet/>
      <dgm:spPr/>
      <dgm:t>
        <a:bodyPr/>
        <a:lstStyle/>
        <a:p>
          <a:endParaRPr lang="tr-TR"/>
        </a:p>
      </dgm:t>
    </dgm:pt>
    <dgm:pt modelId="{FDD7D70A-E6A0-44BB-BED6-A21EA47BC668}">
      <dgm:prSet phldrT="[Metin]" custT="1"/>
      <dgm:spPr/>
      <dgm:t>
        <a:bodyPr/>
        <a:lstStyle/>
        <a:p>
          <a:r>
            <a:rPr lang="tr-TR" sz="1800" dirty="0" smtClean="0">
              <a:effectLst/>
            </a:rPr>
            <a:t>Sürelere uyarak (davet 7, ilan 10 gün) fiyat içermeyen teknik teklifleri alın. </a:t>
          </a:r>
          <a:endParaRPr lang="tr-TR" sz="1800" dirty="0"/>
        </a:p>
      </dgm:t>
    </dgm:pt>
    <dgm:pt modelId="{AAC4A63C-AE9F-4510-892B-D22775B53AE6}" type="parTrans" cxnId="{0C35F884-9585-41EC-882D-59FEF30A62D8}">
      <dgm:prSet/>
      <dgm:spPr/>
      <dgm:t>
        <a:bodyPr/>
        <a:lstStyle/>
        <a:p>
          <a:endParaRPr lang="tr-TR"/>
        </a:p>
      </dgm:t>
    </dgm:pt>
    <dgm:pt modelId="{90802FAC-7E7E-404B-A22B-59D5769BD3A7}" type="sibTrans" cxnId="{0C35F884-9585-41EC-882D-59FEF30A62D8}">
      <dgm:prSet/>
      <dgm:spPr/>
      <dgm:t>
        <a:bodyPr/>
        <a:lstStyle/>
        <a:p>
          <a:endParaRPr lang="tr-TR"/>
        </a:p>
      </dgm:t>
    </dgm:pt>
    <dgm:pt modelId="{1FA22183-6520-426B-98C7-26DE09EED7C4}">
      <dgm:prSet phldrT="[Metin]" custT="1"/>
      <dgm:spPr/>
      <dgm:t>
        <a:bodyPr/>
        <a:lstStyle/>
        <a:p>
          <a:r>
            <a:rPr lang="tr-TR" sz="1800" dirty="0" smtClean="0">
              <a:effectLst/>
            </a:rPr>
            <a:t>İhtiyaçları en uygun şekilde karşılayacak biçimde her istekli ile görüşün</a:t>
          </a:r>
          <a:endParaRPr lang="tr-TR" sz="1800" dirty="0"/>
        </a:p>
      </dgm:t>
    </dgm:pt>
    <dgm:pt modelId="{375D5252-3187-400C-B497-B5514C3222FC}" type="parTrans" cxnId="{6A855A8B-FB61-482D-9086-6D89C016515D}">
      <dgm:prSet/>
      <dgm:spPr/>
      <dgm:t>
        <a:bodyPr/>
        <a:lstStyle/>
        <a:p>
          <a:endParaRPr lang="tr-TR"/>
        </a:p>
      </dgm:t>
    </dgm:pt>
    <dgm:pt modelId="{AC85BDAC-A7BB-468D-87E5-B46AA7D3AE6E}" type="sibTrans" cxnId="{6A855A8B-FB61-482D-9086-6D89C016515D}">
      <dgm:prSet/>
      <dgm:spPr/>
      <dgm:t>
        <a:bodyPr/>
        <a:lstStyle/>
        <a:p>
          <a:endParaRPr lang="tr-TR"/>
        </a:p>
      </dgm:t>
    </dgm:pt>
    <dgm:pt modelId="{AA6534AE-EF0F-4B31-80B3-5D99B683191A}">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800" dirty="0" smtClean="0"/>
            <a:t>Teknik şartname ve ihale dosyası hazırlanır</a:t>
          </a:r>
        </a:p>
      </dgm:t>
    </dgm:pt>
    <dgm:pt modelId="{A564EB43-9FFA-4FBB-B988-1F5C2D3E80EB}" type="parTrans" cxnId="{F419E20B-943C-4D15-A6F1-5D7702B85DD4}">
      <dgm:prSet/>
      <dgm:spPr/>
      <dgm:t>
        <a:bodyPr/>
        <a:lstStyle/>
        <a:p>
          <a:endParaRPr lang="tr-TR"/>
        </a:p>
      </dgm:t>
    </dgm:pt>
    <dgm:pt modelId="{45166461-6246-49ED-B4E1-E32DF5DCBC44}" type="sibTrans" cxnId="{F419E20B-943C-4D15-A6F1-5D7702B85DD4}">
      <dgm:prSet/>
      <dgm:spPr/>
      <dgm:t>
        <a:bodyPr/>
        <a:lstStyle/>
        <a:p>
          <a:endParaRPr lang="tr-TR"/>
        </a:p>
      </dgm:t>
    </dgm:pt>
    <dgm:pt modelId="{ACF53A4D-CDFE-4B22-A0F8-8963C9A7C690}">
      <dgm:prSet custT="1"/>
      <dgm:spPr/>
      <dgm:t>
        <a:bodyPr/>
        <a:lstStyle/>
        <a:p>
          <a:r>
            <a:rPr lang="tr-TR" sz="1800" dirty="0" smtClean="0"/>
            <a:t>Değerlen</a:t>
          </a:r>
        </a:p>
        <a:p>
          <a:r>
            <a:rPr lang="tr-TR" sz="1800" dirty="0" smtClean="0"/>
            <a:t>dirme</a:t>
          </a:r>
          <a:endParaRPr lang="tr-TR" sz="1800" dirty="0"/>
        </a:p>
      </dgm:t>
    </dgm:pt>
    <dgm:pt modelId="{A036447A-76BC-499D-9D96-C23CE0DEAAEB}" type="parTrans" cxnId="{4A8300DF-7694-4B23-952A-EBC4F18289AD}">
      <dgm:prSet/>
      <dgm:spPr/>
      <dgm:t>
        <a:bodyPr/>
        <a:lstStyle/>
        <a:p>
          <a:endParaRPr lang="tr-TR"/>
        </a:p>
      </dgm:t>
    </dgm:pt>
    <dgm:pt modelId="{0C0246AF-E22F-4FF8-9547-EA7922D275FD}" type="sibTrans" cxnId="{4A8300DF-7694-4B23-952A-EBC4F18289AD}">
      <dgm:prSet/>
      <dgm:spPr/>
      <dgm:t>
        <a:bodyPr/>
        <a:lstStyle/>
        <a:p>
          <a:endParaRPr lang="tr-TR"/>
        </a:p>
      </dgm:t>
    </dgm:pt>
    <dgm:pt modelId="{FEAD5F3A-2383-421B-A6A6-D18E1C1F3E7E}">
      <dgm:prSet phldrT="[Metin]" custT="1"/>
      <dgm:spPr/>
      <dgm:t>
        <a:bodyPr/>
        <a:lstStyle/>
        <a:p>
          <a:r>
            <a:rPr lang="tr-TR" sz="1800" dirty="0" smtClean="0"/>
            <a:t>Şartnamenin netleşmesi üzerine fiyat içeren son teklifleri alın</a:t>
          </a:r>
          <a:endParaRPr lang="tr-TR" sz="1800" dirty="0"/>
        </a:p>
      </dgm:t>
    </dgm:pt>
    <dgm:pt modelId="{AB2A4A0D-C271-41FE-AB2A-D3B07E62B2DD}" type="parTrans" cxnId="{5CE7C056-7ECF-4A5A-8C29-CE93CB05D221}">
      <dgm:prSet/>
      <dgm:spPr/>
      <dgm:t>
        <a:bodyPr/>
        <a:lstStyle/>
        <a:p>
          <a:endParaRPr lang="tr-TR"/>
        </a:p>
      </dgm:t>
    </dgm:pt>
    <dgm:pt modelId="{7241D6EF-9516-4A3E-B6F4-C7F5E33A4E5E}" type="sibTrans" cxnId="{5CE7C056-7ECF-4A5A-8C29-CE93CB05D221}">
      <dgm:prSet/>
      <dgm:spPr/>
      <dgm:t>
        <a:bodyPr/>
        <a:lstStyle/>
        <a:p>
          <a:endParaRPr lang="tr-TR"/>
        </a:p>
      </dgm:t>
    </dgm:pt>
    <dgm:pt modelId="{FCC41240-2180-4C17-AE52-29B6A5FD617F}">
      <dgm:prSet phldrT="[Metin]" custT="1"/>
      <dgm:spPr/>
      <dgm:t>
        <a:bodyPr/>
        <a:lstStyle/>
        <a:p>
          <a:r>
            <a:rPr lang="tr-TR" sz="1800" dirty="0" smtClean="0"/>
            <a:t>İlan zorunlu değildir</a:t>
          </a:r>
          <a:endParaRPr lang="tr-TR" sz="1800" dirty="0"/>
        </a:p>
      </dgm:t>
    </dgm:pt>
    <dgm:pt modelId="{E6D61638-A35D-4B9E-9D6D-6D007E5AD12E}" type="parTrans" cxnId="{36FFA7F5-A7C5-4EC1-96C9-7C43D8B12D37}">
      <dgm:prSet/>
      <dgm:spPr/>
      <dgm:t>
        <a:bodyPr/>
        <a:lstStyle/>
        <a:p>
          <a:endParaRPr lang="tr-TR"/>
        </a:p>
      </dgm:t>
    </dgm:pt>
    <dgm:pt modelId="{FE99965A-89ED-4BBA-A4AB-1582FEECB765}" type="sibTrans" cxnId="{36FFA7F5-A7C5-4EC1-96C9-7C43D8B12D37}">
      <dgm:prSet/>
      <dgm:spPr/>
      <dgm:t>
        <a:bodyPr/>
        <a:lstStyle/>
        <a:p>
          <a:endParaRPr lang="tr-TR"/>
        </a:p>
      </dgm:t>
    </dgm:pt>
    <dgm:pt modelId="{5869871A-4361-4EEA-9904-2EB92477EF16}">
      <dgm:prSet custT="1"/>
      <dgm:spPr/>
      <dgm:t>
        <a:bodyPr/>
        <a:lstStyle/>
        <a:p>
          <a:r>
            <a:rPr lang="tr-TR" sz="1800" dirty="0" smtClean="0"/>
            <a:t>Teklifler değerlendirilir, şartname ile karşılaştırılır</a:t>
          </a:r>
          <a:endParaRPr lang="tr-TR" sz="1800" dirty="0"/>
        </a:p>
      </dgm:t>
    </dgm:pt>
    <dgm:pt modelId="{141B6EAE-86B7-4E1F-95C1-E3B7EB7366D5}" type="parTrans" cxnId="{84BEEC1F-3CBE-4900-8B09-4DEB1C7B0FF1}">
      <dgm:prSet/>
      <dgm:spPr/>
      <dgm:t>
        <a:bodyPr/>
        <a:lstStyle/>
        <a:p>
          <a:endParaRPr lang="tr-TR"/>
        </a:p>
      </dgm:t>
    </dgm:pt>
    <dgm:pt modelId="{15DA7E6B-1319-4227-B2E4-0785A3D324D0}" type="sibTrans" cxnId="{84BEEC1F-3CBE-4900-8B09-4DEB1C7B0FF1}">
      <dgm:prSet/>
      <dgm:spPr/>
      <dgm:t>
        <a:bodyPr/>
        <a:lstStyle/>
        <a:p>
          <a:endParaRPr lang="tr-TR"/>
        </a:p>
      </dgm:t>
    </dgm:pt>
    <dgm:pt modelId="{16556466-1422-40D3-BDCC-3E16DE4A2AF9}">
      <dgm:prSet custT="1"/>
      <dgm:spPr/>
      <dgm:t>
        <a:bodyPr/>
        <a:lstStyle/>
        <a:p>
          <a:r>
            <a:rPr lang="tr-TR" sz="1800" dirty="0" smtClean="0"/>
            <a:t>Fiyat görüşmesi yapılır, teklifler açıklanır, son fiyat kapalı zarfta istenir</a:t>
          </a:r>
        </a:p>
      </dgm:t>
    </dgm:pt>
    <dgm:pt modelId="{BA406D95-6FE1-4BEA-811B-6E00940A6ACB}" type="parTrans" cxnId="{606FAD84-EC39-4506-8819-07797EF4B9A3}">
      <dgm:prSet/>
      <dgm:spPr/>
      <dgm:t>
        <a:bodyPr/>
        <a:lstStyle/>
        <a:p>
          <a:endParaRPr lang="tr-TR"/>
        </a:p>
      </dgm:t>
    </dgm:pt>
    <dgm:pt modelId="{D5F4D511-9583-4502-8199-5A717D9D56E6}" type="sibTrans" cxnId="{606FAD84-EC39-4506-8819-07797EF4B9A3}">
      <dgm:prSet/>
      <dgm:spPr/>
      <dgm:t>
        <a:bodyPr/>
        <a:lstStyle/>
        <a:p>
          <a:endParaRPr lang="tr-TR"/>
        </a:p>
      </dgm:t>
    </dgm:pt>
    <dgm:pt modelId="{7BDF9396-95AA-41BB-B47B-4CF77DB58BD3}">
      <dgm:prSet custT="1"/>
      <dgm:spPr/>
      <dgm:t>
        <a:bodyPr/>
        <a:lstStyle/>
        <a:p>
          <a:r>
            <a:rPr lang="tr-TR" sz="1800" dirty="0" smtClean="0"/>
            <a:t>Son teklifte en uygun teklifi veren ile sözleşme yapılır</a:t>
          </a:r>
        </a:p>
      </dgm:t>
    </dgm:pt>
    <dgm:pt modelId="{7E8BD9D7-2240-4042-A5D0-047643C46CA3}" type="parTrans" cxnId="{1D50846E-9D57-4201-B26B-01B7DE9F7346}">
      <dgm:prSet/>
      <dgm:spPr/>
      <dgm:t>
        <a:bodyPr/>
        <a:lstStyle/>
        <a:p>
          <a:endParaRPr lang="tr-TR"/>
        </a:p>
      </dgm:t>
    </dgm:pt>
    <dgm:pt modelId="{6FE483BB-B1A2-424F-A263-B5F762983946}" type="sibTrans" cxnId="{1D50846E-9D57-4201-B26B-01B7DE9F7346}">
      <dgm:prSet/>
      <dgm:spPr/>
      <dgm:t>
        <a:bodyPr/>
        <a:lstStyle/>
        <a:p>
          <a:endParaRPr lang="tr-TR"/>
        </a:p>
      </dgm:t>
    </dgm:pt>
    <dgm:pt modelId="{F1806A12-CFE7-4EB9-AF40-B7B3C641796A}" type="pres">
      <dgm:prSet presAssocID="{7CCC3976-D19D-4044-B2D5-CB75139E0D8F}" presName="linearFlow" presStyleCnt="0">
        <dgm:presLayoutVars>
          <dgm:dir/>
          <dgm:animLvl val="lvl"/>
          <dgm:resizeHandles val="exact"/>
        </dgm:presLayoutVars>
      </dgm:prSet>
      <dgm:spPr/>
      <dgm:t>
        <a:bodyPr/>
        <a:lstStyle/>
        <a:p>
          <a:endParaRPr lang="tr-TR"/>
        </a:p>
      </dgm:t>
    </dgm:pt>
    <dgm:pt modelId="{C8792968-5E51-443C-AB20-AC20467B1136}" type="pres">
      <dgm:prSet presAssocID="{7F687363-9DC0-4A1D-9DC6-DA769106E083}" presName="composite" presStyleCnt="0"/>
      <dgm:spPr/>
      <dgm:t>
        <a:bodyPr/>
        <a:lstStyle/>
        <a:p>
          <a:endParaRPr lang="tr-TR"/>
        </a:p>
      </dgm:t>
    </dgm:pt>
    <dgm:pt modelId="{0F8B639F-6772-4E4F-B3E6-C1273920660C}" type="pres">
      <dgm:prSet presAssocID="{7F687363-9DC0-4A1D-9DC6-DA769106E083}" presName="parentText" presStyleLbl="alignNode1" presStyleIdx="0" presStyleCnt="4">
        <dgm:presLayoutVars>
          <dgm:chMax val="1"/>
          <dgm:bulletEnabled val="1"/>
        </dgm:presLayoutVars>
      </dgm:prSet>
      <dgm:spPr/>
      <dgm:t>
        <a:bodyPr/>
        <a:lstStyle/>
        <a:p>
          <a:endParaRPr lang="tr-TR"/>
        </a:p>
      </dgm:t>
    </dgm:pt>
    <dgm:pt modelId="{54198ED6-95F1-4EA6-8590-DB7B6AA01832}" type="pres">
      <dgm:prSet presAssocID="{7F687363-9DC0-4A1D-9DC6-DA769106E083}" presName="descendantText" presStyleLbl="alignAcc1" presStyleIdx="0" presStyleCnt="4">
        <dgm:presLayoutVars>
          <dgm:bulletEnabled val="1"/>
        </dgm:presLayoutVars>
      </dgm:prSet>
      <dgm:spPr/>
      <dgm:t>
        <a:bodyPr/>
        <a:lstStyle/>
        <a:p>
          <a:endParaRPr lang="tr-TR"/>
        </a:p>
      </dgm:t>
    </dgm:pt>
    <dgm:pt modelId="{3CEA896C-2C4E-4E19-82D4-B30927BE0520}" type="pres">
      <dgm:prSet presAssocID="{33C67475-986C-4AE3-A6EF-4D205B3B90DE}" presName="sp" presStyleCnt="0"/>
      <dgm:spPr/>
      <dgm:t>
        <a:bodyPr/>
        <a:lstStyle/>
        <a:p>
          <a:endParaRPr lang="tr-TR"/>
        </a:p>
      </dgm:t>
    </dgm:pt>
    <dgm:pt modelId="{4D353609-C28C-419D-AAB6-B3C273494EE7}" type="pres">
      <dgm:prSet presAssocID="{A730C5F7-AE66-4BD1-B6F1-384C4B7BD27C}" presName="composite" presStyleCnt="0"/>
      <dgm:spPr/>
      <dgm:t>
        <a:bodyPr/>
        <a:lstStyle/>
        <a:p>
          <a:endParaRPr lang="tr-TR"/>
        </a:p>
      </dgm:t>
    </dgm:pt>
    <dgm:pt modelId="{21D389D5-BD21-43F7-A6F9-D7AC8F75E9AB}" type="pres">
      <dgm:prSet presAssocID="{A730C5F7-AE66-4BD1-B6F1-384C4B7BD27C}" presName="parentText" presStyleLbl="alignNode1" presStyleIdx="1" presStyleCnt="4">
        <dgm:presLayoutVars>
          <dgm:chMax val="1"/>
          <dgm:bulletEnabled val="1"/>
        </dgm:presLayoutVars>
      </dgm:prSet>
      <dgm:spPr/>
      <dgm:t>
        <a:bodyPr/>
        <a:lstStyle/>
        <a:p>
          <a:endParaRPr lang="tr-TR"/>
        </a:p>
      </dgm:t>
    </dgm:pt>
    <dgm:pt modelId="{292180CB-4084-4272-85A0-DFEEE06B8E24}" type="pres">
      <dgm:prSet presAssocID="{A730C5F7-AE66-4BD1-B6F1-384C4B7BD27C}" presName="descendantText" presStyleLbl="alignAcc1" presStyleIdx="1" presStyleCnt="4">
        <dgm:presLayoutVars>
          <dgm:bulletEnabled val="1"/>
        </dgm:presLayoutVars>
      </dgm:prSet>
      <dgm:spPr/>
      <dgm:t>
        <a:bodyPr/>
        <a:lstStyle/>
        <a:p>
          <a:endParaRPr lang="tr-TR"/>
        </a:p>
      </dgm:t>
    </dgm:pt>
    <dgm:pt modelId="{50FADBF2-90FE-4881-B115-3CFFB9B8F473}" type="pres">
      <dgm:prSet presAssocID="{17BEEEBC-5D0E-4D20-B371-561D3831374E}" presName="sp" presStyleCnt="0"/>
      <dgm:spPr/>
      <dgm:t>
        <a:bodyPr/>
        <a:lstStyle/>
        <a:p>
          <a:endParaRPr lang="tr-TR"/>
        </a:p>
      </dgm:t>
    </dgm:pt>
    <dgm:pt modelId="{493C9B36-50B9-4143-B7FE-48408D7D2CF4}" type="pres">
      <dgm:prSet presAssocID="{1997F1A7-9AFE-479C-B4A5-C0F69DCF4C7B}" presName="composite" presStyleCnt="0"/>
      <dgm:spPr/>
      <dgm:t>
        <a:bodyPr/>
        <a:lstStyle/>
        <a:p>
          <a:endParaRPr lang="tr-TR"/>
        </a:p>
      </dgm:t>
    </dgm:pt>
    <dgm:pt modelId="{192FFA9B-F8CC-4D55-BBD6-BF1996C55299}" type="pres">
      <dgm:prSet presAssocID="{1997F1A7-9AFE-479C-B4A5-C0F69DCF4C7B}" presName="parentText" presStyleLbl="alignNode1" presStyleIdx="2" presStyleCnt="4">
        <dgm:presLayoutVars>
          <dgm:chMax val="1"/>
          <dgm:bulletEnabled val="1"/>
        </dgm:presLayoutVars>
      </dgm:prSet>
      <dgm:spPr/>
      <dgm:t>
        <a:bodyPr/>
        <a:lstStyle/>
        <a:p>
          <a:endParaRPr lang="tr-TR"/>
        </a:p>
      </dgm:t>
    </dgm:pt>
    <dgm:pt modelId="{B74510D1-D346-4A9E-AC41-1D3BBCD8BE7E}" type="pres">
      <dgm:prSet presAssocID="{1997F1A7-9AFE-479C-B4A5-C0F69DCF4C7B}" presName="descendantText" presStyleLbl="alignAcc1" presStyleIdx="2" presStyleCnt="4">
        <dgm:presLayoutVars>
          <dgm:bulletEnabled val="1"/>
        </dgm:presLayoutVars>
      </dgm:prSet>
      <dgm:spPr/>
      <dgm:t>
        <a:bodyPr/>
        <a:lstStyle/>
        <a:p>
          <a:endParaRPr lang="tr-TR"/>
        </a:p>
      </dgm:t>
    </dgm:pt>
    <dgm:pt modelId="{2589A310-D115-4517-9D98-111072CC6D97}" type="pres">
      <dgm:prSet presAssocID="{36D49BA3-E1EB-4AD5-9F40-EAA7859C5663}" presName="sp" presStyleCnt="0"/>
      <dgm:spPr/>
      <dgm:t>
        <a:bodyPr/>
        <a:lstStyle/>
        <a:p>
          <a:endParaRPr lang="tr-TR"/>
        </a:p>
      </dgm:t>
    </dgm:pt>
    <dgm:pt modelId="{6D814DDC-1D36-47F2-93FA-5653F454751E}" type="pres">
      <dgm:prSet presAssocID="{ACF53A4D-CDFE-4B22-A0F8-8963C9A7C690}" presName="composite" presStyleCnt="0"/>
      <dgm:spPr/>
      <dgm:t>
        <a:bodyPr/>
        <a:lstStyle/>
        <a:p>
          <a:endParaRPr lang="tr-TR"/>
        </a:p>
      </dgm:t>
    </dgm:pt>
    <dgm:pt modelId="{C476F400-E3E3-4717-88B5-CAD203C43926}" type="pres">
      <dgm:prSet presAssocID="{ACF53A4D-CDFE-4B22-A0F8-8963C9A7C690}" presName="parentText" presStyleLbl="alignNode1" presStyleIdx="3" presStyleCnt="4">
        <dgm:presLayoutVars>
          <dgm:chMax val="1"/>
          <dgm:bulletEnabled val="1"/>
        </dgm:presLayoutVars>
      </dgm:prSet>
      <dgm:spPr/>
      <dgm:t>
        <a:bodyPr/>
        <a:lstStyle/>
        <a:p>
          <a:endParaRPr lang="tr-TR"/>
        </a:p>
      </dgm:t>
    </dgm:pt>
    <dgm:pt modelId="{D29EC627-7CC5-4466-AB52-EE025DA66460}" type="pres">
      <dgm:prSet presAssocID="{ACF53A4D-CDFE-4B22-A0F8-8963C9A7C690}" presName="descendantText" presStyleLbl="alignAcc1" presStyleIdx="3" presStyleCnt="4">
        <dgm:presLayoutVars>
          <dgm:bulletEnabled val="1"/>
        </dgm:presLayoutVars>
      </dgm:prSet>
      <dgm:spPr/>
      <dgm:t>
        <a:bodyPr/>
        <a:lstStyle/>
        <a:p>
          <a:endParaRPr lang="tr-TR"/>
        </a:p>
      </dgm:t>
    </dgm:pt>
  </dgm:ptLst>
  <dgm:cxnLst>
    <dgm:cxn modelId="{25D2754B-FF05-4718-9713-B99569F6AE2A}" type="presOf" srcId="{FCC41240-2180-4C17-AE52-29B6A5FD617F}" destId="{292180CB-4084-4272-85A0-DFEEE06B8E24}" srcOrd="0" destOrd="0" presId="urn:microsoft.com/office/officeart/2005/8/layout/chevron2"/>
    <dgm:cxn modelId="{FE2F26FC-F846-433E-AB12-1AB5DAC00663}" type="presOf" srcId="{ACF53A4D-CDFE-4B22-A0F8-8963C9A7C690}" destId="{C476F400-E3E3-4717-88B5-CAD203C43926}" srcOrd="0" destOrd="0" presId="urn:microsoft.com/office/officeart/2005/8/layout/chevron2"/>
    <dgm:cxn modelId="{0C35F884-9585-41EC-882D-59FEF30A62D8}" srcId="{1997F1A7-9AFE-479C-B4A5-C0F69DCF4C7B}" destId="{FDD7D70A-E6A0-44BB-BED6-A21EA47BC668}" srcOrd="0" destOrd="0" parTransId="{AAC4A63C-AE9F-4510-892B-D22775B53AE6}" sibTransId="{90802FAC-7E7E-404B-A22B-59D5769BD3A7}"/>
    <dgm:cxn modelId="{001E971C-06A1-4EA4-B455-AE76D2787E6E}" type="presOf" srcId="{7F687363-9DC0-4A1D-9DC6-DA769106E083}" destId="{0F8B639F-6772-4E4F-B3E6-C1273920660C}" srcOrd="0" destOrd="0" presId="urn:microsoft.com/office/officeart/2005/8/layout/chevron2"/>
    <dgm:cxn modelId="{4A8300DF-7694-4B23-952A-EBC4F18289AD}" srcId="{7CCC3976-D19D-4044-B2D5-CB75139E0D8F}" destId="{ACF53A4D-CDFE-4B22-A0F8-8963C9A7C690}" srcOrd="3" destOrd="0" parTransId="{A036447A-76BC-499D-9D96-C23CE0DEAAEB}" sibTransId="{0C0246AF-E22F-4FF8-9547-EA7922D275FD}"/>
    <dgm:cxn modelId="{1087C858-33E5-4ED9-B1F7-59CE2F3D12A3}" type="presOf" srcId="{A730C5F7-AE66-4BD1-B6F1-384C4B7BD27C}" destId="{21D389D5-BD21-43F7-A6F9-D7AC8F75E9AB}" srcOrd="0" destOrd="0" presId="urn:microsoft.com/office/officeart/2005/8/layout/chevron2"/>
    <dgm:cxn modelId="{81BB8944-2218-412E-A286-6B64CBB70160}" type="presOf" srcId="{7BDF9396-95AA-41BB-B47B-4CF77DB58BD3}" destId="{D29EC627-7CC5-4466-AB52-EE025DA66460}" srcOrd="0" destOrd="2" presId="urn:microsoft.com/office/officeart/2005/8/layout/chevron2"/>
    <dgm:cxn modelId="{142CBFEE-DADE-4841-BF0C-C1ADC78974C9}" srcId="{7CCC3976-D19D-4044-B2D5-CB75139E0D8F}" destId="{7F687363-9DC0-4A1D-9DC6-DA769106E083}" srcOrd="0" destOrd="0" parTransId="{642D3E34-06BA-42A4-80AC-75B20679575A}" sibTransId="{33C67475-986C-4AE3-A6EF-4D205B3B90DE}"/>
    <dgm:cxn modelId="{84BEEC1F-3CBE-4900-8B09-4DEB1C7B0FF1}" srcId="{ACF53A4D-CDFE-4B22-A0F8-8963C9A7C690}" destId="{5869871A-4361-4EEA-9904-2EB92477EF16}" srcOrd="0" destOrd="0" parTransId="{141B6EAE-86B7-4E1F-95C1-E3B7EB7366D5}" sibTransId="{15DA7E6B-1319-4227-B2E4-0785A3D324D0}"/>
    <dgm:cxn modelId="{2D7CEBD1-4A61-46C9-961E-EB856528E2E4}" type="presOf" srcId="{AA6534AE-EF0F-4B31-80B3-5D99B683191A}" destId="{54198ED6-95F1-4EA6-8590-DB7B6AA01832}" srcOrd="0" destOrd="1" presId="urn:microsoft.com/office/officeart/2005/8/layout/chevron2"/>
    <dgm:cxn modelId="{1692420F-FD66-495A-88A3-4383E783A60E}" type="presOf" srcId="{7CCC3976-D19D-4044-B2D5-CB75139E0D8F}" destId="{F1806A12-CFE7-4EB9-AF40-B7B3C641796A}" srcOrd="0" destOrd="0" presId="urn:microsoft.com/office/officeart/2005/8/layout/chevron2"/>
    <dgm:cxn modelId="{41F38AAC-D475-48A4-9B5C-887F6F1090A5}" srcId="{7CCC3976-D19D-4044-B2D5-CB75139E0D8F}" destId="{1997F1A7-9AFE-479C-B4A5-C0F69DCF4C7B}" srcOrd="2" destOrd="0" parTransId="{E0AFC0F6-E2BE-4233-B25D-5FD62B04E0B0}" sibTransId="{36D49BA3-E1EB-4AD5-9F40-EAA7859C5663}"/>
    <dgm:cxn modelId="{5CE7C056-7ECF-4A5A-8C29-CE93CB05D221}" srcId="{1997F1A7-9AFE-479C-B4A5-C0F69DCF4C7B}" destId="{FEAD5F3A-2383-421B-A6A6-D18E1C1F3E7E}" srcOrd="2" destOrd="0" parTransId="{AB2A4A0D-C271-41FE-AB2A-D3B07E62B2DD}" sibTransId="{7241D6EF-9516-4A3E-B6F4-C7F5E33A4E5E}"/>
    <dgm:cxn modelId="{F419E20B-943C-4D15-A6F1-5D7702B85DD4}" srcId="{7F687363-9DC0-4A1D-9DC6-DA769106E083}" destId="{AA6534AE-EF0F-4B31-80B3-5D99B683191A}" srcOrd="1" destOrd="0" parTransId="{A564EB43-9FFA-4FBB-B988-1F5C2D3E80EB}" sibTransId="{45166461-6246-49ED-B4E1-E32DF5DCBC44}"/>
    <dgm:cxn modelId="{891CD70B-65F6-44CC-BA43-CB2F4B42BD37}" type="presOf" srcId="{9E9ED33F-0333-4754-8D14-179D1C9E277E}" destId="{292180CB-4084-4272-85A0-DFEEE06B8E24}" srcOrd="0" destOrd="1" presId="urn:microsoft.com/office/officeart/2005/8/layout/chevron2"/>
    <dgm:cxn modelId="{AA1E5F80-5D26-4A33-86DC-BDD7FB5EA31C}" type="presOf" srcId="{3A78B125-172E-4856-BF0B-B805AEE56C82}" destId="{54198ED6-95F1-4EA6-8590-DB7B6AA01832}" srcOrd="0" destOrd="0" presId="urn:microsoft.com/office/officeart/2005/8/layout/chevron2"/>
    <dgm:cxn modelId="{36FFA7F5-A7C5-4EC1-96C9-7C43D8B12D37}" srcId="{A730C5F7-AE66-4BD1-B6F1-384C4B7BD27C}" destId="{FCC41240-2180-4C17-AE52-29B6A5FD617F}" srcOrd="0" destOrd="0" parTransId="{E6D61638-A35D-4B9E-9D6D-6D007E5AD12E}" sibTransId="{FE99965A-89ED-4BBA-A4AB-1582FEECB765}"/>
    <dgm:cxn modelId="{1D50846E-9D57-4201-B26B-01B7DE9F7346}" srcId="{ACF53A4D-CDFE-4B22-A0F8-8963C9A7C690}" destId="{7BDF9396-95AA-41BB-B47B-4CF77DB58BD3}" srcOrd="2" destOrd="0" parTransId="{7E8BD9D7-2240-4042-A5D0-047643C46CA3}" sibTransId="{6FE483BB-B1A2-424F-A263-B5F762983946}"/>
    <dgm:cxn modelId="{74899962-5F93-47CC-8F1C-FC9D062C68C4}" type="presOf" srcId="{FEAD5F3A-2383-421B-A6A6-D18E1C1F3E7E}" destId="{B74510D1-D346-4A9E-AC41-1D3BBCD8BE7E}" srcOrd="0" destOrd="2" presId="urn:microsoft.com/office/officeart/2005/8/layout/chevron2"/>
    <dgm:cxn modelId="{F49A6BD2-9F83-4B21-940A-B49096C61A93}" type="presOf" srcId="{1997F1A7-9AFE-479C-B4A5-C0F69DCF4C7B}" destId="{192FFA9B-F8CC-4D55-BBD6-BF1996C55299}" srcOrd="0" destOrd="0" presId="urn:microsoft.com/office/officeart/2005/8/layout/chevron2"/>
    <dgm:cxn modelId="{6294F9B2-4A8C-4849-BC91-DF27881BB5E8}" srcId="{7F687363-9DC0-4A1D-9DC6-DA769106E083}" destId="{3A78B125-172E-4856-BF0B-B805AEE56C82}" srcOrd="0" destOrd="0" parTransId="{F797B086-85B7-43D2-9EE2-305D03B54954}" sibTransId="{5FDF724B-DCC1-4423-AB31-35F7995B2ED0}"/>
    <dgm:cxn modelId="{F45F86DF-2361-40C4-A425-CC690AE0FF28}" srcId="{A730C5F7-AE66-4BD1-B6F1-384C4B7BD27C}" destId="{02F070A0-35C1-4E9A-8505-9D480DCC78F5}" srcOrd="2" destOrd="0" parTransId="{23F67F6B-F4A0-40B1-9C0C-33B6A961A014}" sibTransId="{5E9298AA-610C-4908-BCAB-491A9BF1913D}"/>
    <dgm:cxn modelId="{6A855A8B-FB61-482D-9086-6D89C016515D}" srcId="{1997F1A7-9AFE-479C-B4A5-C0F69DCF4C7B}" destId="{1FA22183-6520-426B-98C7-26DE09EED7C4}" srcOrd="1" destOrd="0" parTransId="{375D5252-3187-400C-B497-B5514C3222FC}" sibTransId="{AC85BDAC-A7BB-468D-87E5-B46AA7D3AE6E}"/>
    <dgm:cxn modelId="{6A4EA5CC-ECBC-445A-9A28-EC9E42655D10}" type="presOf" srcId="{FDD7D70A-E6A0-44BB-BED6-A21EA47BC668}" destId="{B74510D1-D346-4A9E-AC41-1D3BBCD8BE7E}" srcOrd="0" destOrd="0" presId="urn:microsoft.com/office/officeart/2005/8/layout/chevron2"/>
    <dgm:cxn modelId="{8E626A63-748D-432F-BD21-61669B300069}" srcId="{7CCC3976-D19D-4044-B2D5-CB75139E0D8F}" destId="{A730C5F7-AE66-4BD1-B6F1-384C4B7BD27C}" srcOrd="1" destOrd="0" parTransId="{477F8794-A529-4311-A1B9-6F731CF772DF}" sibTransId="{17BEEEBC-5D0E-4D20-B371-561D3831374E}"/>
    <dgm:cxn modelId="{606FAD84-EC39-4506-8819-07797EF4B9A3}" srcId="{ACF53A4D-CDFE-4B22-A0F8-8963C9A7C690}" destId="{16556466-1422-40D3-BDCC-3E16DE4A2AF9}" srcOrd="1" destOrd="0" parTransId="{BA406D95-6FE1-4BEA-811B-6E00940A6ACB}" sibTransId="{D5F4D511-9583-4502-8199-5A717D9D56E6}"/>
    <dgm:cxn modelId="{1AE0D7CE-62FF-45EA-ACA8-9D3F4D4BF742}" type="presOf" srcId="{16556466-1422-40D3-BDCC-3E16DE4A2AF9}" destId="{D29EC627-7CC5-4466-AB52-EE025DA66460}" srcOrd="0" destOrd="1" presId="urn:microsoft.com/office/officeart/2005/8/layout/chevron2"/>
    <dgm:cxn modelId="{66357403-EF63-43EC-A4F2-60C6EF55AB6E}" srcId="{A730C5F7-AE66-4BD1-B6F1-384C4B7BD27C}" destId="{9E9ED33F-0333-4754-8D14-179D1C9E277E}" srcOrd="1" destOrd="0" parTransId="{3BCE6924-F713-403C-9536-775511663BA5}" sibTransId="{C696DA82-1A7B-4F57-9B37-9054EBC05A72}"/>
    <dgm:cxn modelId="{1E23C90B-2137-4934-B469-38B19C28AE9F}" type="presOf" srcId="{5869871A-4361-4EEA-9904-2EB92477EF16}" destId="{D29EC627-7CC5-4466-AB52-EE025DA66460}" srcOrd="0" destOrd="0" presId="urn:microsoft.com/office/officeart/2005/8/layout/chevron2"/>
    <dgm:cxn modelId="{2311E469-92CC-4E96-AA0B-FD0EF6931070}" type="presOf" srcId="{02F070A0-35C1-4E9A-8505-9D480DCC78F5}" destId="{292180CB-4084-4272-85A0-DFEEE06B8E24}" srcOrd="0" destOrd="2" presId="urn:microsoft.com/office/officeart/2005/8/layout/chevron2"/>
    <dgm:cxn modelId="{E9032476-2452-4701-A0DE-6FDE8CF565BC}" type="presOf" srcId="{1FA22183-6520-426B-98C7-26DE09EED7C4}" destId="{B74510D1-D346-4A9E-AC41-1D3BBCD8BE7E}" srcOrd="0" destOrd="1" presId="urn:microsoft.com/office/officeart/2005/8/layout/chevron2"/>
    <dgm:cxn modelId="{CE6B1A2C-7B35-453E-91E8-F78DB114A9F3}" type="presParOf" srcId="{F1806A12-CFE7-4EB9-AF40-B7B3C641796A}" destId="{C8792968-5E51-443C-AB20-AC20467B1136}" srcOrd="0" destOrd="0" presId="urn:microsoft.com/office/officeart/2005/8/layout/chevron2"/>
    <dgm:cxn modelId="{7F1E5CC8-0EB9-4EEF-B853-ACEBC8BD415C}" type="presParOf" srcId="{C8792968-5E51-443C-AB20-AC20467B1136}" destId="{0F8B639F-6772-4E4F-B3E6-C1273920660C}" srcOrd="0" destOrd="0" presId="urn:microsoft.com/office/officeart/2005/8/layout/chevron2"/>
    <dgm:cxn modelId="{66E26963-B515-43AF-88A6-6A5D690A8E8C}" type="presParOf" srcId="{C8792968-5E51-443C-AB20-AC20467B1136}" destId="{54198ED6-95F1-4EA6-8590-DB7B6AA01832}" srcOrd="1" destOrd="0" presId="urn:microsoft.com/office/officeart/2005/8/layout/chevron2"/>
    <dgm:cxn modelId="{ED31618C-0DC3-433E-B07B-B24F83BBE059}" type="presParOf" srcId="{F1806A12-CFE7-4EB9-AF40-B7B3C641796A}" destId="{3CEA896C-2C4E-4E19-82D4-B30927BE0520}" srcOrd="1" destOrd="0" presId="urn:microsoft.com/office/officeart/2005/8/layout/chevron2"/>
    <dgm:cxn modelId="{0C691CAB-CD99-4823-9867-45B3116C7B15}" type="presParOf" srcId="{F1806A12-CFE7-4EB9-AF40-B7B3C641796A}" destId="{4D353609-C28C-419D-AAB6-B3C273494EE7}" srcOrd="2" destOrd="0" presId="urn:microsoft.com/office/officeart/2005/8/layout/chevron2"/>
    <dgm:cxn modelId="{96FC8276-BEA0-400E-8768-64B3ACC4D4C0}" type="presParOf" srcId="{4D353609-C28C-419D-AAB6-B3C273494EE7}" destId="{21D389D5-BD21-43F7-A6F9-D7AC8F75E9AB}" srcOrd="0" destOrd="0" presId="urn:microsoft.com/office/officeart/2005/8/layout/chevron2"/>
    <dgm:cxn modelId="{4BB9BBF8-833E-49DA-B85B-B243F89E5FE6}" type="presParOf" srcId="{4D353609-C28C-419D-AAB6-B3C273494EE7}" destId="{292180CB-4084-4272-85A0-DFEEE06B8E24}" srcOrd="1" destOrd="0" presId="urn:microsoft.com/office/officeart/2005/8/layout/chevron2"/>
    <dgm:cxn modelId="{CCCC207C-1D7B-443E-9052-9F97B4E255AF}" type="presParOf" srcId="{F1806A12-CFE7-4EB9-AF40-B7B3C641796A}" destId="{50FADBF2-90FE-4881-B115-3CFFB9B8F473}" srcOrd="3" destOrd="0" presId="urn:microsoft.com/office/officeart/2005/8/layout/chevron2"/>
    <dgm:cxn modelId="{CB314D7D-39EE-4F65-A136-0F8363941DF2}" type="presParOf" srcId="{F1806A12-CFE7-4EB9-AF40-B7B3C641796A}" destId="{493C9B36-50B9-4143-B7FE-48408D7D2CF4}" srcOrd="4" destOrd="0" presId="urn:microsoft.com/office/officeart/2005/8/layout/chevron2"/>
    <dgm:cxn modelId="{F3B9F93C-5781-471A-B49A-F58A6EECD5D8}" type="presParOf" srcId="{493C9B36-50B9-4143-B7FE-48408D7D2CF4}" destId="{192FFA9B-F8CC-4D55-BBD6-BF1996C55299}" srcOrd="0" destOrd="0" presId="urn:microsoft.com/office/officeart/2005/8/layout/chevron2"/>
    <dgm:cxn modelId="{C80BC21C-B157-47FC-8713-1D9F9DCCAFC5}" type="presParOf" srcId="{493C9B36-50B9-4143-B7FE-48408D7D2CF4}" destId="{B74510D1-D346-4A9E-AC41-1D3BBCD8BE7E}" srcOrd="1" destOrd="0" presId="urn:microsoft.com/office/officeart/2005/8/layout/chevron2"/>
    <dgm:cxn modelId="{7D3DBDA5-5C0B-4DB4-A941-2019C3EFD26D}" type="presParOf" srcId="{F1806A12-CFE7-4EB9-AF40-B7B3C641796A}" destId="{2589A310-D115-4517-9D98-111072CC6D97}" srcOrd="5" destOrd="0" presId="urn:microsoft.com/office/officeart/2005/8/layout/chevron2"/>
    <dgm:cxn modelId="{B40843AB-B51C-48B0-BD01-8B4E20BF58AA}" type="presParOf" srcId="{F1806A12-CFE7-4EB9-AF40-B7B3C641796A}" destId="{6D814DDC-1D36-47F2-93FA-5653F454751E}" srcOrd="6" destOrd="0" presId="urn:microsoft.com/office/officeart/2005/8/layout/chevron2"/>
    <dgm:cxn modelId="{74C41E4D-BB8F-49C6-BE7D-643568BA4DFB}" type="presParOf" srcId="{6D814DDC-1D36-47F2-93FA-5653F454751E}" destId="{C476F400-E3E3-4717-88B5-CAD203C43926}" srcOrd="0" destOrd="0" presId="urn:microsoft.com/office/officeart/2005/8/layout/chevron2"/>
    <dgm:cxn modelId="{0594FA28-F78E-4F38-8978-655406C405CD}" type="presParOf" srcId="{6D814DDC-1D36-47F2-93FA-5653F454751E}" destId="{D29EC627-7CC5-4466-AB52-EE025DA664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CC3976-D19D-4044-B2D5-CB75139E0D8F}" type="doc">
      <dgm:prSet loTypeId="urn:microsoft.com/office/officeart/2005/8/layout/chevron2" loCatId="list" qsTypeId="urn:microsoft.com/office/officeart/2005/8/quickstyle/simple1" qsCatId="simple" csTypeId="urn:microsoft.com/office/officeart/2005/8/colors/accent3_2" csCatId="accent3" phldr="1"/>
      <dgm:spPr/>
      <dgm:t>
        <a:bodyPr/>
        <a:lstStyle/>
        <a:p>
          <a:endParaRPr lang="tr-TR"/>
        </a:p>
      </dgm:t>
    </dgm:pt>
    <dgm:pt modelId="{7F687363-9DC0-4A1D-9DC6-DA769106E083}">
      <dgm:prSet phldrT="[Metin]"/>
      <dgm:spPr/>
      <dgm:t>
        <a:bodyPr/>
        <a:lstStyle/>
        <a:p>
          <a:r>
            <a:rPr lang="tr-TR" dirty="0" smtClean="0"/>
            <a:t>Hazırlık</a:t>
          </a:r>
          <a:endParaRPr lang="tr-TR" dirty="0"/>
        </a:p>
      </dgm:t>
    </dgm:pt>
    <dgm:pt modelId="{642D3E34-06BA-42A4-80AC-75B20679575A}" type="parTrans" cxnId="{142CBFEE-DADE-4841-BF0C-C1ADC78974C9}">
      <dgm:prSet/>
      <dgm:spPr/>
      <dgm:t>
        <a:bodyPr/>
        <a:lstStyle/>
        <a:p>
          <a:endParaRPr lang="tr-TR"/>
        </a:p>
      </dgm:t>
    </dgm:pt>
    <dgm:pt modelId="{33C67475-986C-4AE3-A6EF-4D205B3B90DE}" type="sibTrans" cxnId="{142CBFEE-DADE-4841-BF0C-C1ADC78974C9}">
      <dgm:prSet/>
      <dgm:spPr/>
      <dgm:t>
        <a:bodyPr/>
        <a:lstStyle/>
        <a:p>
          <a:endParaRPr lang="tr-TR"/>
        </a:p>
      </dgm:t>
    </dgm:pt>
    <dgm:pt modelId="{3A78B125-172E-4856-BF0B-B805AEE56C82}">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800" dirty="0" smtClean="0"/>
            <a:t>Yaklaşık maliyeti 150 bin TL üzerindeki işler</a:t>
          </a:r>
        </a:p>
      </dgm:t>
    </dgm:pt>
    <dgm:pt modelId="{F797B086-85B7-43D2-9EE2-305D03B54954}" type="parTrans" cxnId="{6294F9B2-4A8C-4849-BC91-DF27881BB5E8}">
      <dgm:prSet/>
      <dgm:spPr/>
      <dgm:t>
        <a:bodyPr/>
        <a:lstStyle/>
        <a:p>
          <a:endParaRPr lang="tr-TR"/>
        </a:p>
      </dgm:t>
    </dgm:pt>
    <dgm:pt modelId="{5FDF724B-DCC1-4423-AB31-35F7995B2ED0}" type="sibTrans" cxnId="{6294F9B2-4A8C-4849-BC91-DF27881BB5E8}">
      <dgm:prSet/>
      <dgm:spPr/>
      <dgm:t>
        <a:bodyPr/>
        <a:lstStyle/>
        <a:p>
          <a:endParaRPr lang="tr-TR"/>
        </a:p>
      </dgm:t>
    </dgm:pt>
    <dgm:pt modelId="{A730C5F7-AE66-4BD1-B6F1-384C4B7BD27C}">
      <dgm:prSet phldrT="[Metin]"/>
      <dgm:spPr/>
      <dgm:t>
        <a:bodyPr/>
        <a:lstStyle/>
        <a:p>
          <a:r>
            <a:rPr lang="tr-TR" dirty="0" smtClean="0"/>
            <a:t>Duyuru</a:t>
          </a:r>
          <a:endParaRPr lang="tr-TR" dirty="0"/>
        </a:p>
      </dgm:t>
    </dgm:pt>
    <dgm:pt modelId="{477F8794-A529-4311-A1B9-6F731CF772DF}" type="parTrans" cxnId="{8E626A63-748D-432F-BD21-61669B300069}">
      <dgm:prSet/>
      <dgm:spPr/>
      <dgm:t>
        <a:bodyPr/>
        <a:lstStyle/>
        <a:p>
          <a:endParaRPr lang="tr-TR"/>
        </a:p>
      </dgm:t>
    </dgm:pt>
    <dgm:pt modelId="{17BEEEBC-5D0E-4D20-B371-561D3831374E}" type="sibTrans" cxnId="{8E626A63-748D-432F-BD21-61669B300069}">
      <dgm:prSet/>
      <dgm:spPr/>
      <dgm:t>
        <a:bodyPr/>
        <a:lstStyle/>
        <a:p>
          <a:endParaRPr lang="tr-TR"/>
        </a:p>
      </dgm:t>
    </dgm:pt>
    <dgm:pt modelId="{1997F1A7-9AFE-479C-B4A5-C0F69DCF4C7B}">
      <dgm:prSet phldrT="[Metin]"/>
      <dgm:spPr/>
      <dgm:t>
        <a:bodyPr/>
        <a:lstStyle/>
        <a:p>
          <a:r>
            <a:rPr lang="tr-TR" dirty="0" smtClean="0"/>
            <a:t>Teklif</a:t>
          </a:r>
          <a:endParaRPr lang="tr-TR" dirty="0"/>
        </a:p>
      </dgm:t>
    </dgm:pt>
    <dgm:pt modelId="{E0AFC0F6-E2BE-4233-B25D-5FD62B04E0B0}" type="parTrans" cxnId="{41F38AAC-D475-48A4-9B5C-887F6F1090A5}">
      <dgm:prSet/>
      <dgm:spPr/>
      <dgm:t>
        <a:bodyPr/>
        <a:lstStyle/>
        <a:p>
          <a:endParaRPr lang="tr-TR"/>
        </a:p>
      </dgm:t>
    </dgm:pt>
    <dgm:pt modelId="{36D49BA3-E1EB-4AD5-9F40-EAA7859C5663}" type="sibTrans" cxnId="{41F38AAC-D475-48A4-9B5C-887F6F1090A5}">
      <dgm:prSet/>
      <dgm:spPr/>
      <dgm:t>
        <a:bodyPr/>
        <a:lstStyle/>
        <a:p>
          <a:endParaRPr lang="tr-TR"/>
        </a:p>
      </dgm:t>
    </dgm:pt>
    <dgm:pt modelId="{FDD7D70A-E6A0-44BB-BED6-A21EA47BC668}">
      <dgm:prSet phldrT="[Metin]" custT="1"/>
      <dgm:spPr/>
      <dgm:t>
        <a:bodyPr/>
        <a:lstStyle/>
        <a:p>
          <a:r>
            <a:rPr lang="tr-TR" sz="1800" dirty="0" smtClean="0">
              <a:effectLst/>
            </a:rPr>
            <a:t>Değerlendirme Komitesi oluşturun</a:t>
          </a:r>
          <a:endParaRPr lang="tr-TR" sz="1800" dirty="0"/>
        </a:p>
      </dgm:t>
    </dgm:pt>
    <dgm:pt modelId="{AAC4A63C-AE9F-4510-892B-D22775B53AE6}" type="parTrans" cxnId="{0C35F884-9585-41EC-882D-59FEF30A62D8}">
      <dgm:prSet/>
      <dgm:spPr/>
      <dgm:t>
        <a:bodyPr/>
        <a:lstStyle/>
        <a:p>
          <a:endParaRPr lang="tr-TR"/>
        </a:p>
      </dgm:t>
    </dgm:pt>
    <dgm:pt modelId="{90802FAC-7E7E-404B-A22B-59D5769BD3A7}" type="sibTrans" cxnId="{0C35F884-9585-41EC-882D-59FEF30A62D8}">
      <dgm:prSet/>
      <dgm:spPr/>
      <dgm:t>
        <a:bodyPr/>
        <a:lstStyle/>
        <a:p>
          <a:endParaRPr lang="tr-TR"/>
        </a:p>
      </dgm:t>
    </dgm:pt>
    <dgm:pt modelId="{AA6534AE-EF0F-4B31-80B3-5D99B683191A}">
      <dgm:prSet phldrT="[Metin]"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sz="1800" dirty="0" smtClean="0"/>
            <a:t>Teknik şartname ve ihale dosyası hazırlayın</a:t>
          </a:r>
        </a:p>
      </dgm:t>
    </dgm:pt>
    <dgm:pt modelId="{A564EB43-9FFA-4FBB-B988-1F5C2D3E80EB}" type="parTrans" cxnId="{F419E20B-943C-4D15-A6F1-5D7702B85DD4}">
      <dgm:prSet/>
      <dgm:spPr/>
      <dgm:t>
        <a:bodyPr/>
        <a:lstStyle/>
        <a:p>
          <a:endParaRPr lang="tr-TR"/>
        </a:p>
      </dgm:t>
    </dgm:pt>
    <dgm:pt modelId="{45166461-6246-49ED-B4E1-E32DF5DCBC44}" type="sibTrans" cxnId="{F419E20B-943C-4D15-A6F1-5D7702B85DD4}">
      <dgm:prSet/>
      <dgm:spPr/>
      <dgm:t>
        <a:bodyPr/>
        <a:lstStyle/>
        <a:p>
          <a:endParaRPr lang="tr-TR"/>
        </a:p>
      </dgm:t>
    </dgm:pt>
    <dgm:pt modelId="{ACF53A4D-CDFE-4B22-A0F8-8963C9A7C690}">
      <dgm:prSet custT="1"/>
      <dgm:spPr/>
      <dgm:t>
        <a:bodyPr/>
        <a:lstStyle/>
        <a:p>
          <a:r>
            <a:rPr lang="tr-TR" sz="1800" dirty="0" smtClean="0"/>
            <a:t>Değerlen</a:t>
          </a:r>
        </a:p>
        <a:p>
          <a:r>
            <a:rPr lang="tr-TR" sz="1800" dirty="0" smtClean="0"/>
            <a:t>dirme</a:t>
          </a:r>
          <a:endParaRPr lang="tr-TR" sz="1800" dirty="0"/>
        </a:p>
      </dgm:t>
    </dgm:pt>
    <dgm:pt modelId="{A036447A-76BC-499D-9D96-C23CE0DEAAEB}" type="parTrans" cxnId="{4A8300DF-7694-4B23-952A-EBC4F18289AD}">
      <dgm:prSet/>
      <dgm:spPr/>
      <dgm:t>
        <a:bodyPr/>
        <a:lstStyle/>
        <a:p>
          <a:endParaRPr lang="tr-TR"/>
        </a:p>
      </dgm:t>
    </dgm:pt>
    <dgm:pt modelId="{0C0246AF-E22F-4FF8-9547-EA7922D275FD}" type="sibTrans" cxnId="{4A8300DF-7694-4B23-952A-EBC4F18289AD}">
      <dgm:prSet/>
      <dgm:spPr/>
      <dgm:t>
        <a:bodyPr/>
        <a:lstStyle/>
        <a:p>
          <a:endParaRPr lang="tr-TR"/>
        </a:p>
      </dgm:t>
    </dgm:pt>
    <dgm:pt modelId="{5869871A-4361-4EEA-9904-2EB92477EF16}">
      <dgm:prSet custT="1"/>
      <dgm:spPr/>
      <dgm:t>
        <a:bodyPr/>
        <a:lstStyle/>
        <a:p>
          <a:r>
            <a:rPr lang="tr-TR" sz="1800" dirty="0" smtClean="0"/>
            <a:t>Teklifler değerlendirin</a:t>
          </a:r>
          <a:endParaRPr lang="tr-TR" sz="1800" dirty="0"/>
        </a:p>
      </dgm:t>
    </dgm:pt>
    <dgm:pt modelId="{141B6EAE-86B7-4E1F-95C1-E3B7EB7366D5}" type="parTrans" cxnId="{84BEEC1F-3CBE-4900-8B09-4DEB1C7B0FF1}">
      <dgm:prSet/>
      <dgm:spPr/>
      <dgm:t>
        <a:bodyPr/>
        <a:lstStyle/>
        <a:p>
          <a:endParaRPr lang="tr-TR"/>
        </a:p>
      </dgm:t>
    </dgm:pt>
    <dgm:pt modelId="{15DA7E6B-1319-4227-B2E4-0785A3D324D0}" type="sibTrans" cxnId="{84BEEC1F-3CBE-4900-8B09-4DEB1C7B0FF1}">
      <dgm:prSet/>
      <dgm:spPr/>
      <dgm:t>
        <a:bodyPr/>
        <a:lstStyle/>
        <a:p>
          <a:endParaRPr lang="tr-TR"/>
        </a:p>
      </dgm:t>
    </dgm:pt>
    <dgm:pt modelId="{3A6F55C9-CC1C-49CB-A1A9-9F11E12B24F2}">
      <dgm:prSet phldrT="[Metin]" custT="1"/>
      <dgm:spPr/>
      <dgm:t>
        <a:bodyPr/>
        <a:lstStyle/>
        <a:p>
          <a:r>
            <a:rPr lang="tr-TR" sz="1800" dirty="0" smtClean="0">
              <a:solidFill>
                <a:schemeClr val="tx1"/>
              </a:solidFill>
              <a:effectLst/>
            </a:rPr>
            <a:t>İhale duyurusu yerel ve ulusal basında, yararlanıcı ve Ajans web sitesinde duyurulur. İhale dosyası elektronik ortamda bu web sitelerinden indirilecek şekilde yayınlanır. </a:t>
          </a:r>
          <a:endParaRPr lang="tr-TR" sz="1800" dirty="0"/>
        </a:p>
      </dgm:t>
    </dgm:pt>
    <dgm:pt modelId="{4F359637-B39A-452D-8CA7-E890985CC07A}" type="parTrans" cxnId="{814B7741-0289-4EE5-938E-5F8B6BBCBC24}">
      <dgm:prSet/>
      <dgm:spPr/>
    </dgm:pt>
    <dgm:pt modelId="{59BE7924-2EC4-46CD-B729-1AE99193EFCD}" type="sibTrans" cxnId="{814B7741-0289-4EE5-938E-5F8B6BBCBC24}">
      <dgm:prSet/>
      <dgm:spPr/>
    </dgm:pt>
    <dgm:pt modelId="{62A81BF1-9D68-4809-B4F1-315CE0BB8E7E}">
      <dgm:prSet phldrT="[Metin]" custT="1"/>
      <dgm:spPr/>
      <dgm:t>
        <a:bodyPr/>
        <a:lstStyle/>
        <a:p>
          <a:r>
            <a:rPr lang="tr-TR" sz="1800" dirty="0" smtClean="0">
              <a:effectLst/>
            </a:rPr>
            <a:t>Sürelere uyarak (21 gün) teklifleri yazılı olarak alın </a:t>
          </a:r>
          <a:endParaRPr lang="tr-TR" sz="1800" dirty="0"/>
        </a:p>
      </dgm:t>
    </dgm:pt>
    <dgm:pt modelId="{04F2D8D1-2852-4E53-B13E-0C94E9309124}" type="parTrans" cxnId="{E945AFBA-7B13-4D95-ADE0-6EA7B833AFBD}">
      <dgm:prSet/>
      <dgm:spPr/>
    </dgm:pt>
    <dgm:pt modelId="{DDC819C2-05FD-4C9C-8F46-B4FF6CF140A1}" type="sibTrans" cxnId="{E945AFBA-7B13-4D95-ADE0-6EA7B833AFBD}">
      <dgm:prSet/>
      <dgm:spPr/>
    </dgm:pt>
    <dgm:pt modelId="{FAF9A15F-BE0E-4F45-89C6-81F0E44F0E59}">
      <dgm:prSet custT="1"/>
      <dgm:spPr/>
      <dgm:t>
        <a:bodyPr/>
        <a:lstStyle/>
        <a:p>
          <a:r>
            <a:rPr lang="tr-TR" sz="1800" dirty="0" smtClean="0"/>
            <a:t>Sözleşme yaparak kazanamayanları yazılı olarak bilgilendirin</a:t>
          </a:r>
          <a:endParaRPr lang="tr-TR" sz="1800" dirty="0"/>
        </a:p>
      </dgm:t>
    </dgm:pt>
    <dgm:pt modelId="{48B9BC92-26D1-4F3F-9C67-F22B1967F17E}" type="parTrans" cxnId="{FB8A4018-CC9E-4277-B937-5784BC3E15E2}">
      <dgm:prSet/>
      <dgm:spPr/>
    </dgm:pt>
    <dgm:pt modelId="{91780B0A-323D-4098-A735-52ED5443647B}" type="sibTrans" cxnId="{FB8A4018-CC9E-4277-B937-5784BC3E15E2}">
      <dgm:prSet/>
      <dgm:spPr/>
    </dgm:pt>
    <dgm:pt modelId="{F1806A12-CFE7-4EB9-AF40-B7B3C641796A}" type="pres">
      <dgm:prSet presAssocID="{7CCC3976-D19D-4044-B2D5-CB75139E0D8F}" presName="linearFlow" presStyleCnt="0">
        <dgm:presLayoutVars>
          <dgm:dir/>
          <dgm:animLvl val="lvl"/>
          <dgm:resizeHandles val="exact"/>
        </dgm:presLayoutVars>
      </dgm:prSet>
      <dgm:spPr/>
      <dgm:t>
        <a:bodyPr/>
        <a:lstStyle/>
        <a:p>
          <a:endParaRPr lang="tr-TR"/>
        </a:p>
      </dgm:t>
    </dgm:pt>
    <dgm:pt modelId="{C8792968-5E51-443C-AB20-AC20467B1136}" type="pres">
      <dgm:prSet presAssocID="{7F687363-9DC0-4A1D-9DC6-DA769106E083}" presName="composite" presStyleCnt="0"/>
      <dgm:spPr/>
    </dgm:pt>
    <dgm:pt modelId="{0F8B639F-6772-4E4F-B3E6-C1273920660C}" type="pres">
      <dgm:prSet presAssocID="{7F687363-9DC0-4A1D-9DC6-DA769106E083}" presName="parentText" presStyleLbl="alignNode1" presStyleIdx="0" presStyleCnt="4">
        <dgm:presLayoutVars>
          <dgm:chMax val="1"/>
          <dgm:bulletEnabled val="1"/>
        </dgm:presLayoutVars>
      </dgm:prSet>
      <dgm:spPr/>
      <dgm:t>
        <a:bodyPr/>
        <a:lstStyle/>
        <a:p>
          <a:endParaRPr lang="tr-TR"/>
        </a:p>
      </dgm:t>
    </dgm:pt>
    <dgm:pt modelId="{54198ED6-95F1-4EA6-8590-DB7B6AA01832}" type="pres">
      <dgm:prSet presAssocID="{7F687363-9DC0-4A1D-9DC6-DA769106E083}" presName="descendantText" presStyleLbl="alignAcc1" presStyleIdx="0" presStyleCnt="4">
        <dgm:presLayoutVars>
          <dgm:bulletEnabled val="1"/>
        </dgm:presLayoutVars>
      </dgm:prSet>
      <dgm:spPr/>
      <dgm:t>
        <a:bodyPr/>
        <a:lstStyle/>
        <a:p>
          <a:endParaRPr lang="tr-TR"/>
        </a:p>
      </dgm:t>
    </dgm:pt>
    <dgm:pt modelId="{3CEA896C-2C4E-4E19-82D4-B30927BE0520}" type="pres">
      <dgm:prSet presAssocID="{33C67475-986C-4AE3-A6EF-4D205B3B90DE}" presName="sp" presStyleCnt="0"/>
      <dgm:spPr/>
    </dgm:pt>
    <dgm:pt modelId="{4D353609-C28C-419D-AAB6-B3C273494EE7}" type="pres">
      <dgm:prSet presAssocID="{A730C5F7-AE66-4BD1-B6F1-384C4B7BD27C}" presName="composite" presStyleCnt="0"/>
      <dgm:spPr/>
    </dgm:pt>
    <dgm:pt modelId="{21D389D5-BD21-43F7-A6F9-D7AC8F75E9AB}" type="pres">
      <dgm:prSet presAssocID="{A730C5F7-AE66-4BD1-B6F1-384C4B7BD27C}" presName="parentText" presStyleLbl="alignNode1" presStyleIdx="1" presStyleCnt="4">
        <dgm:presLayoutVars>
          <dgm:chMax val="1"/>
          <dgm:bulletEnabled val="1"/>
        </dgm:presLayoutVars>
      </dgm:prSet>
      <dgm:spPr/>
      <dgm:t>
        <a:bodyPr/>
        <a:lstStyle/>
        <a:p>
          <a:endParaRPr lang="tr-TR"/>
        </a:p>
      </dgm:t>
    </dgm:pt>
    <dgm:pt modelId="{292180CB-4084-4272-85A0-DFEEE06B8E24}" type="pres">
      <dgm:prSet presAssocID="{A730C5F7-AE66-4BD1-B6F1-384C4B7BD27C}" presName="descendantText" presStyleLbl="alignAcc1" presStyleIdx="1" presStyleCnt="4">
        <dgm:presLayoutVars>
          <dgm:bulletEnabled val="1"/>
        </dgm:presLayoutVars>
      </dgm:prSet>
      <dgm:spPr/>
      <dgm:t>
        <a:bodyPr/>
        <a:lstStyle/>
        <a:p>
          <a:endParaRPr lang="tr-TR"/>
        </a:p>
      </dgm:t>
    </dgm:pt>
    <dgm:pt modelId="{50FADBF2-90FE-4881-B115-3CFFB9B8F473}" type="pres">
      <dgm:prSet presAssocID="{17BEEEBC-5D0E-4D20-B371-561D3831374E}" presName="sp" presStyleCnt="0"/>
      <dgm:spPr/>
    </dgm:pt>
    <dgm:pt modelId="{493C9B36-50B9-4143-B7FE-48408D7D2CF4}" type="pres">
      <dgm:prSet presAssocID="{1997F1A7-9AFE-479C-B4A5-C0F69DCF4C7B}" presName="composite" presStyleCnt="0"/>
      <dgm:spPr/>
    </dgm:pt>
    <dgm:pt modelId="{192FFA9B-F8CC-4D55-BBD6-BF1996C55299}" type="pres">
      <dgm:prSet presAssocID="{1997F1A7-9AFE-479C-B4A5-C0F69DCF4C7B}" presName="parentText" presStyleLbl="alignNode1" presStyleIdx="2" presStyleCnt="4">
        <dgm:presLayoutVars>
          <dgm:chMax val="1"/>
          <dgm:bulletEnabled val="1"/>
        </dgm:presLayoutVars>
      </dgm:prSet>
      <dgm:spPr/>
      <dgm:t>
        <a:bodyPr/>
        <a:lstStyle/>
        <a:p>
          <a:endParaRPr lang="tr-TR"/>
        </a:p>
      </dgm:t>
    </dgm:pt>
    <dgm:pt modelId="{B74510D1-D346-4A9E-AC41-1D3BBCD8BE7E}" type="pres">
      <dgm:prSet presAssocID="{1997F1A7-9AFE-479C-B4A5-C0F69DCF4C7B}" presName="descendantText" presStyleLbl="alignAcc1" presStyleIdx="2" presStyleCnt="4">
        <dgm:presLayoutVars>
          <dgm:bulletEnabled val="1"/>
        </dgm:presLayoutVars>
      </dgm:prSet>
      <dgm:spPr/>
      <dgm:t>
        <a:bodyPr/>
        <a:lstStyle/>
        <a:p>
          <a:endParaRPr lang="tr-TR"/>
        </a:p>
      </dgm:t>
    </dgm:pt>
    <dgm:pt modelId="{2589A310-D115-4517-9D98-111072CC6D97}" type="pres">
      <dgm:prSet presAssocID="{36D49BA3-E1EB-4AD5-9F40-EAA7859C5663}" presName="sp" presStyleCnt="0"/>
      <dgm:spPr/>
    </dgm:pt>
    <dgm:pt modelId="{6D814DDC-1D36-47F2-93FA-5653F454751E}" type="pres">
      <dgm:prSet presAssocID="{ACF53A4D-CDFE-4B22-A0F8-8963C9A7C690}" presName="composite" presStyleCnt="0"/>
      <dgm:spPr/>
    </dgm:pt>
    <dgm:pt modelId="{C476F400-E3E3-4717-88B5-CAD203C43926}" type="pres">
      <dgm:prSet presAssocID="{ACF53A4D-CDFE-4B22-A0F8-8963C9A7C690}" presName="parentText" presStyleLbl="alignNode1" presStyleIdx="3" presStyleCnt="4">
        <dgm:presLayoutVars>
          <dgm:chMax val="1"/>
          <dgm:bulletEnabled val="1"/>
        </dgm:presLayoutVars>
      </dgm:prSet>
      <dgm:spPr/>
      <dgm:t>
        <a:bodyPr/>
        <a:lstStyle/>
        <a:p>
          <a:endParaRPr lang="tr-TR"/>
        </a:p>
      </dgm:t>
    </dgm:pt>
    <dgm:pt modelId="{D29EC627-7CC5-4466-AB52-EE025DA66460}" type="pres">
      <dgm:prSet presAssocID="{ACF53A4D-CDFE-4B22-A0F8-8963C9A7C690}" presName="descendantText" presStyleLbl="alignAcc1" presStyleIdx="3" presStyleCnt="4">
        <dgm:presLayoutVars>
          <dgm:bulletEnabled val="1"/>
        </dgm:presLayoutVars>
      </dgm:prSet>
      <dgm:spPr/>
      <dgm:t>
        <a:bodyPr/>
        <a:lstStyle/>
        <a:p>
          <a:endParaRPr lang="tr-TR"/>
        </a:p>
      </dgm:t>
    </dgm:pt>
  </dgm:ptLst>
  <dgm:cxnLst>
    <dgm:cxn modelId="{61D524A8-C7E0-40B5-BD16-71330FDED820}" type="presOf" srcId="{7F687363-9DC0-4A1D-9DC6-DA769106E083}" destId="{0F8B639F-6772-4E4F-B3E6-C1273920660C}" srcOrd="0" destOrd="0" presId="urn:microsoft.com/office/officeart/2005/8/layout/chevron2"/>
    <dgm:cxn modelId="{142CBFEE-DADE-4841-BF0C-C1ADC78974C9}" srcId="{7CCC3976-D19D-4044-B2D5-CB75139E0D8F}" destId="{7F687363-9DC0-4A1D-9DC6-DA769106E083}" srcOrd="0" destOrd="0" parTransId="{642D3E34-06BA-42A4-80AC-75B20679575A}" sibTransId="{33C67475-986C-4AE3-A6EF-4D205B3B90DE}"/>
    <dgm:cxn modelId="{B1D1D53E-E35E-4F8C-A0BB-8CD101B1A04E}" type="presOf" srcId="{62A81BF1-9D68-4809-B4F1-315CE0BB8E7E}" destId="{B74510D1-D346-4A9E-AC41-1D3BBCD8BE7E}" srcOrd="0" destOrd="1" presId="urn:microsoft.com/office/officeart/2005/8/layout/chevron2"/>
    <dgm:cxn modelId="{8E626A63-748D-432F-BD21-61669B300069}" srcId="{7CCC3976-D19D-4044-B2D5-CB75139E0D8F}" destId="{A730C5F7-AE66-4BD1-B6F1-384C4B7BD27C}" srcOrd="1" destOrd="0" parTransId="{477F8794-A529-4311-A1B9-6F731CF772DF}" sibTransId="{17BEEEBC-5D0E-4D20-B371-561D3831374E}"/>
    <dgm:cxn modelId="{6294F9B2-4A8C-4849-BC91-DF27881BB5E8}" srcId="{7F687363-9DC0-4A1D-9DC6-DA769106E083}" destId="{3A78B125-172E-4856-BF0B-B805AEE56C82}" srcOrd="0" destOrd="0" parTransId="{F797B086-85B7-43D2-9EE2-305D03B54954}" sibTransId="{5FDF724B-DCC1-4423-AB31-35F7995B2ED0}"/>
    <dgm:cxn modelId="{41F38AAC-D475-48A4-9B5C-887F6F1090A5}" srcId="{7CCC3976-D19D-4044-B2D5-CB75139E0D8F}" destId="{1997F1A7-9AFE-479C-B4A5-C0F69DCF4C7B}" srcOrd="2" destOrd="0" parTransId="{E0AFC0F6-E2BE-4233-B25D-5FD62B04E0B0}" sibTransId="{36D49BA3-E1EB-4AD5-9F40-EAA7859C5663}"/>
    <dgm:cxn modelId="{86E5FC16-9A4D-4A61-B8A9-3BFB6982C742}" type="presOf" srcId="{1997F1A7-9AFE-479C-B4A5-C0F69DCF4C7B}" destId="{192FFA9B-F8CC-4D55-BBD6-BF1996C55299}" srcOrd="0" destOrd="0" presId="urn:microsoft.com/office/officeart/2005/8/layout/chevron2"/>
    <dgm:cxn modelId="{950F5717-9CCA-4977-988A-AE5547D78A80}" type="presOf" srcId="{ACF53A4D-CDFE-4B22-A0F8-8963C9A7C690}" destId="{C476F400-E3E3-4717-88B5-CAD203C43926}" srcOrd="0" destOrd="0" presId="urn:microsoft.com/office/officeart/2005/8/layout/chevron2"/>
    <dgm:cxn modelId="{0C35F884-9585-41EC-882D-59FEF30A62D8}" srcId="{1997F1A7-9AFE-479C-B4A5-C0F69DCF4C7B}" destId="{FDD7D70A-E6A0-44BB-BED6-A21EA47BC668}" srcOrd="0" destOrd="0" parTransId="{AAC4A63C-AE9F-4510-892B-D22775B53AE6}" sibTransId="{90802FAC-7E7E-404B-A22B-59D5769BD3A7}"/>
    <dgm:cxn modelId="{E945AFBA-7B13-4D95-ADE0-6EA7B833AFBD}" srcId="{1997F1A7-9AFE-479C-B4A5-C0F69DCF4C7B}" destId="{62A81BF1-9D68-4809-B4F1-315CE0BB8E7E}" srcOrd="1" destOrd="0" parTransId="{04F2D8D1-2852-4E53-B13E-0C94E9309124}" sibTransId="{DDC819C2-05FD-4C9C-8F46-B4FF6CF140A1}"/>
    <dgm:cxn modelId="{68F7809A-D19C-4EE0-A578-22146101DB2F}" type="presOf" srcId="{FAF9A15F-BE0E-4F45-89C6-81F0E44F0E59}" destId="{D29EC627-7CC5-4466-AB52-EE025DA66460}" srcOrd="0" destOrd="1" presId="urn:microsoft.com/office/officeart/2005/8/layout/chevron2"/>
    <dgm:cxn modelId="{2F5ABDEB-97F8-47CF-8F16-4D12B026CCBF}" type="presOf" srcId="{3A78B125-172E-4856-BF0B-B805AEE56C82}" destId="{54198ED6-95F1-4EA6-8590-DB7B6AA01832}" srcOrd="0" destOrd="0" presId="urn:microsoft.com/office/officeart/2005/8/layout/chevron2"/>
    <dgm:cxn modelId="{9C1E3156-995D-4A8F-8EDD-F4223A8AC163}" type="presOf" srcId="{FDD7D70A-E6A0-44BB-BED6-A21EA47BC668}" destId="{B74510D1-D346-4A9E-AC41-1D3BBCD8BE7E}" srcOrd="0" destOrd="0" presId="urn:microsoft.com/office/officeart/2005/8/layout/chevron2"/>
    <dgm:cxn modelId="{3A754BD5-D259-4CEA-B571-04D8B3170934}" type="presOf" srcId="{5869871A-4361-4EEA-9904-2EB92477EF16}" destId="{D29EC627-7CC5-4466-AB52-EE025DA66460}" srcOrd="0" destOrd="0" presId="urn:microsoft.com/office/officeart/2005/8/layout/chevron2"/>
    <dgm:cxn modelId="{4A8300DF-7694-4B23-952A-EBC4F18289AD}" srcId="{7CCC3976-D19D-4044-B2D5-CB75139E0D8F}" destId="{ACF53A4D-CDFE-4B22-A0F8-8963C9A7C690}" srcOrd="3" destOrd="0" parTransId="{A036447A-76BC-499D-9D96-C23CE0DEAAEB}" sibTransId="{0C0246AF-E22F-4FF8-9547-EA7922D275FD}"/>
    <dgm:cxn modelId="{F419E20B-943C-4D15-A6F1-5D7702B85DD4}" srcId="{7F687363-9DC0-4A1D-9DC6-DA769106E083}" destId="{AA6534AE-EF0F-4B31-80B3-5D99B683191A}" srcOrd="1" destOrd="0" parTransId="{A564EB43-9FFA-4FBB-B988-1F5C2D3E80EB}" sibTransId="{45166461-6246-49ED-B4E1-E32DF5DCBC44}"/>
    <dgm:cxn modelId="{67958763-35F7-44F5-B026-2BB79822B1C8}" type="presOf" srcId="{A730C5F7-AE66-4BD1-B6F1-384C4B7BD27C}" destId="{21D389D5-BD21-43F7-A6F9-D7AC8F75E9AB}" srcOrd="0" destOrd="0" presId="urn:microsoft.com/office/officeart/2005/8/layout/chevron2"/>
    <dgm:cxn modelId="{FB8A4018-CC9E-4277-B937-5784BC3E15E2}" srcId="{ACF53A4D-CDFE-4B22-A0F8-8963C9A7C690}" destId="{FAF9A15F-BE0E-4F45-89C6-81F0E44F0E59}" srcOrd="1" destOrd="0" parTransId="{48B9BC92-26D1-4F3F-9C67-F22B1967F17E}" sibTransId="{91780B0A-323D-4098-A735-52ED5443647B}"/>
    <dgm:cxn modelId="{81877C54-6D90-4F7C-B80A-BCDD3DC61242}" type="presOf" srcId="{7CCC3976-D19D-4044-B2D5-CB75139E0D8F}" destId="{F1806A12-CFE7-4EB9-AF40-B7B3C641796A}" srcOrd="0" destOrd="0" presId="urn:microsoft.com/office/officeart/2005/8/layout/chevron2"/>
    <dgm:cxn modelId="{84BEEC1F-3CBE-4900-8B09-4DEB1C7B0FF1}" srcId="{ACF53A4D-CDFE-4B22-A0F8-8963C9A7C690}" destId="{5869871A-4361-4EEA-9904-2EB92477EF16}" srcOrd="0" destOrd="0" parTransId="{141B6EAE-86B7-4E1F-95C1-E3B7EB7366D5}" sibTransId="{15DA7E6B-1319-4227-B2E4-0785A3D324D0}"/>
    <dgm:cxn modelId="{9A6B8C31-B667-4B60-BCAD-7A240E72A014}" type="presOf" srcId="{3A6F55C9-CC1C-49CB-A1A9-9F11E12B24F2}" destId="{292180CB-4084-4272-85A0-DFEEE06B8E24}" srcOrd="0" destOrd="0" presId="urn:microsoft.com/office/officeart/2005/8/layout/chevron2"/>
    <dgm:cxn modelId="{D21DD3DC-0601-42D4-B6BC-DAD4465CE374}" type="presOf" srcId="{AA6534AE-EF0F-4B31-80B3-5D99B683191A}" destId="{54198ED6-95F1-4EA6-8590-DB7B6AA01832}" srcOrd="0" destOrd="1" presId="urn:microsoft.com/office/officeart/2005/8/layout/chevron2"/>
    <dgm:cxn modelId="{814B7741-0289-4EE5-938E-5F8B6BBCBC24}" srcId="{A730C5F7-AE66-4BD1-B6F1-384C4B7BD27C}" destId="{3A6F55C9-CC1C-49CB-A1A9-9F11E12B24F2}" srcOrd="0" destOrd="0" parTransId="{4F359637-B39A-452D-8CA7-E890985CC07A}" sibTransId="{59BE7924-2EC4-46CD-B729-1AE99193EFCD}"/>
    <dgm:cxn modelId="{6263A185-EE3A-460F-9837-A82427B23BA9}" type="presParOf" srcId="{F1806A12-CFE7-4EB9-AF40-B7B3C641796A}" destId="{C8792968-5E51-443C-AB20-AC20467B1136}" srcOrd="0" destOrd="0" presId="urn:microsoft.com/office/officeart/2005/8/layout/chevron2"/>
    <dgm:cxn modelId="{2919629F-431B-4864-81B5-08B6257F5525}" type="presParOf" srcId="{C8792968-5E51-443C-AB20-AC20467B1136}" destId="{0F8B639F-6772-4E4F-B3E6-C1273920660C}" srcOrd="0" destOrd="0" presId="urn:microsoft.com/office/officeart/2005/8/layout/chevron2"/>
    <dgm:cxn modelId="{D6BB24F0-7DDC-493E-80A5-8ABB9F3B4578}" type="presParOf" srcId="{C8792968-5E51-443C-AB20-AC20467B1136}" destId="{54198ED6-95F1-4EA6-8590-DB7B6AA01832}" srcOrd="1" destOrd="0" presId="urn:microsoft.com/office/officeart/2005/8/layout/chevron2"/>
    <dgm:cxn modelId="{E0E4C1E2-CD14-45D2-8704-B1F98C160B1E}" type="presParOf" srcId="{F1806A12-CFE7-4EB9-AF40-B7B3C641796A}" destId="{3CEA896C-2C4E-4E19-82D4-B30927BE0520}" srcOrd="1" destOrd="0" presId="urn:microsoft.com/office/officeart/2005/8/layout/chevron2"/>
    <dgm:cxn modelId="{E89580E5-01F7-452D-BA67-E0DDD240AEF6}" type="presParOf" srcId="{F1806A12-CFE7-4EB9-AF40-B7B3C641796A}" destId="{4D353609-C28C-419D-AAB6-B3C273494EE7}" srcOrd="2" destOrd="0" presId="urn:microsoft.com/office/officeart/2005/8/layout/chevron2"/>
    <dgm:cxn modelId="{345BC369-50D7-4AF4-8739-E0C3BD589800}" type="presParOf" srcId="{4D353609-C28C-419D-AAB6-B3C273494EE7}" destId="{21D389D5-BD21-43F7-A6F9-D7AC8F75E9AB}" srcOrd="0" destOrd="0" presId="urn:microsoft.com/office/officeart/2005/8/layout/chevron2"/>
    <dgm:cxn modelId="{D60D20AD-AC4D-4983-9D75-ED945C98E7A3}" type="presParOf" srcId="{4D353609-C28C-419D-AAB6-B3C273494EE7}" destId="{292180CB-4084-4272-85A0-DFEEE06B8E24}" srcOrd="1" destOrd="0" presId="urn:microsoft.com/office/officeart/2005/8/layout/chevron2"/>
    <dgm:cxn modelId="{F8E3AC1E-A44F-47A9-B7D5-300EA52B77B4}" type="presParOf" srcId="{F1806A12-CFE7-4EB9-AF40-B7B3C641796A}" destId="{50FADBF2-90FE-4881-B115-3CFFB9B8F473}" srcOrd="3" destOrd="0" presId="urn:microsoft.com/office/officeart/2005/8/layout/chevron2"/>
    <dgm:cxn modelId="{A29A8F8E-CE6D-416C-8429-14BE26E12D35}" type="presParOf" srcId="{F1806A12-CFE7-4EB9-AF40-B7B3C641796A}" destId="{493C9B36-50B9-4143-B7FE-48408D7D2CF4}" srcOrd="4" destOrd="0" presId="urn:microsoft.com/office/officeart/2005/8/layout/chevron2"/>
    <dgm:cxn modelId="{B1A8CAAF-3267-4DB0-B2EB-12D2C6E6D2CF}" type="presParOf" srcId="{493C9B36-50B9-4143-B7FE-48408D7D2CF4}" destId="{192FFA9B-F8CC-4D55-BBD6-BF1996C55299}" srcOrd="0" destOrd="0" presId="urn:microsoft.com/office/officeart/2005/8/layout/chevron2"/>
    <dgm:cxn modelId="{B3FF8D3D-0E58-4332-BC49-81B449625D78}" type="presParOf" srcId="{493C9B36-50B9-4143-B7FE-48408D7D2CF4}" destId="{B74510D1-D346-4A9E-AC41-1D3BBCD8BE7E}" srcOrd="1" destOrd="0" presId="urn:microsoft.com/office/officeart/2005/8/layout/chevron2"/>
    <dgm:cxn modelId="{0B185540-6186-46AC-8E40-58F6063807CB}" type="presParOf" srcId="{F1806A12-CFE7-4EB9-AF40-B7B3C641796A}" destId="{2589A310-D115-4517-9D98-111072CC6D97}" srcOrd="5" destOrd="0" presId="urn:microsoft.com/office/officeart/2005/8/layout/chevron2"/>
    <dgm:cxn modelId="{F7A10193-5BB0-4065-BEED-2F6397CF40B9}" type="presParOf" srcId="{F1806A12-CFE7-4EB9-AF40-B7B3C641796A}" destId="{6D814DDC-1D36-47F2-93FA-5653F454751E}" srcOrd="6" destOrd="0" presId="urn:microsoft.com/office/officeart/2005/8/layout/chevron2"/>
    <dgm:cxn modelId="{FDCF6392-30E0-4A1E-A0CF-685B87FC654C}" type="presParOf" srcId="{6D814DDC-1D36-47F2-93FA-5653F454751E}" destId="{C476F400-E3E3-4717-88B5-CAD203C43926}" srcOrd="0" destOrd="0" presId="urn:microsoft.com/office/officeart/2005/8/layout/chevron2"/>
    <dgm:cxn modelId="{A1FEA86C-D589-4A90-B33F-82E49439BF59}" type="presParOf" srcId="{6D814DDC-1D36-47F2-93FA-5653F454751E}" destId="{D29EC627-7CC5-4466-AB52-EE025DA6646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Yönetimi</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bölümleri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Sözleşmede değişiklik nasıl Yapılır?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Maliyetler</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olmayan maliyet nedir?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Dokümantasyon</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Proje Dokümantasyonu</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4308A966-1AB9-4465-8C04-7FDEE69AFAB9}">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Ödeme süreci nasıl işletilir?</a:t>
          </a:r>
          <a:endParaRPr lang="tr-TR" dirty="0"/>
        </a:p>
      </dgm:t>
    </dgm:pt>
    <dgm:pt modelId="{77BC6B0D-2EC6-4764-B84D-ABE84B790AD5}" type="parTrans" cxnId="{5349A9A9-B180-4A39-B927-B5AC6692A36E}">
      <dgm:prSet/>
      <dgm:spPr/>
      <dgm:t>
        <a:bodyPr/>
        <a:lstStyle/>
        <a:p>
          <a:endParaRPr lang="tr-TR"/>
        </a:p>
      </dgm:t>
    </dgm:pt>
    <dgm:pt modelId="{6A2817CF-9464-4056-936E-850D49C96011}" type="sibTrans" cxnId="{5349A9A9-B180-4A39-B927-B5AC6692A36E}">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05B18B06-6412-4149-8F2C-D9B72C35FF0F}" srcId="{A3A68194-7C4F-4540-B666-7E93E09E8AB6}" destId="{4B3DD466-20A6-4578-8557-1C501CFD32E8}" srcOrd="0" destOrd="0" parTransId="{BB2985EB-B41B-4EC0-B31B-70852DF87704}" sibTransId="{2661091D-33C0-48F1-8DE8-FB3631E61AAE}"/>
    <dgm:cxn modelId="{E8C82516-3A73-4278-8616-293ACE38321C}" type="presOf" srcId="{01A7ABFB-F63A-41EA-9538-2D040AF8F7CD}" destId="{7C7D216A-9C3D-4F1B-9D12-514904B1CD0D}" srcOrd="0" destOrd="0" presId="urn:microsoft.com/office/officeart/2005/8/layout/hList1"/>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90B54213-6AD3-4B66-A049-9EDB82E6575F}" type="presOf" srcId="{A3A68194-7C4F-4540-B666-7E93E09E8AB6}" destId="{F65A4EB4-6A2B-4524-A7BF-5EF8311E2EA2}" srcOrd="0" destOrd="0" presId="urn:microsoft.com/office/officeart/2005/8/layout/hList1"/>
    <dgm:cxn modelId="{5349A9A9-B180-4A39-B927-B5AC6692A36E}" srcId="{30FB2077-A395-4E6A-AC6D-B3ACA50143F4}" destId="{4308A966-1AB9-4465-8C04-7FDEE69AFAB9}" srcOrd="1" destOrd="0" parTransId="{77BC6B0D-2EC6-4764-B84D-ABE84B790AD5}" sibTransId="{6A2817CF-9464-4056-936E-850D49C96011}"/>
    <dgm:cxn modelId="{E6C61D5E-A507-4FE7-A161-098F948622A6}" type="presOf" srcId="{4B3DD466-20A6-4578-8557-1C501CFD32E8}" destId="{C7302F66-98C8-4DF4-AF2A-F796E954A8C2}"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5510D6FA-E0EC-44ED-BBC9-0F0CE27A72F0}" type="presOf" srcId="{7E1FF3A6-B79A-45FE-9A71-C7118DCE4262}" destId="{252D4295-5177-4616-ACD3-A86EB99D5130}" srcOrd="0" destOrd="1" presId="urn:microsoft.com/office/officeart/2005/8/layout/hList1"/>
    <dgm:cxn modelId="{C250F9F9-BD1C-48D3-BF17-8F9DE985E6BE}" type="presOf" srcId="{FAA6F849-F2A8-4DB7-80EA-A02B24BBDB40}" destId="{C7302F66-98C8-4DF4-AF2A-F796E954A8C2}" srcOrd="0" destOrd="1"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5F68C120-9645-43C0-AEA3-03729A94F976}" type="presOf" srcId="{30A43990-9219-4FC6-81AB-B5A87DEEF306}" destId="{47093FA0-AA6A-415C-8681-E5506629973D}" srcOrd="0" destOrd="0"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8B77E460-D3F1-4A1E-8A7F-D31732A3F659}" type="presOf" srcId="{921B1B2E-F849-4C0F-AEB0-3311935289C6}" destId="{C67B83E3-6576-424B-BCB0-EB11D284B4CB}" srcOrd="0" destOrd="0" presId="urn:microsoft.com/office/officeart/2005/8/layout/hList1"/>
    <dgm:cxn modelId="{E0A07686-CB24-4EF1-9C8F-29C974B5DA26}" type="presOf" srcId="{30FB2077-A395-4E6A-AC6D-B3ACA50143F4}" destId="{1E7A67F8-DD7E-43D2-AB50-1966489380A9}" srcOrd="0" destOrd="0" presId="urn:microsoft.com/office/officeart/2005/8/layout/hList1"/>
    <dgm:cxn modelId="{7B781F2D-7EB4-463A-A353-5E740CCAFD54}" type="presOf" srcId="{4308A966-1AB9-4465-8C04-7FDEE69AFAB9}" destId="{47093FA0-AA6A-415C-8681-E5506629973D}" srcOrd="0" destOrd="1" presId="urn:microsoft.com/office/officeart/2005/8/layout/hList1"/>
    <dgm:cxn modelId="{9C935992-800D-4970-9C48-D1BFC09F2DFC}" type="presOf" srcId="{88605A43-ABF9-48B4-A74E-0447B342700B}" destId="{252D4295-5177-4616-ACD3-A86EB99D5130}" srcOrd="0" destOrd="0" presId="urn:microsoft.com/office/officeart/2005/8/layout/hList1"/>
    <dgm:cxn modelId="{7864BD2D-84DB-4EEA-B1EC-45B67BCAE55D}" type="presParOf" srcId="{7C7D216A-9C3D-4F1B-9D12-514904B1CD0D}" destId="{E64AA75C-B704-4C51-86FC-C2F4DC2BDC2B}" srcOrd="0" destOrd="0" presId="urn:microsoft.com/office/officeart/2005/8/layout/hList1"/>
    <dgm:cxn modelId="{3384E6FB-CFFF-4AAC-A599-167631F0AA3E}" type="presParOf" srcId="{E64AA75C-B704-4C51-86FC-C2F4DC2BDC2B}" destId="{C67B83E3-6576-424B-BCB0-EB11D284B4CB}" srcOrd="0" destOrd="0" presId="urn:microsoft.com/office/officeart/2005/8/layout/hList1"/>
    <dgm:cxn modelId="{649CE545-5813-4FEC-8465-4FCC4DEAC09B}" type="presParOf" srcId="{E64AA75C-B704-4C51-86FC-C2F4DC2BDC2B}" destId="{252D4295-5177-4616-ACD3-A86EB99D5130}" srcOrd="1" destOrd="0" presId="urn:microsoft.com/office/officeart/2005/8/layout/hList1"/>
    <dgm:cxn modelId="{9F83BB41-91EE-4561-9974-C7E8DBF987A3}" type="presParOf" srcId="{7C7D216A-9C3D-4F1B-9D12-514904B1CD0D}" destId="{43201EB2-B5D0-46B8-A73A-2660E8D82CCE}" srcOrd="1" destOrd="0" presId="urn:microsoft.com/office/officeart/2005/8/layout/hList1"/>
    <dgm:cxn modelId="{AA0CA52F-A181-45A7-86C0-4FB55D34639B}" type="presParOf" srcId="{7C7D216A-9C3D-4F1B-9D12-514904B1CD0D}" destId="{18E98B0D-6E7F-49FD-91E8-937771A3BA95}" srcOrd="2" destOrd="0" presId="urn:microsoft.com/office/officeart/2005/8/layout/hList1"/>
    <dgm:cxn modelId="{725DDBE9-A029-4383-A6E4-5BEDDA95E25C}" type="presParOf" srcId="{18E98B0D-6E7F-49FD-91E8-937771A3BA95}" destId="{F65A4EB4-6A2B-4524-A7BF-5EF8311E2EA2}" srcOrd="0" destOrd="0" presId="urn:microsoft.com/office/officeart/2005/8/layout/hList1"/>
    <dgm:cxn modelId="{F1DE1BF3-3EE0-449B-A1A1-6CED126367AA}" type="presParOf" srcId="{18E98B0D-6E7F-49FD-91E8-937771A3BA95}" destId="{C7302F66-98C8-4DF4-AF2A-F796E954A8C2}" srcOrd="1" destOrd="0" presId="urn:microsoft.com/office/officeart/2005/8/layout/hList1"/>
    <dgm:cxn modelId="{EF44A0FC-8289-4DEF-BB7C-7043808E48BC}" type="presParOf" srcId="{7C7D216A-9C3D-4F1B-9D12-514904B1CD0D}" destId="{19513C4E-775F-4C8A-BCF4-9A91200FF16E}" srcOrd="3" destOrd="0" presId="urn:microsoft.com/office/officeart/2005/8/layout/hList1"/>
    <dgm:cxn modelId="{A9140430-637A-4DA7-8147-EBC576701009}" type="presParOf" srcId="{7C7D216A-9C3D-4F1B-9D12-514904B1CD0D}" destId="{C7431C8D-6EE5-48B7-9E42-BAC93D0D2414}" srcOrd="4" destOrd="0" presId="urn:microsoft.com/office/officeart/2005/8/layout/hList1"/>
    <dgm:cxn modelId="{A3D612CA-3CAE-442F-B617-2FE6FDEF6657}" type="presParOf" srcId="{C7431C8D-6EE5-48B7-9E42-BAC93D0D2414}" destId="{1E7A67F8-DD7E-43D2-AB50-1966489380A9}" srcOrd="0" destOrd="0" presId="urn:microsoft.com/office/officeart/2005/8/layout/hList1"/>
    <dgm:cxn modelId="{2DCDF966-15EE-4706-B296-23EB16EFD471}"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kuralları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usulleri nelerdir?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pPr/>
      <dgm:t>
        <a:bodyPr/>
        <a:lstStyle/>
        <a:p>
          <a:r>
            <a:rPr lang="tr-TR" dirty="0" smtClean="0"/>
            <a:t>Raporlama</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pPr/>
      <dgm:t>
        <a:bodyPr/>
        <a:lstStyle/>
        <a:p>
          <a:r>
            <a:rPr lang="tr-TR" dirty="0" smtClean="0"/>
            <a:t>Raporlama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pPr/>
      <dgm:t>
        <a:bodyPr/>
        <a:lstStyle/>
        <a:p>
          <a:r>
            <a:rPr lang="tr-TR" dirty="0" smtClean="0"/>
            <a:t>Hangi raporlar düzenlenmelidir?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 nasıl sağlanmalıdır?</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AF1078F7-F1E9-43E7-A97B-56869925288C}" type="presOf" srcId="{A3A68194-7C4F-4540-B666-7E93E09E8AB6}" destId="{F65A4EB4-6A2B-4524-A7BF-5EF8311E2EA2}" srcOrd="0" destOrd="0" presId="urn:microsoft.com/office/officeart/2005/8/layout/hList1"/>
    <dgm:cxn modelId="{A6FB5AFA-66A0-4EEA-B4D3-F0D97B296B46}" type="presOf" srcId="{88605A43-ABF9-48B4-A74E-0447B342700B}" destId="{252D4295-5177-4616-ACD3-A86EB99D5130}" srcOrd="0" destOrd="0" presId="urn:microsoft.com/office/officeart/2005/8/layout/hList1"/>
    <dgm:cxn modelId="{DD9BD06E-02C1-4BF7-BDE0-037DA1080976}" type="presOf" srcId="{7E1FF3A6-B79A-45FE-9A71-C7118DCE4262}" destId="{252D4295-5177-4616-ACD3-A86EB99D5130}" srcOrd="0" destOrd="1"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4408EEBF-CE85-47E3-94DE-6039CE9D47EE}" type="presOf" srcId="{01A7ABFB-F63A-41EA-9538-2D040AF8F7CD}" destId="{7C7D216A-9C3D-4F1B-9D12-514904B1CD0D}"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B3F31FA5-C7AA-4342-B617-3AD158895FF9}" srcId="{A3A68194-7C4F-4540-B666-7E93E09E8AB6}" destId="{FAA6F849-F2A8-4DB7-80EA-A02B24BBDB40}" srcOrd="1" destOrd="0" parTransId="{6D6A1814-86B5-4161-8D7C-A160F95E7B10}" sibTransId="{EED27394-9850-4C22-8E73-84583D8088C5}"/>
    <dgm:cxn modelId="{81B0F8FE-4B7D-4306-9CF8-40F06E7D2CCD}" type="presOf" srcId="{921B1B2E-F849-4C0F-AEB0-3311935289C6}" destId="{C67B83E3-6576-424B-BCB0-EB11D284B4CB}" srcOrd="0" destOrd="0" presId="urn:microsoft.com/office/officeart/2005/8/layout/hList1"/>
    <dgm:cxn modelId="{D902E7F5-A603-4349-B121-13C03516B095}" type="presOf" srcId="{30A43990-9219-4FC6-81AB-B5A87DEEF306}" destId="{47093FA0-AA6A-415C-8681-E5506629973D}" srcOrd="0" destOrd="0"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11F39FD1-13A8-437A-A276-A0AE1291D6F8}" type="presOf" srcId="{4B3DD466-20A6-4578-8557-1C501CFD32E8}" destId="{C7302F66-98C8-4DF4-AF2A-F796E954A8C2}" srcOrd="0" destOrd="0" presId="urn:microsoft.com/office/officeart/2005/8/layout/hList1"/>
    <dgm:cxn modelId="{5D921CAC-7DB4-4602-9129-BAAA277E5D62}" type="presOf" srcId="{FAA6F849-F2A8-4DB7-80EA-A02B24BBDB40}" destId="{C7302F66-98C8-4DF4-AF2A-F796E954A8C2}" srcOrd="0" destOrd="1" presId="urn:microsoft.com/office/officeart/2005/8/layout/hList1"/>
    <dgm:cxn modelId="{478C1A91-D99D-471C-822F-F7AC3D20AA96}" type="presOf" srcId="{30FB2077-A395-4E6A-AC6D-B3ACA50143F4}" destId="{1E7A67F8-DD7E-43D2-AB50-1966489380A9}" srcOrd="0" destOrd="0" presId="urn:microsoft.com/office/officeart/2005/8/layout/hList1"/>
    <dgm:cxn modelId="{BC34F1C2-DAAC-4C64-B844-1D2C0697AC0C}" type="presParOf" srcId="{7C7D216A-9C3D-4F1B-9D12-514904B1CD0D}" destId="{E64AA75C-B704-4C51-86FC-C2F4DC2BDC2B}" srcOrd="0" destOrd="0" presId="urn:microsoft.com/office/officeart/2005/8/layout/hList1"/>
    <dgm:cxn modelId="{1C6F47A7-882F-42A8-AFA0-CBB975C98D67}" type="presParOf" srcId="{E64AA75C-B704-4C51-86FC-C2F4DC2BDC2B}" destId="{C67B83E3-6576-424B-BCB0-EB11D284B4CB}" srcOrd="0" destOrd="0" presId="urn:microsoft.com/office/officeart/2005/8/layout/hList1"/>
    <dgm:cxn modelId="{584B16FA-7EC7-4D2A-A2E0-B62C1E4646F1}" type="presParOf" srcId="{E64AA75C-B704-4C51-86FC-C2F4DC2BDC2B}" destId="{252D4295-5177-4616-ACD3-A86EB99D5130}" srcOrd="1" destOrd="0" presId="urn:microsoft.com/office/officeart/2005/8/layout/hList1"/>
    <dgm:cxn modelId="{632DA23F-D690-4CF9-80EB-B3D9013D1DD9}" type="presParOf" srcId="{7C7D216A-9C3D-4F1B-9D12-514904B1CD0D}" destId="{43201EB2-B5D0-46B8-A73A-2660E8D82CCE}" srcOrd="1" destOrd="0" presId="urn:microsoft.com/office/officeart/2005/8/layout/hList1"/>
    <dgm:cxn modelId="{7E9AD0F3-CA09-48E8-B14D-8C61EBD94D00}" type="presParOf" srcId="{7C7D216A-9C3D-4F1B-9D12-514904B1CD0D}" destId="{18E98B0D-6E7F-49FD-91E8-937771A3BA95}" srcOrd="2" destOrd="0" presId="urn:microsoft.com/office/officeart/2005/8/layout/hList1"/>
    <dgm:cxn modelId="{111B8455-1308-4D89-9623-3181456EC5CB}" type="presParOf" srcId="{18E98B0D-6E7F-49FD-91E8-937771A3BA95}" destId="{F65A4EB4-6A2B-4524-A7BF-5EF8311E2EA2}" srcOrd="0" destOrd="0" presId="urn:microsoft.com/office/officeart/2005/8/layout/hList1"/>
    <dgm:cxn modelId="{568A0CA6-5C48-4761-BE4E-01C56D5A115A}" type="presParOf" srcId="{18E98B0D-6E7F-49FD-91E8-937771A3BA95}" destId="{C7302F66-98C8-4DF4-AF2A-F796E954A8C2}" srcOrd="1" destOrd="0" presId="urn:microsoft.com/office/officeart/2005/8/layout/hList1"/>
    <dgm:cxn modelId="{1BA195FE-E884-4751-9F52-0DA6A721629A}" type="presParOf" srcId="{7C7D216A-9C3D-4F1B-9D12-514904B1CD0D}" destId="{19513C4E-775F-4C8A-BCF4-9A91200FF16E}" srcOrd="3" destOrd="0" presId="urn:microsoft.com/office/officeart/2005/8/layout/hList1"/>
    <dgm:cxn modelId="{049581E1-98A6-4DB7-9B39-0BA7CEDF04F2}" type="presParOf" srcId="{7C7D216A-9C3D-4F1B-9D12-514904B1CD0D}" destId="{C7431C8D-6EE5-48B7-9E42-BAC93D0D2414}" srcOrd="4" destOrd="0" presId="urn:microsoft.com/office/officeart/2005/8/layout/hList1"/>
    <dgm:cxn modelId="{29D949F4-A310-4E76-953B-53831FD81D4D}" type="presParOf" srcId="{C7431C8D-6EE5-48B7-9E42-BAC93D0D2414}" destId="{1E7A67F8-DD7E-43D2-AB50-1966489380A9}" srcOrd="0" destOrd="0" presId="urn:microsoft.com/office/officeart/2005/8/layout/hList1"/>
    <dgm:cxn modelId="{8CDF0541-5F32-4DF6-AC3F-A0BE1508B860}"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A3A68194-7C4F-4540-B666-7E93E09E8AB6}">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a:t>
          </a:r>
          <a:endParaRPr lang="tr-TR" sz="1800" dirty="0"/>
        </a:p>
      </dgm:t>
    </dgm:pt>
    <dgm:pt modelId="{F79A5E84-8EF0-4374-8D61-9B4AC824768D}" type="parTrans" cxnId="{24DB2D74-DEFE-4199-B84A-7EF74C82D73C}">
      <dgm:prSet/>
      <dgm:spPr/>
      <dgm:t>
        <a:bodyPr/>
        <a:lstStyle/>
        <a:p>
          <a:endParaRPr lang="tr-TR" sz="1600"/>
        </a:p>
      </dgm:t>
    </dgm:pt>
    <dgm:pt modelId="{98D87FA7-AE2E-4419-B12B-727637AAE42C}" type="sibTrans" cxnId="{24DB2D74-DEFE-4199-B84A-7EF74C82D73C}">
      <dgm:prSet/>
      <dgm:spPr/>
      <dgm:t>
        <a:bodyPr/>
        <a:lstStyle/>
        <a:p>
          <a:endParaRPr lang="tr-TR" sz="1600"/>
        </a:p>
      </dgm:t>
    </dgm:pt>
    <dgm:pt modelId="{4B3DD466-20A6-4578-8557-1C501CFD32E8}">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 ziyaretleri</a:t>
          </a:r>
          <a:endParaRPr lang="tr-TR" sz="1800" dirty="0"/>
        </a:p>
      </dgm:t>
    </dgm:pt>
    <dgm:pt modelId="{BB2985EB-B41B-4EC0-B31B-70852DF87704}" type="parTrans" cxnId="{05B18B06-6412-4149-8F2C-D9B72C35FF0F}">
      <dgm:prSet/>
      <dgm:spPr/>
      <dgm:t>
        <a:bodyPr/>
        <a:lstStyle/>
        <a:p>
          <a:endParaRPr lang="tr-TR" sz="1600"/>
        </a:p>
      </dgm:t>
    </dgm:pt>
    <dgm:pt modelId="{2661091D-33C0-48F1-8DE8-FB3631E61AAE}" type="sibTrans" cxnId="{05B18B06-6412-4149-8F2C-D9B72C35FF0F}">
      <dgm:prSet/>
      <dgm:spPr/>
      <dgm:t>
        <a:bodyPr/>
        <a:lstStyle/>
        <a:p>
          <a:endParaRPr lang="tr-TR" sz="1600"/>
        </a:p>
      </dgm:t>
    </dgm:pt>
    <dgm:pt modelId="{FAA6F849-F2A8-4DB7-80EA-A02B24BBDB40}">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Düzeltici tedbirler</a:t>
          </a:r>
          <a:endParaRPr lang="tr-TR" sz="1800" dirty="0"/>
        </a:p>
      </dgm:t>
    </dgm:pt>
    <dgm:pt modelId="{6D6A1814-86B5-4161-8D7C-A160F95E7B10}" type="parTrans" cxnId="{B3F31FA5-C7AA-4342-B617-3AD158895FF9}">
      <dgm:prSet/>
      <dgm:spPr/>
      <dgm:t>
        <a:bodyPr/>
        <a:lstStyle/>
        <a:p>
          <a:endParaRPr lang="tr-TR" sz="1600"/>
        </a:p>
      </dgm:t>
    </dgm:pt>
    <dgm:pt modelId="{EED27394-9850-4C22-8E73-84583D8088C5}" type="sibTrans" cxnId="{B3F31FA5-C7AA-4342-B617-3AD158895FF9}">
      <dgm:prSet/>
      <dgm:spPr/>
      <dgm:t>
        <a:bodyPr/>
        <a:lstStyle/>
        <a:p>
          <a:endParaRPr lang="tr-TR" sz="1600"/>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0" presStyleCnt="1">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0" presStyleCnt="1" custLinFactNeighborY="8764">
        <dgm:presLayoutVars>
          <dgm:bulletEnabled val="1"/>
        </dgm:presLayoutVars>
      </dgm:prSet>
      <dgm:spPr/>
      <dgm:t>
        <a:bodyPr/>
        <a:lstStyle/>
        <a:p>
          <a:endParaRPr lang="tr-TR"/>
        </a:p>
      </dgm:t>
    </dgm:pt>
  </dgm:ptLst>
  <dgm:cxnLst>
    <dgm:cxn modelId="{24DB2D74-DEFE-4199-B84A-7EF74C82D73C}" srcId="{01A7ABFB-F63A-41EA-9538-2D040AF8F7CD}" destId="{A3A68194-7C4F-4540-B666-7E93E09E8AB6}" srcOrd="0" destOrd="0" parTransId="{F79A5E84-8EF0-4374-8D61-9B4AC824768D}" sibTransId="{98D87FA7-AE2E-4419-B12B-727637AAE42C}"/>
    <dgm:cxn modelId="{B3F31FA5-C7AA-4342-B617-3AD158895FF9}" srcId="{A3A68194-7C4F-4540-B666-7E93E09E8AB6}" destId="{FAA6F849-F2A8-4DB7-80EA-A02B24BBDB40}" srcOrd="1" destOrd="0" parTransId="{6D6A1814-86B5-4161-8D7C-A160F95E7B10}" sibTransId="{EED27394-9850-4C22-8E73-84583D8088C5}"/>
    <dgm:cxn modelId="{5262B7B0-2DAE-4B77-A016-2F7E39D6E46D}" type="presOf" srcId="{A3A68194-7C4F-4540-B666-7E93E09E8AB6}" destId="{F65A4EB4-6A2B-4524-A7BF-5EF8311E2EA2}"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40093D15-E42D-4168-A27E-B90E5D156895}" type="presOf" srcId="{01A7ABFB-F63A-41EA-9538-2D040AF8F7CD}" destId="{7C7D216A-9C3D-4F1B-9D12-514904B1CD0D}" srcOrd="0" destOrd="0" presId="urn:microsoft.com/office/officeart/2005/8/layout/hList1"/>
    <dgm:cxn modelId="{00D3F954-07B5-4E33-8543-593CD3276C74}" type="presOf" srcId="{FAA6F849-F2A8-4DB7-80EA-A02B24BBDB40}" destId="{C7302F66-98C8-4DF4-AF2A-F796E954A8C2}" srcOrd="0" destOrd="1" presId="urn:microsoft.com/office/officeart/2005/8/layout/hList1"/>
    <dgm:cxn modelId="{DE06FB7D-BEDE-405F-8CD3-826F919CC649}" type="presOf" srcId="{4B3DD466-20A6-4578-8557-1C501CFD32E8}" destId="{C7302F66-98C8-4DF4-AF2A-F796E954A8C2}" srcOrd="0" destOrd="0" presId="urn:microsoft.com/office/officeart/2005/8/layout/hList1"/>
    <dgm:cxn modelId="{7A73EA05-C140-493F-AE73-14EF859AB78C}" type="presParOf" srcId="{7C7D216A-9C3D-4F1B-9D12-514904B1CD0D}" destId="{18E98B0D-6E7F-49FD-91E8-937771A3BA95}" srcOrd="0" destOrd="0" presId="urn:microsoft.com/office/officeart/2005/8/layout/hList1"/>
    <dgm:cxn modelId="{0E041D11-0A4A-4562-8F2A-B76F54B626B2}" type="presParOf" srcId="{18E98B0D-6E7F-49FD-91E8-937771A3BA95}" destId="{F65A4EB4-6A2B-4524-A7BF-5EF8311E2EA2}" srcOrd="0" destOrd="0" presId="urn:microsoft.com/office/officeart/2005/8/layout/hList1"/>
    <dgm:cxn modelId="{13EEF519-C654-4CEF-9CCD-CA5E80EF4AFC}" type="presParOf" srcId="{18E98B0D-6E7F-49FD-91E8-937771A3BA95}" destId="{C7302F66-98C8-4DF4-AF2A-F796E954A8C2}"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258E812-720C-4841-9B6F-D805956707EB}" type="doc">
      <dgm:prSet loTypeId="urn:microsoft.com/office/officeart/2005/8/layout/chevron1" loCatId="process" qsTypeId="urn:microsoft.com/office/officeart/2005/8/quickstyle/simple1" qsCatId="simple" csTypeId="urn:microsoft.com/office/officeart/2005/8/colors/accent1_2" csCatId="accent1" phldr="1"/>
      <dgm:spPr/>
    </dgm:pt>
    <dgm:pt modelId="{C79CC705-0291-4DD4-9966-F0BB0041146F}">
      <dgm:prSet phldrT="[Metin]"/>
      <dgm:spPr/>
      <dgm:t>
        <a:bodyPr/>
        <a:lstStyle/>
        <a:p>
          <a:r>
            <a:rPr lang="tr-TR" dirty="0" smtClean="0"/>
            <a:t>Ara Rapor </a:t>
          </a:r>
          <a:endParaRPr lang="tr-TR" dirty="0"/>
        </a:p>
      </dgm:t>
    </dgm:pt>
    <dgm:pt modelId="{91754E41-593B-4230-9287-998C19ABB6D6}" type="parTrans" cxnId="{EA6254BC-9308-4D5C-89CC-07E2B86D2C35}">
      <dgm:prSet/>
      <dgm:spPr/>
      <dgm:t>
        <a:bodyPr/>
        <a:lstStyle/>
        <a:p>
          <a:endParaRPr lang="tr-TR"/>
        </a:p>
      </dgm:t>
    </dgm:pt>
    <dgm:pt modelId="{67A21E42-127F-4E56-9556-49D1175A7DD8}" type="sibTrans" cxnId="{EA6254BC-9308-4D5C-89CC-07E2B86D2C35}">
      <dgm:prSet/>
      <dgm:spPr/>
      <dgm:t>
        <a:bodyPr/>
        <a:lstStyle/>
        <a:p>
          <a:endParaRPr lang="tr-TR"/>
        </a:p>
      </dgm:t>
    </dgm:pt>
    <dgm:pt modelId="{CF3411AA-DAB0-4510-9AA8-BAB86B96D046}">
      <dgm:prSet phldrT="[Metin]"/>
      <dgm:spPr/>
      <dgm:t>
        <a:bodyPr/>
        <a:lstStyle/>
        <a:p>
          <a:r>
            <a:rPr lang="tr-TR" dirty="0" smtClean="0"/>
            <a:t>Nihai Rapor</a:t>
          </a:r>
          <a:endParaRPr lang="tr-TR" dirty="0"/>
        </a:p>
      </dgm:t>
    </dgm:pt>
    <dgm:pt modelId="{492E0228-03F7-4DF0-94E7-048F78B44F9E}" type="parTrans" cxnId="{31132EF1-FC23-4C5C-A1D0-82F556D156EB}">
      <dgm:prSet/>
      <dgm:spPr/>
      <dgm:t>
        <a:bodyPr/>
        <a:lstStyle/>
        <a:p>
          <a:endParaRPr lang="tr-TR"/>
        </a:p>
      </dgm:t>
    </dgm:pt>
    <dgm:pt modelId="{E5940275-23E1-46D6-89FD-891D06C92C63}" type="sibTrans" cxnId="{31132EF1-FC23-4C5C-A1D0-82F556D156EB}">
      <dgm:prSet/>
      <dgm:spPr/>
      <dgm:t>
        <a:bodyPr/>
        <a:lstStyle/>
        <a:p>
          <a:endParaRPr lang="tr-TR"/>
        </a:p>
      </dgm:t>
    </dgm:pt>
    <dgm:pt modelId="{060F88C6-0CBF-4420-AEA7-87A1394D99D7}">
      <dgm:prSet phldrT="[Metin]"/>
      <dgm:spPr/>
      <dgm:t>
        <a:bodyPr/>
        <a:lstStyle/>
        <a:p>
          <a:r>
            <a:rPr lang="tr-TR" dirty="0" smtClean="0"/>
            <a:t>Proje Sonrası Değerlendirme raporu</a:t>
          </a:r>
          <a:endParaRPr lang="tr-TR" dirty="0"/>
        </a:p>
      </dgm:t>
    </dgm:pt>
    <dgm:pt modelId="{04D1103F-3032-4F25-B971-6F629216BFAD}" type="parTrans" cxnId="{4FBFF12E-5254-4C40-A165-C6767016A337}">
      <dgm:prSet/>
      <dgm:spPr/>
      <dgm:t>
        <a:bodyPr/>
        <a:lstStyle/>
        <a:p>
          <a:endParaRPr lang="tr-TR"/>
        </a:p>
      </dgm:t>
    </dgm:pt>
    <dgm:pt modelId="{224DE69C-DCEA-4EDB-B11A-DBA303715689}" type="sibTrans" cxnId="{4FBFF12E-5254-4C40-A165-C6767016A337}">
      <dgm:prSet/>
      <dgm:spPr/>
      <dgm:t>
        <a:bodyPr/>
        <a:lstStyle/>
        <a:p>
          <a:endParaRPr lang="tr-TR"/>
        </a:p>
      </dgm:t>
    </dgm:pt>
    <dgm:pt modelId="{6F851745-D468-4051-9B2E-2BAC1A8D1975}" type="pres">
      <dgm:prSet presAssocID="{8258E812-720C-4841-9B6F-D805956707EB}" presName="Name0" presStyleCnt="0">
        <dgm:presLayoutVars>
          <dgm:dir/>
          <dgm:animLvl val="lvl"/>
          <dgm:resizeHandles val="exact"/>
        </dgm:presLayoutVars>
      </dgm:prSet>
      <dgm:spPr/>
    </dgm:pt>
    <dgm:pt modelId="{2C99548A-F0AA-4A5F-8D7D-12A6E6DB5471}" type="pres">
      <dgm:prSet presAssocID="{C79CC705-0291-4DD4-9966-F0BB0041146F}" presName="parTxOnly" presStyleLbl="node1" presStyleIdx="0" presStyleCnt="3">
        <dgm:presLayoutVars>
          <dgm:chMax val="0"/>
          <dgm:chPref val="0"/>
          <dgm:bulletEnabled val="1"/>
        </dgm:presLayoutVars>
      </dgm:prSet>
      <dgm:spPr/>
      <dgm:t>
        <a:bodyPr/>
        <a:lstStyle/>
        <a:p>
          <a:endParaRPr lang="tr-TR"/>
        </a:p>
      </dgm:t>
    </dgm:pt>
    <dgm:pt modelId="{DB75FEA5-0FFA-4353-9CB8-4876051A68B7}" type="pres">
      <dgm:prSet presAssocID="{67A21E42-127F-4E56-9556-49D1175A7DD8}" presName="parTxOnlySpace" presStyleCnt="0"/>
      <dgm:spPr/>
    </dgm:pt>
    <dgm:pt modelId="{F3E546E4-4767-4254-853F-DAB4A4F3F877}" type="pres">
      <dgm:prSet presAssocID="{CF3411AA-DAB0-4510-9AA8-BAB86B96D046}" presName="parTxOnly" presStyleLbl="node1" presStyleIdx="1" presStyleCnt="3">
        <dgm:presLayoutVars>
          <dgm:chMax val="0"/>
          <dgm:chPref val="0"/>
          <dgm:bulletEnabled val="1"/>
        </dgm:presLayoutVars>
      </dgm:prSet>
      <dgm:spPr/>
      <dgm:t>
        <a:bodyPr/>
        <a:lstStyle/>
        <a:p>
          <a:endParaRPr lang="tr-TR"/>
        </a:p>
      </dgm:t>
    </dgm:pt>
    <dgm:pt modelId="{4ED8ED54-13D5-4A9F-8834-50E08E675002}" type="pres">
      <dgm:prSet presAssocID="{E5940275-23E1-46D6-89FD-891D06C92C63}" presName="parTxOnlySpace" presStyleCnt="0"/>
      <dgm:spPr/>
    </dgm:pt>
    <dgm:pt modelId="{8F92FF4B-212B-4923-B6F2-D0C79ECE5696}" type="pres">
      <dgm:prSet presAssocID="{060F88C6-0CBF-4420-AEA7-87A1394D99D7}" presName="parTxOnly" presStyleLbl="node1" presStyleIdx="2" presStyleCnt="3">
        <dgm:presLayoutVars>
          <dgm:chMax val="0"/>
          <dgm:chPref val="0"/>
          <dgm:bulletEnabled val="1"/>
        </dgm:presLayoutVars>
      </dgm:prSet>
      <dgm:spPr/>
      <dgm:t>
        <a:bodyPr/>
        <a:lstStyle/>
        <a:p>
          <a:endParaRPr lang="tr-TR"/>
        </a:p>
      </dgm:t>
    </dgm:pt>
  </dgm:ptLst>
  <dgm:cxnLst>
    <dgm:cxn modelId="{31132EF1-FC23-4C5C-A1D0-82F556D156EB}" srcId="{8258E812-720C-4841-9B6F-D805956707EB}" destId="{CF3411AA-DAB0-4510-9AA8-BAB86B96D046}" srcOrd="1" destOrd="0" parTransId="{492E0228-03F7-4DF0-94E7-048F78B44F9E}" sibTransId="{E5940275-23E1-46D6-89FD-891D06C92C63}"/>
    <dgm:cxn modelId="{4FBFF12E-5254-4C40-A165-C6767016A337}" srcId="{8258E812-720C-4841-9B6F-D805956707EB}" destId="{060F88C6-0CBF-4420-AEA7-87A1394D99D7}" srcOrd="2" destOrd="0" parTransId="{04D1103F-3032-4F25-B971-6F629216BFAD}" sibTransId="{224DE69C-DCEA-4EDB-B11A-DBA303715689}"/>
    <dgm:cxn modelId="{EA6254BC-9308-4D5C-89CC-07E2B86D2C35}" srcId="{8258E812-720C-4841-9B6F-D805956707EB}" destId="{C79CC705-0291-4DD4-9966-F0BB0041146F}" srcOrd="0" destOrd="0" parTransId="{91754E41-593B-4230-9287-998C19ABB6D6}" sibTransId="{67A21E42-127F-4E56-9556-49D1175A7DD8}"/>
    <dgm:cxn modelId="{3C645CDE-A36C-471A-AE64-FB425AEF79CE}" type="presOf" srcId="{C79CC705-0291-4DD4-9966-F0BB0041146F}" destId="{2C99548A-F0AA-4A5F-8D7D-12A6E6DB5471}" srcOrd="0" destOrd="0" presId="urn:microsoft.com/office/officeart/2005/8/layout/chevron1"/>
    <dgm:cxn modelId="{A886D2E1-9734-415A-8C83-43591138E344}" type="presOf" srcId="{CF3411AA-DAB0-4510-9AA8-BAB86B96D046}" destId="{F3E546E4-4767-4254-853F-DAB4A4F3F877}" srcOrd="0" destOrd="0" presId="urn:microsoft.com/office/officeart/2005/8/layout/chevron1"/>
    <dgm:cxn modelId="{F3F9465A-6610-4C45-BB95-7DEDA10F8133}" type="presOf" srcId="{060F88C6-0CBF-4420-AEA7-87A1394D99D7}" destId="{8F92FF4B-212B-4923-B6F2-D0C79ECE5696}" srcOrd="0" destOrd="0" presId="urn:microsoft.com/office/officeart/2005/8/layout/chevron1"/>
    <dgm:cxn modelId="{99FF1A8E-A039-4C7A-8546-F203426B82D3}" type="presOf" srcId="{8258E812-720C-4841-9B6F-D805956707EB}" destId="{6F851745-D468-4051-9B2E-2BAC1A8D1975}" srcOrd="0" destOrd="0" presId="urn:microsoft.com/office/officeart/2005/8/layout/chevron1"/>
    <dgm:cxn modelId="{179CC728-321F-46CF-A448-424774E355E7}" type="presParOf" srcId="{6F851745-D468-4051-9B2E-2BAC1A8D1975}" destId="{2C99548A-F0AA-4A5F-8D7D-12A6E6DB5471}" srcOrd="0" destOrd="0" presId="urn:microsoft.com/office/officeart/2005/8/layout/chevron1"/>
    <dgm:cxn modelId="{B8F53A61-EA3E-4B0F-8A59-EF25EDD474C0}" type="presParOf" srcId="{6F851745-D468-4051-9B2E-2BAC1A8D1975}" destId="{DB75FEA5-0FFA-4353-9CB8-4876051A68B7}" srcOrd="1" destOrd="0" presId="urn:microsoft.com/office/officeart/2005/8/layout/chevron1"/>
    <dgm:cxn modelId="{28385C8E-D228-4C6E-AC6C-E80D0C2A6325}" type="presParOf" srcId="{6F851745-D468-4051-9B2E-2BAC1A8D1975}" destId="{F3E546E4-4767-4254-853F-DAB4A4F3F877}" srcOrd="2" destOrd="0" presId="urn:microsoft.com/office/officeart/2005/8/layout/chevron1"/>
    <dgm:cxn modelId="{4D5B1804-722A-407A-B9B1-817E3F81AB32}" type="presParOf" srcId="{6F851745-D468-4051-9B2E-2BAC1A8D1975}" destId="{4ED8ED54-13D5-4A9F-8834-50E08E675002}" srcOrd="3" destOrd="0" presId="urn:microsoft.com/office/officeart/2005/8/layout/chevron1"/>
    <dgm:cxn modelId="{3CDF92C6-EDA6-4CE6-997B-1E3FF73A97D4}" type="presParOf" srcId="{6F851745-D468-4051-9B2E-2BAC1A8D1975}" destId="{8F92FF4B-212B-4923-B6F2-D0C79ECE569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Yönetimi</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bölümleri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Sözleşmede değişiklik nasıl Yapılır?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Maliyetler</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olmayan maliyet nedir?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Dokümantasyon</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Proje Dokümantasyonu</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4308A966-1AB9-4465-8C04-7FDEE69AFAB9}">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Ödeme süreci nasıl işletilir?</a:t>
          </a:r>
          <a:endParaRPr lang="tr-TR" dirty="0"/>
        </a:p>
      </dgm:t>
    </dgm:pt>
    <dgm:pt modelId="{77BC6B0D-2EC6-4764-B84D-ABE84B790AD5}" type="parTrans" cxnId="{5349A9A9-B180-4A39-B927-B5AC6692A36E}">
      <dgm:prSet/>
      <dgm:spPr/>
      <dgm:t>
        <a:bodyPr/>
        <a:lstStyle/>
        <a:p>
          <a:endParaRPr lang="tr-TR"/>
        </a:p>
      </dgm:t>
    </dgm:pt>
    <dgm:pt modelId="{6A2817CF-9464-4056-936E-850D49C96011}" type="sibTrans" cxnId="{5349A9A9-B180-4A39-B927-B5AC6692A36E}">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A8412EBB-FB44-4404-935B-398F881841F6}" type="presOf" srcId="{01A7ABFB-F63A-41EA-9538-2D040AF8F7CD}" destId="{7C7D216A-9C3D-4F1B-9D12-514904B1CD0D}" srcOrd="0" destOrd="0" presId="urn:microsoft.com/office/officeart/2005/8/layout/hList1"/>
    <dgm:cxn modelId="{3156C7BD-7AFA-4634-81EA-4BEA564F68A7}" srcId="{30FB2077-A395-4E6A-AC6D-B3ACA50143F4}" destId="{30A43990-9219-4FC6-81AB-B5A87DEEF306}" srcOrd="0" destOrd="0" parTransId="{8455E36E-ED3C-400B-AA72-D084417EC462}" sibTransId="{0AF4557C-87DA-4DED-A50B-C11A03095237}"/>
    <dgm:cxn modelId="{83CED02A-9C07-4FD7-9CEC-3EE5B2D5C3AC}" type="presOf" srcId="{FAA6F849-F2A8-4DB7-80EA-A02B24BBDB40}" destId="{C7302F66-98C8-4DF4-AF2A-F796E954A8C2}" srcOrd="0" destOrd="1" presId="urn:microsoft.com/office/officeart/2005/8/layout/hList1"/>
    <dgm:cxn modelId="{DCF70288-4849-420E-8D22-8D1C50483E55}" type="presOf" srcId="{88605A43-ABF9-48B4-A74E-0447B342700B}" destId="{252D4295-5177-4616-ACD3-A86EB99D5130}"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AD480702-9680-4484-BFE2-DDEA0B72723A}" type="presOf" srcId="{A3A68194-7C4F-4540-B666-7E93E09E8AB6}" destId="{F65A4EB4-6A2B-4524-A7BF-5EF8311E2EA2}" srcOrd="0" destOrd="0" presId="urn:microsoft.com/office/officeart/2005/8/layout/hList1"/>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7407354C-EBC2-42F1-BDE3-270E9EC2C1AC}" type="presOf" srcId="{921B1B2E-F849-4C0F-AEB0-3311935289C6}" destId="{C67B83E3-6576-424B-BCB0-EB11D284B4CB}" srcOrd="0" destOrd="0" presId="urn:microsoft.com/office/officeart/2005/8/layout/hList1"/>
    <dgm:cxn modelId="{5349A9A9-B180-4A39-B927-B5AC6692A36E}" srcId="{30FB2077-A395-4E6A-AC6D-B3ACA50143F4}" destId="{4308A966-1AB9-4465-8C04-7FDEE69AFAB9}" srcOrd="1" destOrd="0" parTransId="{77BC6B0D-2EC6-4764-B84D-ABE84B790AD5}" sibTransId="{6A2817CF-9464-4056-936E-850D49C96011}"/>
    <dgm:cxn modelId="{AB97418C-9777-428F-A93F-DF6C24A4FFFF}" srcId="{01A7ABFB-F63A-41EA-9538-2D040AF8F7CD}" destId="{921B1B2E-F849-4C0F-AEB0-3311935289C6}" srcOrd="0" destOrd="0" parTransId="{B8A1C7B0-505C-4BE5-8831-7CD7D1C85803}" sibTransId="{9A0171E8-040A-482E-B6EA-3C56513520C1}"/>
    <dgm:cxn modelId="{57A4F31F-1328-4443-A88A-B27267D6A091}" type="presOf" srcId="{4B3DD466-20A6-4578-8557-1C501CFD32E8}" destId="{C7302F66-98C8-4DF4-AF2A-F796E954A8C2}" srcOrd="0" destOrd="0"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3A30073C-E2A4-4FFA-8DBB-713A4416BE9A}" type="presOf" srcId="{7E1FF3A6-B79A-45FE-9A71-C7118DCE4262}" destId="{252D4295-5177-4616-ACD3-A86EB99D5130}" srcOrd="0" destOrd="1" presId="urn:microsoft.com/office/officeart/2005/8/layout/hList1"/>
    <dgm:cxn modelId="{C84DA3BD-7807-4318-8CC4-662202CA0D1A}" type="presOf" srcId="{30FB2077-A395-4E6A-AC6D-B3ACA50143F4}" destId="{1E7A67F8-DD7E-43D2-AB50-1966489380A9}" srcOrd="0" destOrd="0"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585C8146-7ACC-4047-A654-0FCE35889987}" type="presOf" srcId="{30A43990-9219-4FC6-81AB-B5A87DEEF306}" destId="{47093FA0-AA6A-415C-8681-E5506629973D}" srcOrd="0" destOrd="0" presId="urn:microsoft.com/office/officeart/2005/8/layout/hList1"/>
    <dgm:cxn modelId="{CFA45BE9-65B0-4063-9DC9-697175846E2C}" type="presOf" srcId="{4308A966-1AB9-4465-8C04-7FDEE69AFAB9}" destId="{47093FA0-AA6A-415C-8681-E5506629973D}" srcOrd="0" destOrd="1" presId="urn:microsoft.com/office/officeart/2005/8/layout/hList1"/>
    <dgm:cxn modelId="{7286369A-49E0-4468-A5B0-EF2EE3D74DC0}" type="presParOf" srcId="{7C7D216A-9C3D-4F1B-9D12-514904B1CD0D}" destId="{E64AA75C-B704-4C51-86FC-C2F4DC2BDC2B}" srcOrd="0" destOrd="0" presId="urn:microsoft.com/office/officeart/2005/8/layout/hList1"/>
    <dgm:cxn modelId="{792C7F25-2898-45C4-9B2E-41BD989FF225}" type="presParOf" srcId="{E64AA75C-B704-4C51-86FC-C2F4DC2BDC2B}" destId="{C67B83E3-6576-424B-BCB0-EB11D284B4CB}" srcOrd="0" destOrd="0" presId="urn:microsoft.com/office/officeart/2005/8/layout/hList1"/>
    <dgm:cxn modelId="{6E5177FF-CF5B-4663-9310-DB902CF8D548}" type="presParOf" srcId="{E64AA75C-B704-4C51-86FC-C2F4DC2BDC2B}" destId="{252D4295-5177-4616-ACD3-A86EB99D5130}" srcOrd="1" destOrd="0" presId="urn:microsoft.com/office/officeart/2005/8/layout/hList1"/>
    <dgm:cxn modelId="{15631D58-D62C-48A9-A38A-85E814D4EADE}" type="presParOf" srcId="{7C7D216A-9C3D-4F1B-9D12-514904B1CD0D}" destId="{43201EB2-B5D0-46B8-A73A-2660E8D82CCE}" srcOrd="1" destOrd="0" presId="urn:microsoft.com/office/officeart/2005/8/layout/hList1"/>
    <dgm:cxn modelId="{BCC4CD11-06DA-4E47-8620-3F522F55A4FB}" type="presParOf" srcId="{7C7D216A-9C3D-4F1B-9D12-514904B1CD0D}" destId="{18E98B0D-6E7F-49FD-91E8-937771A3BA95}" srcOrd="2" destOrd="0" presId="urn:microsoft.com/office/officeart/2005/8/layout/hList1"/>
    <dgm:cxn modelId="{BAC0381F-869F-4B89-A010-40C8C1819163}" type="presParOf" srcId="{18E98B0D-6E7F-49FD-91E8-937771A3BA95}" destId="{F65A4EB4-6A2B-4524-A7BF-5EF8311E2EA2}" srcOrd="0" destOrd="0" presId="urn:microsoft.com/office/officeart/2005/8/layout/hList1"/>
    <dgm:cxn modelId="{CC25D865-AF76-45DF-96AF-F9512B0A5D48}" type="presParOf" srcId="{18E98B0D-6E7F-49FD-91E8-937771A3BA95}" destId="{C7302F66-98C8-4DF4-AF2A-F796E954A8C2}" srcOrd="1" destOrd="0" presId="urn:microsoft.com/office/officeart/2005/8/layout/hList1"/>
    <dgm:cxn modelId="{AEECA999-5BFA-495E-B8E4-CC76EB6317F6}" type="presParOf" srcId="{7C7D216A-9C3D-4F1B-9D12-514904B1CD0D}" destId="{19513C4E-775F-4C8A-BCF4-9A91200FF16E}" srcOrd="3" destOrd="0" presId="urn:microsoft.com/office/officeart/2005/8/layout/hList1"/>
    <dgm:cxn modelId="{06A1BE8F-03B7-49EF-A7BE-9257456CF0A1}" type="presParOf" srcId="{7C7D216A-9C3D-4F1B-9D12-514904B1CD0D}" destId="{C7431C8D-6EE5-48B7-9E42-BAC93D0D2414}" srcOrd="4" destOrd="0" presId="urn:microsoft.com/office/officeart/2005/8/layout/hList1"/>
    <dgm:cxn modelId="{F21F45ED-A0BC-4E6D-9732-A71601E64217}" type="presParOf" srcId="{C7431C8D-6EE5-48B7-9E42-BAC93D0D2414}" destId="{1E7A67F8-DD7E-43D2-AB50-1966489380A9}" srcOrd="0" destOrd="0" presId="urn:microsoft.com/office/officeart/2005/8/layout/hList1"/>
    <dgm:cxn modelId="{848C4D0A-FC9C-4ED4-9686-C5790C91834A}"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kuralları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usulleri nelerdir?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Hangi raporlar düzenlenmelidir?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pPr/>
      <dgm:t>
        <a:bodyPr/>
        <a:lstStyle/>
        <a:p>
          <a:r>
            <a:rPr lang="tr-TR" dirty="0" smtClean="0"/>
            <a:t>Tanıtım ve Görünürlük</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pPr/>
      <dgm:t>
        <a:bodyPr/>
        <a:lstStyle/>
        <a:p>
          <a:r>
            <a:rPr lang="tr-TR" dirty="0" smtClean="0"/>
            <a:t>Tanıtım ve görünürlük nasıl sağlanmalıdır?</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6EFA808A-5900-4651-AC27-EEA76426E26B}" type="presOf" srcId="{01A7ABFB-F63A-41EA-9538-2D040AF8F7CD}" destId="{7C7D216A-9C3D-4F1B-9D12-514904B1CD0D}" srcOrd="0" destOrd="0" presId="urn:microsoft.com/office/officeart/2005/8/layout/hList1"/>
    <dgm:cxn modelId="{C1D4D839-2B5B-4202-BF1F-C69FFC1785A2}" type="presOf" srcId="{FAA6F849-F2A8-4DB7-80EA-A02B24BBDB40}" destId="{C7302F66-98C8-4DF4-AF2A-F796E954A8C2}" srcOrd="0" destOrd="1"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96FEEE1B-E370-4801-B661-45C7D470DE3F}" type="presOf" srcId="{A3A68194-7C4F-4540-B666-7E93E09E8AB6}" destId="{F65A4EB4-6A2B-4524-A7BF-5EF8311E2EA2}" srcOrd="0" destOrd="0" presId="urn:microsoft.com/office/officeart/2005/8/layout/hList1"/>
    <dgm:cxn modelId="{24DB2D74-DEFE-4199-B84A-7EF74C82D73C}" srcId="{01A7ABFB-F63A-41EA-9538-2D040AF8F7CD}" destId="{A3A68194-7C4F-4540-B666-7E93E09E8AB6}" srcOrd="1" destOrd="0" parTransId="{F79A5E84-8EF0-4374-8D61-9B4AC824768D}" sibTransId="{98D87FA7-AE2E-4419-B12B-727637AAE42C}"/>
    <dgm:cxn modelId="{E526DB73-42E4-4F68-A4FE-E4E813EF400D}" type="presOf" srcId="{4B3DD466-20A6-4578-8557-1C501CFD32E8}" destId="{C7302F66-98C8-4DF4-AF2A-F796E954A8C2}" srcOrd="0" destOrd="0" presId="urn:microsoft.com/office/officeart/2005/8/layout/hList1"/>
    <dgm:cxn modelId="{6BC3F4EF-2B38-42F8-BF9F-ADAF7A14B145}" type="presOf" srcId="{30A43990-9219-4FC6-81AB-B5A87DEEF306}" destId="{47093FA0-AA6A-415C-8681-E5506629973D}"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91F42ED3-2B6B-4C68-80A0-10116E5DC14E}" type="presOf" srcId="{7E1FF3A6-B79A-45FE-9A71-C7118DCE4262}" destId="{252D4295-5177-4616-ACD3-A86EB99D5130}" srcOrd="0" destOrd="1" presId="urn:microsoft.com/office/officeart/2005/8/layout/hList1"/>
    <dgm:cxn modelId="{A129D31B-DA92-4DD2-9490-FAA1CB01EB79}" type="presOf" srcId="{30FB2077-A395-4E6A-AC6D-B3ACA50143F4}" destId="{1E7A67F8-DD7E-43D2-AB50-1966489380A9}" srcOrd="0" destOrd="0"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B757AE20-B992-43E9-8EA5-8C91BA7A2162}" type="presOf" srcId="{88605A43-ABF9-48B4-A74E-0447B342700B}" destId="{252D4295-5177-4616-ACD3-A86EB99D5130}" srcOrd="0" destOrd="0"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2F1DA2C0-A08D-4F39-B680-B587000FA47D}" type="presOf" srcId="{921B1B2E-F849-4C0F-AEB0-3311935289C6}" destId="{C67B83E3-6576-424B-BCB0-EB11D284B4CB}" srcOrd="0" destOrd="0" presId="urn:microsoft.com/office/officeart/2005/8/layout/hList1"/>
    <dgm:cxn modelId="{C52BCB00-96A4-418D-B052-1DF2A7ADCDBB}" type="presParOf" srcId="{7C7D216A-9C3D-4F1B-9D12-514904B1CD0D}" destId="{E64AA75C-B704-4C51-86FC-C2F4DC2BDC2B}" srcOrd="0" destOrd="0" presId="urn:microsoft.com/office/officeart/2005/8/layout/hList1"/>
    <dgm:cxn modelId="{E1E70F70-0D78-47BA-B8F5-EB93A71FFF78}" type="presParOf" srcId="{E64AA75C-B704-4C51-86FC-C2F4DC2BDC2B}" destId="{C67B83E3-6576-424B-BCB0-EB11D284B4CB}" srcOrd="0" destOrd="0" presId="urn:microsoft.com/office/officeart/2005/8/layout/hList1"/>
    <dgm:cxn modelId="{ED2AE88E-8B51-4ECD-A51E-2D9C2229393C}" type="presParOf" srcId="{E64AA75C-B704-4C51-86FC-C2F4DC2BDC2B}" destId="{252D4295-5177-4616-ACD3-A86EB99D5130}" srcOrd="1" destOrd="0" presId="urn:microsoft.com/office/officeart/2005/8/layout/hList1"/>
    <dgm:cxn modelId="{87E80494-B681-480E-9C19-D5F852984E82}" type="presParOf" srcId="{7C7D216A-9C3D-4F1B-9D12-514904B1CD0D}" destId="{43201EB2-B5D0-46B8-A73A-2660E8D82CCE}" srcOrd="1" destOrd="0" presId="urn:microsoft.com/office/officeart/2005/8/layout/hList1"/>
    <dgm:cxn modelId="{5BF4327F-01A5-4F60-8662-B04B231981E4}" type="presParOf" srcId="{7C7D216A-9C3D-4F1B-9D12-514904B1CD0D}" destId="{18E98B0D-6E7F-49FD-91E8-937771A3BA95}" srcOrd="2" destOrd="0" presId="urn:microsoft.com/office/officeart/2005/8/layout/hList1"/>
    <dgm:cxn modelId="{CD6661BA-44A2-4DE9-9596-4BAFBE7B1EB5}" type="presParOf" srcId="{18E98B0D-6E7F-49FD-91E8-937771A3BA95}" destId="{F65A4EB4-6A2B-4524-A7BF-5EF8311E2EA2}" srcOrd="0" destOrd="0" presId="urn:microsoft.com/office/officeart/2005/8/layout/hList1"/>
    <dgm:cxn modelId="{4E62E370-BC46-4895-A9B5-9F601F922B55}" type="presParOf" srcId="{18E98B0D-6E7F-49FD-91E8-937771A3BA95}" destId="{C7302F66-98C8-4DF4-AF2A-F796E954A8C2}" srcOrd="1" destOrd="0" presId="urn:microsoft.com/office/officeart/2005/8/layout/hList1"/>
    <dgm:cxn modelId="{6DCB7873-9A7B-4E90-A332-94901A61E2AA}" type="presParOf" srcId="{7C7D216A-9C3D-4F1B-9D12-514904B1CD0D}" destId="{19513C4E-775F-4C8A-BCF4-9A91200FF16E}" srcOrd="3" destOrd="0" presId="urn:microsoft.com/office/officeart/2005/8/layout/hList1"/>
    <dgm:cxn modelId="{67B5C723-1873-4428-8BCF-5308239146C7}" type="presParOf" srcId="{7C7D216A-9C3D-4F1B-9D12-514904B1CD0D}" destId="{C7431C8D-6EE5-48B7-9E42-BAC93D0D2414}" srcOrd="4" destOrd="0" presId="urn:microsoft.com/office/officeart/2005/8/layout/hList1"/>
    <dgm:cxn modelId="{01642BA0-143E-48D2-8348-EABBF0F403AF}" type="presParOf" srcId="{C7431C8D-6EE5-48B7-9E42-BAC93D0D2414}" destId="{1E7A67F8-DD7E-43D2-AB50-1966489380A9}" srcOrd="0" destOrd="0" presId="urn:microsoft.com/office/officeart/2005/8/layout/hList1"/>
    <dgm:cxn modelId="{ED062FE4-29C6-4520-B837-3688CD2A1041}"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pPr/>
      <dgm:t>
        <a:bodyPr/>
        <a:lstStyle/>
        <a:p>
          <a:r>
            <a:rPr lang="tr-TR" dirty="0" smtClean="0"/>
            <a:t>Sözleşme Yönetimi</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pPr/>
      <dgm:t>
        <a:bodyPr/>
        <a:lstStyle/>
        <a:p>
          <a:r>
            <a:rPr lang="tr-TR" dirty="0" smtClean="0"/>
            <a:t>Sözleşme bölümleri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pPr/>
      <dgm:t>
        <a:bodyPr/>
        <a:lstStyle/>
        <a:p>
          <a:r>
            <a:rPr lang="tr-TR" dirty="0" smtClean="0"/>
            <a:t>Sözleşmede değişiklik nasıl Yapılır?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pPr/>
      <dgm:t>
        <a:bodyPr/>
        <a:lstStyle/>
        <a:p>
          <a:r>
            <a:rPr lang="tr-TR" dirty="0" smtClean="0"/>
            <a:t>Uygun Maliyetler</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pPr/>
      <dgm:t>
        <a:bodyPr/>
        <a:lstStyle/>
        <a:p>
          <a:r>
            <a:rPr lang="tr-TR" dirty="0" smtClean="0"/>
            <a:t>Uygun maliyet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pPr/>
      <dgm:t>
        <a:bodyPr/>
        <a:lstStyle/>
        <a:p>
          <a:r>
            <a:rPr lang="tr-TR" dirty="0" smtClean="0"/>
            <a:t>Uygun olmayan maliyet nedir?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pPr/>
      <dgm:t>
        <a:bodyPr/>
        <a:lstStyle/>
        <a:p>
          <a:r>
            <a:rPr lang="tr-TR" dirty="0" smtClean="0"/>
            <a:t>Dokümantasyon</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pPr/>
      <dgm:t>
        <a:bodyPr/>
        <a:lstStyle/>
        <a:p>
          <a:r>
            <a:rPr lang="tr-TR" dirty="0" smtClean="0"/>
            <a:t>Proje Dokümantasyonu</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4308A966-1AB9-4465-8C04-7FDEE69AFAB9}">
      <dgm:prSet phldrT="[Metin]"/>
      <dgm:spPr/>
      <dgm:t>
        <a:bodyPr/>
        <a:lstStyle/>
        <a:p>
          <a:r>
            <a:rPr lang="tr-TR" dirty="0" smtClean="0"/>
            <a:t>Ödeme süreci nasıl işletilir?</a:t>
          </a:r>
          <a:endParaRPr lang="tr-TR" dirty="0"/>
        </a:p>
      </dgm:t>
    </dgm:pt>
    <dgm:pt modelId="{77BC6B0D-2EC6-4764-B84D-ABE84B790AD5}" type="parTrans" cxnId="{5349A9A9-B180-4A39-B927-B5AC6692A36E}">
      <dgm:prSet/>
      <dgm:spPr/>
      <dgm:t>
        <a:bodyPr/>
        <a:lstStyle/>
        <a:p>
          <a:endParaRPr lang="tr-TR"/>
        </a:p>
      </dgm:t>
    </dgm:pt>
    <dgm:pt modelId="{6A2817CF-9464-4056-936E-850D49C96011}" type="sibTrans" cxnId="{5349A9A9-B180-4A39-B927-B5AC6692A36E}">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90DFF2BB-FA02-406F-8DD4-B436C2D04F6E}" type="presOf" srcId="{01A7ABFB-F63A-41EA-9538-2D040AF8F7CD}" destId="{7C7D216A-9C3D-4F1B-9D12-514904B1CD0D}"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596BBC9B-E4C4-40F6-9B6B-8E265FED8C8D}" type="presOf" srcId="{30FB2077-A395-4E6A-AC6D-B3ACA50143F4}" destId="{1E7A67F8-DD7E-43D2-AB50-1966489380A9}" srcOrd="0" destOrd="0" presId="urn:microsoft.com/office/officeart/2005/8/layout/hList1"/>
    <dgm:cxn modelId="{59935DC1-B294-4287-BD10-780396C7D529}" type="presOf" srcId="{4308A966-1AB9-4465-8C04-7FDEE69AFAB9}" destId="{47093FA0-AA6A-415C-8681-E5506629973D}" srcOrd="0" destOrd="1" presId="urn:microsoft.com/office/officeart/2005/8/layout/hList1"/>
    <dgm:cxn modelId="{24DB2D74-DEFE-4199-B84A-7EF74C82D73C}" srcId="{01A7ABFB-F63A-41EA-9538-2D040AF8F7CD}" destId="{A3A68194-7C4F-4540-B666-7E93E09E8AB6}" srcOrd="1" destOrd="0" parTransId="{F79A5E84-8EF0-4374-8D61-9B4AC824768D}" sibTransId="{98D87FA7-AE2E-4419-B12B-727637AAE42C}"/>
    <dgm:cxn modelId="{320F97B6-36C8-425A-A7F1-4386C6E7E0DA}" type="presOf" srcId="{921B1B2E-F849-4C0F-AEB0-3311935289C6}" destId="{C67B83E3-6576-424B-BCB0-EB11D284B4CB}" srcOrd="0" destOrd="0" presId="urn:microsoft.com/office/officeart/2005/8/layout/hList1"/>
    <dgm:cxn modelId="{5349A9A9-B180-4A39-B927-B5AC6692A36E}" srcId="{30FB2077-A395-4E6A-AC6D-B3ACA50143F4}" destId="{4308A966-1AB9-4465-8C04-7FDEE69AFAB9}" srcOrd="1" destOrd="0" parTransId="{77BC6B0D-2EC6-4764-B84D-ABE84B790AD5}" sibTransId="{6A2817CF-9464-4056-936E-850D49C96011}"/>
    <dgm:cxn modelId="{AB97418C-9777-428F-A93F-DF6C24A4FFFF}" srcId="{01A7ABFB-F63A-41EA-9538-2D040AF8F7CD}" destId="{921B1B2E-F849-4C0F-AEB0-3311935289C6}" srcOrd="0" destOrd="0" parTransId="{B8A1C7B0-505C-4BE5-8831-7CD7D1C85803}" sibTransId="{9A0171E8-040A-482E-B6EA-3C56513520C1}"/>
    <dgm:cxn modelId="{B3F31FA5-C7AA-4342-B617-3AD158895FF9}" srcId="{A3A68194-7C4F-4540-B666-7E93E09E8AB6}" destId="{FAA6F849-F2A8-4DB7-80EA-A02B24BBDB40}" srcOrd="1" destOrd="0" parTransId="{6D6A1814-86B5-4161-8D7C-A160F95E7B10}" sibTransId="{EED27394-9850-4C22-8E73-84583D8088C5}"/>
    <dgm:cxn modelId="{FF429888-93A3-49D4-BC80-D2E2B0BAEC29}" srcId="{01A7ABFB-F63A-41EA-9538-2D040AF8F7CD}" destId="{30FB2077-A395-4E6A-AC6D-B3ACA50143F4}" srcOrd="2" destOrd="0" parTransId="{EB574FAD-6F9C-462A-8AD6-4A613F1F8E34}" sibTransId="{975229CD-FCB4-4BC2-925D-F0798F021C1A}"/>
    <dgm:cxn modelId="{75D0F295-DD96-4BEF-AA27-EFCFD71E9A47}" type="presOf" srcId="{7E1FF3A6-B79A-45FE-9A71-C7118DCE4262}" destId="{252D4295-5177-4616-ACD3-A86EB99D5130}" srcOrd="0" destOrd="1" presId="urn:microsoft.com/office/officeart/2005/8/layout/hList1"/>
    <dgm:cxn modelId="{CFBAA574-7568-4367-9285-4500514F6205}" type="presOf" srcId="{88605A43-ABF9-48B4-A74E-0447B342700B}" destId="{252D4295-5177-4616-ACD3-A86EB99D5130}" srcOrd="0" destOrd="0" presId="urn:microsoft.com/office/officeart/2005/8/layout/hList1"/>
    <dgm:cxn modelId="{0A25BD87-1D13-4E39-99B4-CA1B80F609BD}" type="presOf" srcId="{30A43990-9219-4FC6-81AB-B5A87DEEF306}" destId="{47093FA0-AA6A-415C-8681-E5506629973D}" srcOrd="0" destOrd="0" presId="urn:microsoft.com/office/officeart/2005/8/layout/hList1"/>
    <dgm:cxn modelId="{705786A8-216A-4CCC-AC4C-2E59876F9E17}" type="presOf" srcId="{FAA6F849-F2A8-4DB7-80EA-A02B24BBDB40}" destId="{C7302F66-98C8-4DF4-AF2A-F796E954A8C2}" srcOrd="0" destOrd="1" presId="urn:microsoft.com/office/officeart/2005/8/layout/hList1"/>
    <dgm:cxn modelId="{1BA8A684-6BE3-49E2-A0D5-92C0D40C9410}" type="presOf" srcId="{4B3DD466-20A6-4578-8557-1C501CFD32E8}" destId="{C7302F66-98C8-4DF4-AF2A-F796E954A8C2}" srcOrd="0" destOrd="0" presId="urn:microsoft.com/office/officeart/2005/8/layout/hList1"/>
    <dgm:cxn modelId="{57FFA0D1-9309-44CF-9FFF-CEE656E150A7}" type="presOf" srcId="{A3A68194-7C4F-4540-B666-7E93E09E8AB6}" destId="{F65A4EB4-6A2B-4524-A7BF-5EF8311E2EA2}" srcOrd="0" destOrd="0" presId="urn:microsoft.com/office/officeart/2005/8/layout/hList1"/>
    <dgm:cxn modelId="{CDE290CF-D9E3-42AA-BC80-EBE5E9FBACF5}" type="presParOf" srcId="{7C7D216A-9C3D-4F1B-9D12-514904B1CD0D}" destId="{E64AA75C-B704-4C51-86FC-C2F4DC2BDC2B}" srcOrd="0" destOrd="0" presId="urn:microsoft.com/office/officeart/2005/8/layout/hList1"/>
    <dgm:cxn modelId="{BA21C00C-A056-444E-B7C7-2D5DBFAA4212}" type="presParOf" srcId="{E64AA75C-B704-4C51-86FC-C2F4DC2BDC2B}" destId="{C67B83E3-6576-424B-BCB0-EB11D284B4CB}" srcOrd="0" destOrd="0" presId="urn:microsoft.com/office/officeart/2005/8/layout/hList1"/>
    <dgm:cxn modelId="{BC122962-AC59-443C-A3B6-A6EE8E51DA84}" type="presParOf" srcId="{E64AA75C-B704-4C51-86FC-C2F4DC2BDC2B}" destId="{252D4295-5177-4616-ACD3-A86EB99D5130}" srcOrd="1" destOrd="0" presId="urn:microsoft.com/office/officeart/2005/8/layout/hList1"/>
    <dgm:cxn modelId="{DAC01F89-D63A-4AF8-9CBD-F1ABCE06EC5D}" type="presParOf" srcId="{7C7D216A-9C3D-4F1B-9D12-514904B1CD0D}" destId="{43201EB2-B5D0-46B8-A73A-2660E8D82CCE}" srcOrd="1" destOrd="0" presId="urn:microsoft.com/office/officeart/2005/8/layout/hList1"/>
    <dgm:cxn modelId="{567073E8-0AB8-46B5-A25E-314626E18700}" type="presParOf" srcId="{7C7D216A-9C3D-4F1B-9D12-514904B1CD0D}" destId="{18E98B0D-6E7F-49FD-91E8-937771A3BA95}" srcOrd="2" destOrd="0" presId="urn:microsoft.com/office/officeart/2005/8/layout/hList1"/>
    <dgm:cxn modelId="{1790ED37-D5CA-409D-9178-0A04B62B7A10}" type="presParOf" srcId="{18E98B0D-6E7F-49FD-91E8-937771A3BA95}" destId="{F65A4EB4-6A2B-4524-A7BF-5EF8311E2EA2}" srcOrd="0" destOrd="0" presId="urn:microsoft.com/office/officeart/2005/8/layout/hList1"/>
    <dgm:cxn modelId="{D2729D2B-064A-4C38-AFA3-BE26795ED981}" type="presParOf" srcId="{18E98B0D-6E7F-49FD-91E8-937771A3BA95}" destId="{C7302F66-98C8-4DF4-AF2A-F796E954A8C2}" srcOrd="1" destOrd="0" presId="urn:microsoft.com/office/officeart/2005/8/layout/hList1"/>
    <dgm:cxn modelId="{3071EDEC-EB7F-4884-8491-E0CBF4697EC3}" type="presParOf" srcId="{7C7D216A-9C3D-4F1B-9D12-514904B1CD0D}" destId="{19513C4E-775F-4C8A-BCF4-9A91200FF16E}" srcOrd="3" destOrd="0" presId="urn:microsoft.com/office/officeart/2005/8/layout/hList1"/>
    <dgm:cxn modelId="{70886854-5986-43EF-BF65-2DCC54C39EC0}" type="presParOf" srcId="{7C7D216A-9C3D-4F1B-9D12-514904B1CD0D}" destId="{C7431C8D-6EE5-48B7-9E42-BAC93D0D2414}" srcOrd="4" destOrd="0" presId="urn:microsoft.com/office/officeart/2005/8/layout/hList1"/>
    <dgm:cxn modelId="{B6618FC9-4272-4C0C-B46A-366ABFFF361D}" type="presParOf" srcId="{C7431C8D-6EE5-48B7-9E42-BAC93D0D2414}" destId="{1E7A67F8-DD7E-43D2-AB50-1966489380A9}" srcOrd="0" destOrd="0" presId="urn:microsoft.com/office/officeart/2005/8/layout/hList1"/>
    <dgm:cxn modelId="{392B3F9F-E7D7-44A5-B4EA-1CE659182A92}"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A3A68194-7C4F-4540-B666-7E93E09E8AB6}">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a:t>
          </a:r>
          <a:endParaRPr lang="tr-TR" sz="1800" dirty="0"/>
        </a:p>
      </dgm:t>
    </dgm:pt>
    <dgm:pt modelId="{F79A5E84-8EF0-4374-8D61-9B4AC824768D}" type="parTrans" cxnId="{24DB2D74-DEFE-4199-B84A-7EF74C82D73C}">
      <dgm:prSet/>
      <dgm:spPr/>
      <dgm:t>
        <a:bodyPr/>
        <a:lstStyle/>
        <a:p>
          <a:endParaRPr lang="tr-TR" sz="1600"/>
        </a:p>
      </dgm:t>
    </dgm:pt>
    <dgm:pt modelId="{98D87FA7-AE2E-4419-B12B-727637AAE42C}" type="sibTrans" cxnId="{24DB2D74-DEFE-4199-B84A-7EF74C82D73C}">
      <dgm:prSet/>
      <dgm:spPr/>
      <dgm:t>
        <a:bodyPr/>
        <a:lstStyle/>
        <a:p>
          <a:endParaRPr lang="tr-TR" sz="1600"/>
        </a:p>
      </dgm:t>
    </dgm:pt>
    <dgm:pt modelId="{4B3DD466-20A6-4578-8557-1C501CFD32E8}">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 ziyaretleri</a:t>
          </a:r>
          <a:endParaRPr lang="tr-TR" sz="1800" dirty="0"/>
        </a:p>
      </dgm:t>
    </dgm:pt>
    <dgm:pt modelId="{BB2985EB-B41B-4EC0-B31B-70852DF87704}" type="parTrans" cxnId="{05B18B06-6412-4149-8F2C-D9B72C35FF0F}">
      <dgm:prSet/>
      <dgm:spPr/>
      <dgm:t>
        <a:bodyPr/>
        <a:lstStyle/>
        <a:p>
          <a:endParaRPr lang="tr-TR" sz="1600"/>
        </a:p>
      </dgm:t>
    </dgm:pt>
    <dgm:pt modelId="{2661091D-33C0-48F1-8DE8-FB3631E61AAE}" type="sibTrans" cxnId="{05B18B06-6412-4149-8F2C-D9B72C35FF0F}">
      <dgm:prSet/>
      <dgm:spPr/>
      <dgm:t>
        <a:bodyPr/>
        <a:lstStyle/>
        <a:p>
          <a:endParaRPr lang="tr-TR" sz="1600"/>
        </a:p>
      </dgm:t>
    </dgm:pt>
    <dgm:pt modelId="{FAA6F849-F2A8-4DB7-80EA-A02B24BBDB40}">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Düzeltici tedbirler</a:t>
          </a:r>
          <a:endParaRPr lang="tr-TR" sz="1800" dirty="0"/>
        </a:p>
      </dgm:t>
    </dgm:pt>
    <dgm:pt modelId="{6D6A1814-86B5-4161-8D7C-A160F95E7B10}" type="parTrans" cxnId="{B3F31FA5-C7AA-4342-B617-3AD158895FF9}">
      <dgm:prSet/>
      <dgm:spPr/>
      <dgm:t>
        <a:bodyPr/>
        <a:lstStyle/>
        <a:p>
          <a:endParaRPr lang="tr-TR" sz="1600"/>
        </a:p>
      </dgm:t>
    </dgm:pt>
    <dgm:pt modelId="{EED27394-9850-4C22-8E73-84583D8088C5}" type="sibTrans" cxnId="{B3F31FA5-C7AA-4342-B617-3AD158895FF9}">
      <dgm:prSet/>
      <dgm:spPr/>
      <dgm:t>
        <a:bodyPr/>
        <a:lstStyle/>
        <a:p>
          <a:endParaRPr lang="tr-TR" sz="1600"/>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0" presStyleCnt="1">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0" presStyleCnt="1" custLinFactNeighborY="8764">
        <dgm:presLayoutVars>
          <dgm:bulletEnabled val="1"/>
        </dgm:presLayoutVars>
      </dgm:prSet>
      <dgm:spPr/>
      <dgm:t>
        <a:bodyPr/>
        <a:lstStyle/>
        <a:p>
          <a:endParaRPr lang="tr-TR"/>
        </a:p>
      </dgm:t>
    </dgm:pt>
  </dgm:ptLst>
  <dgm:cxnLst>
    <dgm:cxn modelId="{24DB2D74-DEFE-4199-B84A-7EF74C82D73C}" srcId="{01A7ABFB-F63A-41EA-9538-2D040AF8F7CD}" destId="{A3A68194-7C4F-4540-B666-7E93E09E8AB6}" srcOrd="0" destOrd="0" parTransId="{F79A5E84-8EF0-4374-8D61-9B4AC824768D}" sibTransId="{98D87FA7-AE2E-4419-B12B-727637AAE42C}"/>
    <dgm:cxn modelId="{62829450-AEAB-4229-AEA0-E908E07F7D3C}" type="presOf" srcId="{A3A68194-7C4F-4540-B666-7E93E09E8AB6}" destId="{F65A4EB4-6A2B-4524-A7BF-5EF8311E2EA2}" srcOrd="0" destOrd="0" presId="urn:microsoft.com/office/officeart/2005/8/layout/hList1"/>
    <dgm:cxn modelId="{92591A23-A0C7-42E4-A84B-FA9FEBA1B273}" type="presOf" srcId="{01A7ABFB-F63A-41EA-9538-2D040AF8F7CD}" destId="{7C7D216A-9C3D-4F1B-9D12-514904B1CD0D}" srcOrd="0" destOrd="0"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05B18B06-6412-4149-8F2C-D9B72C35FF0F}" srcId="{A3A68194-7C4F-4540-B666-7E93E09E8AB6}" destId="{4B3DD466-20A6-4578-8557-1C501CFD32E8}" srcOrd="0" destOrd="0" parTransId="{BB2985EB-B41B-4EC0-B31B-70852DF87704}" sibTransId="{2661091D-33C0-48F1-8DE8-FB3631E61AAE}"/>
    <dgm:cxn modelId="{1F7C24FE-361E-486C-8F68-16321DC639F8}" type="presOf" srcId="{FAA6F849-F2A8-4DB7-80EA-A02B24BBDB40}" destId="{C7302F66-98C8-4DF4-AF2A-F796E954A8C2}" srcOrd="0" destOrd="1" presId="urn:microsoft.com/office/officeart/2005/8/layout/hList1"/>
    <dgm:cxn modelId="{6DECE9C2-15FA-4BBF-BB2B-3CCCC99FF39E}" type="presOf" srcId="{4B3DD466-20A6-4578-8557-1C501CFD32E8}" destId="{C7302F66-98C8-4DF4-AF2A-F796E954A8C2}" srcOrd="0" destOrd="0" presId="urn:microsoft.com/office/officeart/2005/8/layout/hList1"/>
    <dgm:cxn modelId="{DE461561-E79D-43A0-BEDD-B96D2290FBC3}" type="presParOf" srcId="{7C7D216A-9C3D-4F1B-9D12-514904B1CD0D}" destId="{18E98B0D-6E7F-49FD-91E8-937771A3BA95}" srcOrd="0" destOrd="0" presId="urn:microsoft.com/office/officeart/2005/8/layout/hList1"/>
    <dgm:cxn modelId="{FF5E3FE3-8853-498A-8BDF-1FAD81750368}" type="presParOf" srcId="{18E98B0D-6E7F-49FD-91E8-937771A3BA95}" destId="{F65A4EB4-6A2B-4524-A7BF-5EF8311E2EA2}" srcOrd="0" destOrd="0" presId="urn:microsoft.com/office/officeart/2005/8/layout/hList1"/>
    <dgm:cxn modelId="{3E870E20-ABCE-4CBB-862E-898A4713BB93}" type="presParOf" srcId="{18E98B0D-6E7F-49FD-91E8-937771A3BA95}" destId="{C7302F66-98C8-4DF4-AF2A-F796E954A8C2}"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Yönetimi</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 bölümleri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Sözleşmede değişiklik nasıl Yapılır?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Maliyetler</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olmayan maliyet nedir?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Dokümantasyon</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Proje Dokümantasyonu</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4308A966-1AB9-4465-8C04-7FDEE69AFAB9}">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Ödeme süreci nasıl işletilir?</a:t>
          </a:r>
          <a:endParaRPr lang="tr-TR" dirty="0"/>
        </a:p>
      </dgm:t>
    </dgm:pt>
    <dgm:pt modelId="{77BC6B0D-2EC6-4764-B84D-ABE84B790AD5}" type="parTrans" cxnId="{5349A9A9-B180-4A39-B927-B5AC6692A36E}">
      <dgm:prSet/>
      <dgm:spPr/>
      <dgm:t>
        <a:bodyPr/>
        <a:lstStyle/>
        <a:p>
          <a:endParaRPr lang="tr-TR"/>
        </a:p>
      </dgm:t>
    </dgm:pt>
    <dgm:pt modelId="{6A2817CF-9464-4056-936E-850D49C96011}" type="sibTrans" cxnId="{5349A9A9-B180-4A39-B927-B5AC6692A36E}">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B0E33746-EAB9-4989-8744-5C511D1DE9A5}" type="presOf" srcId="{7E1FF3A6-B79A-45FE-9A71-C7118DCE4262}" destId="{252D4295-5177-4616-ACD3-A86EB99D5130}" srcOrd="0" destOrd="1" presId="urn:microsoft.com/office/officeart/2005/8/layout/hList1"/>
    <dgm:cxn modelId="{24DB2D74-DEFE-4199-B84A-7EF74C82D73C}" srcId="{01A7ABFB-F63A-41EA-9538-2D040AF8F7CD}" destId="{A3A68194-7C4F-4540-B666-7E93E09E8AB6}" srcOrd="1" destOrd="0" parTransId="{F79A5E84-8EF0-4374-8D61-9B4AC824768D}" sibTransId="{98D87FA7-AE2E-4419-B12B-727637AAE42C}"/>
    <dgm:cxn modelId="{B3F31FA5-C7AA-4342-B617-3AD158895FF9}" srcId="{A3A68194-7C4F-4540-B666-7E93E09E8AB6}" destId="{FAA6F849-F2A8-4DB7-80EA-A02B24BBDB40}" srcOrd="1" destOrd="0" parTransId="{6D6A1814-86B5-4161-8D7C-A160F95E7B10}" sibTransId="{EED27394-9850-4C22-8E73-84583D8088C5}"/>
    <dgm:cxn modelId="{FF429888-93A3-49D4-BC80-D2E2B0BAEC29}" srcId="{01A7ABFB-F63A-41EA-9538-2D040AF8F7CD}" destId="{30FB2077-A395-4E6A-AC6D-B3ACA50143F4}" srcOrd="2" destOrd="0" parTransId="{EB574FAD-6F9C-462A-8AD6-4A613F1F8E34}" sibTransId="{975229CD-FCB4-4BC2-925D-F0798F021C1A}"/>
    <dgm:cxn modelId="{C763FF7D-2469-4E69-9E54-67EDA4070213}" srcId="{921B1B2E-F849-4C0F-AEB0-3311935289C6}" destId="{7E1FF3A6-B79A-45FE-9A71-C7118DCE4262}" srcOrd="1" destOrd="0" parTransId="{D9DB92B4-77CD-478A-8ACE-37D22523AE29}" sibTransId="{80CA923E-04E9-4121-BD14-9D92A661BBDD}"/>
    <dgm:cxn modelId="{3156C7BD-7AFA-4634-81EA-4BEA564F68A7}" srcId="{30FB2077-A395-4E6A-AC6D-B3ACA50143F4}" destId="{30A43990-9219-4FC6-81AB-B5A87DEEF306}" srcOrd="0" destOrd="0" parTransId="{8455E36E-ED3C-400B-AA72-D084417EC462}" sibTransId="{0AF4557C-87DA-4DED-A50B-C11A03095237}"/>
    <dgm:cxn modelId="{DA075BEF-0FF9-4AF1-B349-CE6EE4367C94}" type="presOf" srcId="{921B1B2E-F849-4C0F-AEB0-3311935289C6}" destId="{C67B83E3-6576-424B-BCB0-EB11D284B4CB}"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AB97418C-9777-428F-A93F-DF6C24A4FFFF}" srcId="{01A7ABFB-F63A-41EA-9538-2D040AF8F7CD}" destId="{921B1B2E-F849-4C0F-AEB0-3311935289C6}" srcOrd="0" destOrd="0" parTransId="{B8A1C7B0-505C-4BE5-8831-7CD7D1C85803}" sibTransId="{9A0171E8-040A-482E-B6EA-3C56513520C1}"/>
    <dgm:cxn modelId="{8633C6DD-F560-4889-A9A6-84FDF2C837DD}" type="presOf" srcId="{A3A68194-7C4F-4540-B666-7E93E09E8AB6}" destId="{F65A4EB4-6A2B-4524-A7BF-5EF8311E2EA2}" srcOrd="0" destOrd="0" presId="urn:microsoft.com/office/officeart/2005/8/layout/hList1"/>
    <dgm:cxn modelId="{7367023A-78B6-49DB-AB50-8F4089C3F88A}" type="presOf" srcId="{30A43990-9219-4FC6-81AB-B5A87DEEF306}" destId="{47093FA0-AA6A-415C-8681-E5506629973D}" srcOrd="0" destOrd="0" presId="urn:microsoft.com/office/officeart/2005/8/layout/hList1"/>
    <dgm:cxn modelId="{5349A9A9-B180-4A39-B927-B5AC6692A36E}" srcId="{30FB2077-A395-4E6A-AC6D-B3ACA50143F4}" destId="{4308A966-1AB9-4465-8C04-7FDEE69AFAB9}" srcOrd="1" destOrd="0" parTransId="{77BC6B0D-2EC6-4764-B84D-ABE84B790AD5}" sibTransId="{6A2817CF-9464-4056-936E-850D49C96011}"/>
    <dgm:cxn modelId="{EF7A34E0-E721-437A-972C-63C9826DC1CF}" type="presOf" srcId="{4B3DD466-20A6-4578-8557-1C501CFD32E8}" destId="{C7302F66-98C8-4DF4-AF2A-F796E954A8C2}" srcOrd="0" destOrd="0" presId="urn:microsoft.com/office/officeart/2005/8/layout/hList1"/>
    <dgm:cxn modelId="{81BCCC46-F7AA-484C-8CDB-329B214A7DAA}" type="presOf" srcId="{01A7ABFB-F63A-41EA-9538-2D040AF8F7CD}" destId="{7C7D216A-9C3D-4F1B-9D12-514904B1CD0D}" srcOrd="0" destOrd="0" presId="urn:microsoft.com/office/officeart/2005/8/layout/hList1"/>
    <dgm:cxn modelId="{8718C04E-9660-4998-939B-6A1FAC82BA2A}" srcId="{921B1B2E-F849-4C0F-AEB0-3311935289C6}" destId="{88605A43-ABF9-48B4-A74E-0447B342700B}" srcOrd="0" destOrd="0" parTransId="{B615AE45-3B58-4CA7-AC0A-A9D5F20FB807}" sibTransId="{807981F4-A0B5-47AB-8251-253C91FA680F}"/>
    <dgm:cxn modelId="{A4284C7A-E6A8-4B14-978D-58C43526FD93}" type="presOf" srcId="{FAA6F849-F2A8-4DB7-80EA-A02B24BBDB40}" destId="{C7302F66-98C8-4DF4-AF2A-F796E954A8C2}" srcOrd="0" destOrd="1" presId="urn:microsoft.com/office/officeart/2005/8/layout/hList1"/>
    <dgm:cxn modelId="{F34E1EDA-CBAB-4233-984F-A5858D2469E9}" type="presOf" srcId="{4308A966-1AB9-4465-8C04-7FDEE69AFAB9}" destId="{47093FA0-AA6A-415C-8681-E5506629973D}" srcOrd="0" destOrd="1" presId="urn:microsoft.com/office/officeart/2005/8/layout/hList1"/>
    <dgm:cxn modelId="{23E7A229-93F9-4A9D-80E9-580FD4A3D0F6}" type="presOf" srcId="{88605A43-ABF9-48B4-A74E-0447B342700B}" destId="{252D4295-5177-4616-ACD3-A86EB99D5130}" srcOrd="0" destOrd="0" presId="urn:microsoft.com/office/officeart/2005/8/layout/hList1"/>
    <dgm:cxn modelId="{C22ECA7F-8F71-4B75-A0C0-AF27248273E2}" type="presOf" srcId="{30FB2077-A395-4E6A-AC6D-B3ACA50143F4}" destId="{1E7A67F8-DD7E-43D2-AB50-1966489380A9}" srcOrd="0" destOrd="0" presId="urn:microsoft.com/office/officeart/2005/8/layout/hList1"/>
    <dgm:cxn modelId="{D0CDD8FC-DE1F-4A3C-94D0-0AC09BC60B97}" type="presParOf" srcId="{7C7D216A-9C3D-4F1B-9D12-514904B1CD0D}" destId="{E64AA75C-B704-4C51-86FC-C2F4DC2BDC2B}" srcOrd="0" destOrd="0" presId="urn:microsoft.com/office/officeart/2005/8/layout/hList1"/>
    <dgm:cxn modelId="{C6A281CA-853B-4264-B9FA-4ADE079028CB}" type="presParOf" srcId="{E64AA75C-B704-4C51-86FC-C2F4DC2BDC2B}" destId="{C67B83E3-6576-424B-BCB0-EB11D284B4CB}" srcOrd="0" destOrd="0" presId="urn:microsoft.com/office/officeart/2005/8/layout/hList1"/>
    <dgm:cxn modelId="{0C7206E2-7FA7-4105-976D-8F4D31F1117C}" type="presParOf" srcId="{E64AA75C-B704-4C51-86FC-C2F4DC2BDC2B}" destId="{252D4295-5177-4616-ACD3-A86EB99D5130}" srcOrd="1" destOrd="0" presId="urn:microsoft.com/office/officeart/2005/8/layout/hList1"/>
    <dgm:cxn modelId="{F8D155EB-D852-4A8A-8B1E-E5D8A3F5648A}" type="presParOf" srcId="{7C7D216A-9C3D-4F1B-9D12-514904B1CD0D}" destId="{43201EB2-B5D0-46B8-A73A-2660E8D82CCE}" srcOrd="1" destOrd="0" presId="urn:microsoft.com/office/officeart/2005/8/layout/hList1"/>
    <dgm:cxn modelId="{5CD12B65-8E1C-4606-9AD8-487A3B1985D3}" type="presParOf" srcId="{7C7D216A-9C3D-4F1B-9D12-514904B1CD0D}" destId="{18E98B0D-6E7F-49FD-91E8-937771A3BA95}" srcOrd="2" destOrd="0" presId="urn:microsoft.com/office/officeart/2005/8/layout/hList1"/>
    <dgm:cxn modelId="{E7511924-CBF4-41D8-B55B-3B5588C5FAE6}" type="presParOf" srcId="{18E98B0D-6E7F-49FD-91E8-937771A3BA95}" destId="{F65A4EB4-6A2B-4524-A7BF-5EF8311E2EA2}" srcOrd="0" destOrd="0" presId="urn:microsoft.com/office/officeart/2005/8/layout/hList1"/>
    <dgm:cxn modelId="{1262449A-906C-4F29-ABC2-D7AB30A682AB}" type="presParOf" srcId="{18E98B0D-6E7F-49FD-91E8-937771A3BA95}" destId="{C7302F66-98C8-4DF4-AF2A-F796E954A8C2}" srcOrd="1" destOrd="0" presId="urn:microsoft.com/office/officeart/2005/8/layout/hList1"/>
    <dgm:cxn modelId="{FCAA3B11-B26B-4BB3-8489-7A04422BA836}" type="presParOf" srcId="{7C7D216A-9C3D-4F1B-9D12-514904B1CD0D}" destId="{19513C4E-775F-4C8A-BCF4-9A91200FF16E}" srcOrd="3" destOrd="0" presId="urn:microsoft.com/office/officeart/2005/8/layout/hList1"/>
    <dgm:cxn modelId="{C8BA60BE-460A-4B22-9264-7C31DC84FC01}" type="presParOf" srcId="{7C7D216A-9C3D-4F1B-9D12-514904B1CD0D}" destId="{C7431C8D-6EE5-48B7-9E42-BAC93D0D2414}" srcOrd="4" destOrd="0" presId="urn:microsoft.com/office/officeart/2005/8/layout/hList1"/>
    <dgm:cxn modelId="{7BC83C32-BA68-4991-BA18-519883D14D71}" type="presParOf" srcId="{C7431C8D-6EE5-48B7-9E42-BAC93D0D2414}" destId="{1E7A67F8-DD7E-43D2-AB50-1966489380A9}" srcOrd="0" destOrd="0" presId="urn:microsoft.com/office/officeart/2005/8/layout/hList1"/>
    <dgm:cxn modelId="{C4A7757B-D556-41A0-87EB-DE77F2C84255}"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kuralları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usulleri nelerdir?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Hangi raporlar düzenlenmelidir?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 nasıl sağlanmalıdır?</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550FF52A-982A-4792-9D56-856E0AF85337}" type="presOf" srcId="{30A43990-9219-4FC6-81AB-B5A87DEEF306}" destId="{47093FA0-AA6A-415C-8681-E5506629973D}"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668CF6A2-D323-490F-B913-03EE6A5B0C69}" type="presOf" srcId="{7E1FF3A6-B79A-45FE-9A71-C7118DCE4262}" destId="{252D4295-5177-4616-ACD3-A86EB99D5130}" srcOrd="0" destOrd="1" presId="urn:microsoft.com/office/officeart/2005/8/layout/hList1"/>
    <dgm:cxn modelId="{B3BAA585-B472-4238-8CFB-34C34F896890}" type="presOf" srcId="{A3A68194-7C4F-4540-B666-7E93E09E8AB6}" destId="{F65A4EB4-6A2B-4524-A7BF-5EF8311E2EA2}"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60D34CE1-C66B-4B59-9A6C-37AEAACB38BC}" type="presOf" srcId="{88605A43-ABF9-48B4-A74E-0447B342700B}" destId="{252D4295-5177-4616-ACD3-A86EB99D5130}" srcOrd="0" destOrd="0" presId="urn:microsoft.com/office/officeart/2005/8/layout/hList1"/>
    <dgm:cxn modelId="{80332B44-94D8-4420-87A3-FE3B982FBEC8}" type="presOf" srcId="{4B3DD466-20A6-4578-8557-1C501CFD32E8}" destId="{C7302F66-98C8-4DF4-AF2A-F796E954A8C2}" srcOrd="0" destOrd="0" presId="urn:microsoft.com/office/officeart/2005/8/layout/hList1"/>
    <dgm:cxn modelId="{895FB749-1119-4B4F-B6B9-DB3F3E63210B}" type="presOf" srcId="{FAA6F849-F2A8-4DB7-80EA-A02B24BBDB40}" destId="{C7302F66-98C8-4DF4-AF2A-F796E954A8C2}" srcOrd="0" destOrd="1"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FF429888-93A3-49D4-BC80-D2E2B0BAEC29}" srcId="{01A7ABFB-F63A-41EA-9538-2D040AF8F7CD}" destId="{30FB2077-A395-4E6A-AC6D-B3ACA50143F4}" srcOrd="2" destOrd="0" parTransId="{EB574FAD-6F9C-462A-8AD6-4A613F1F8E34}" sibTransId="{975229CD-FCB4-4BC2-925D-F0798F021C1A}"/>
    <dgm:cxn modelId="{9D76B08A-F368-4754-BE63-76A7F144B35B}" type="presOf" srcId="{01A7ABFB-F63A-41EA-9538-2D040AF8F7CD}" destId="{7C7D216A-9C3D-4F1B-9D12-514904B1CD0D}" srcOrd="0" destOrd="0" presId="urn:microsoft.com/office/officeart/2005/8/layout/hList1"/>
    <dgm:cxn modelId="{997BA7F6-31A0-458C-84F9-211D5178DA6B}" type="presOf" srcId="{921B1B2E-F849-4C0F-AEB0-3311935289C6}" destId="{C67B83E3-6576-424B-BCB0-EB11D284B4CB}" srcOrd="0" destOrd="0" presId="urn:microsoft.com/office/officeart/2005/8/layout/hList1"/>
    <dgm:cxn modelId="{217F4E53-AC18-473E-AA0B-E48928AEE5B1}" type="presOf" srcId="{30FB2077-A395-4E6A-AC6D-B3ACA50143F4}" destId="{1E7A67F8-DD7E-43D2-AB50-1966489380A9}" srcOrd="0" destOrd="0" presId="urn:microsoft.com/office/officeart/2005/8/layout/hList1"/>
    <dgm:cxn modelId="{1871FD19-517B-4E51-BFB2-02A61CD73CCE}" type="presParOf" srcId="{7C7D216A-9C3D-4F1B-9D12-514904B1CD0D}" destId="{E64AA75C-B704-4C51-86FC-C2F4DC2BDC2B}" srcOrd="0" destOrd="0" presId="urn:microsoft.com/office/officeart/2005/8/layout/hList1"/>
    <dgm:cxn modelId="{4ED7A35D-DDB6-403E-B3E7-61ADBBE45996}" type="presParOf" srcId="{E64AA75C-B704-4C51-86FC-C2F4DC2BDC2B}" destId="{C67B83E3-6576-424B-BCB0-EB11D284B4CB}" srcOrd="0" destOrd="0" presId="urn:microsoft.com/office/officeart/2005/8/layout/hList1"/>
    <dgm:cxn modelId="{9411DA0F-A763-44CD-B20F-F6D6562A3BD3}" type="presParOf" srcId="{E64AA75C-B704-4C51-86FC-C2F4DC2BDC2B}" destId="{252D4295-5177-4616-ACD3-A86EB99D5130}" srcOrd="1" destOrd="0" presId="urn:microsoft.com/office/officeart/2005/8/layout/hList1"/>
    <dgm:cxn modelId="{6B3B6931-57C7-44F7-87E4-EA7BEC96C53F}" type="presParOf" srcId="{7C7D216A-9C3D-4F1B-9D12-514904B1CD0D}" destId="{43201EB2-B5D0-46B8-A73A-2660E8D82CCE}" srcOrd="1" destOrd="0" presId="urn:microsoft.com/office/officeart/2005/8/layout/hList1"/>
    <dgm:cxn modelId="{15DA11E7-18C8-44FE-9BF3-C27CDCF463FD}" type="presParOf" srcId="{7C7D216A-9C3D-4F1B-9D12-514904B1CD0D}" destId="{18E98B0D-6E7F-49FD-91E8-937771A3BA95}" srcOrd="2" destOrd="0" presId="urn:microsoft.com/office/officeart/2005/8/layout/hList1"/>
    <dgm:cxn modelId="{112FA2F1-66F1-4136-8CF7-42479C204BFC}" type="presParOf" srcId="{18E98B0D-6E7F-49FD-91E8-937771A3BA95}" destId="{F65A4EB4-6A2B-4524-A7BF-5EF8311E2EA2}" srcOrd="0" destOrd="0" presId="urn:microsoft.com/office/officeart/2005/8/layout/hList1"/>
    <dgm:cxn modelId="{0528A287-0A33-44B4-AC54-074F0DF596C9}" type="presParOf" srcId="{18E98B0D-6E7F-49FD-91E8-937771A3BA95}" destId="{C7302F66-98C8-4DF4-AF2A-F796E954A8C2}" srcOrd="1" destOrd="0" presId="urn:microsoft.com/office/officeart/2005/8/layout/hList1"/>
    <dgm:cxn modelId="{1E26220F-52B6-41AE-9C7C-3D7FC97BA8C6}" type="presParOf" srcId="{7C7D216A-9C3D-4F1B-9D12-514904B1CD0D}" destId="{19513C4E-775F-4C8A-BCF4-9A91200FF16E}" srcOrd="3" destOrd="0" presId="urn:microsoft.com/office/officeart/2005/8/layout/hList1"/>
    <dgm:cxn modelId="{B43E926E-9505-4936-BEBD-2AD81DD09D8D}" type="presParOf" srcId="{7C7D216A-9C3D-4F1B-9D12-514904B1CD0D}" destId="{C7431C8D-6EE5-48B7-9E42-BAC93D0D2414}" srcOrd="4" destOrd="0" presId="urn:microsoft.com/office/officeart/2005/8/layout/hList1"/>
    <dgm:cxn modelId="{DC0B7A5B-905C-43E8-9389-0751DDED3B7E}" type="presParOf" srcId="{C7431C8D-6EE5-48B7-9E42-BAC93D0D2414}" destId="{1E7A67F8-DD7E-43D2-AB50-1966489380A9}" srcOrd="0" destOrd="0" presId="urn:microsoft.com/office/officeart/2005/8/layout/hList1"/>
    <dgm:cxn modelId="{ADB5BFA9-087D-40F9-BD8C-C2D5E5FDCB4B}"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A3A68194-7C4F-4540-B666-7E93E09E8AB6}">
      <dgm:prSet phldrT="[Metin]" custT="1"/>
      <dgm:spPr/>
      <dgm:t>
        <a:bodyPr/>
        <a:lstStyle/>
        <a:p>
          <a:r>
            <a:rPr lang="tr-TR" sz="1800" dirty="0" smtClean="0"/>
            <a:t>İzleme</a:t>
          </a:r>
          <a:endParaRPr lang="tr-TR" sz="1800" dirty="0"/>
        </a:p>
      </dgm:t>
    </dgm:pt>
    <dgm:pt modelId="{F79A5E84-8EF0-4374-8D61-9B4AC824768D}" type="parTrans" cxnId="{24DB2D74-DEFE-4199-B84A-7EF74C82D73C}">
      <dgm:prSet/>
      <dgm:spPr/>
      <dgm:t>
        <a:bodyPr/>
        <a:lstStyle/>
        <a:p>
          <a:endParaRPr lang="tr-TR" sz="1600"/>
        </a:p>
      </dgm:t>
    </dgm:pt>
    <dgm:pt modelId="{98D87FA7-AE2E-4419-B12B-727637AAE42C}" type="sibTrans" cxnId="{24DB2D74-DEFE-4199-B84A-7EF74C82D73C}">
      <dgm:prSet/>
      <dgm:spPr/>
      <dgm:t>
        <a:bodyPr/>
        <a:lstStyle/>
        <a:p>
          <a:endParaRPr lang="tr-TR" sz="1600"/>
        </a:p>
      </dgm:t>
    </dgm:pt>
    <dgm:pt modelId="{4B3DD466-20A6-4578-8557-1C501CFD32E8}">
      <dgm:prSet phldrT="[Metin]" custT="1"/>
      <dgm:spPr/>
      <dgm:t>
        <a:bodyPr/>
        <a:lstStyle/>
        <a:p>
          <a:r>
            <a:rPr lang="tr-TR" sz="1800" dirty="0" smtClean="0"/>
            <a:t>İzleme ziyaretleri</a:t>
          </a:r>
          <a:endParaRPr lang="tr-TR" sz="1800" dirty="0"/>
        </a:p>
      </dgm:t>
    </dgm:pt>
    <dgm:pt modelId="{BB2985EB-B41B-4EC0-B31B-70852DF87704}" type="parTrans" cxnId="{05B18B06-6412-4149-8F2C-D9B72C35FF0F}">
      <dgm:prSet/>
      <dgm:spPr/>
      <dgm:t>
        <a:bodyPr/>
        <a:lstStyle/>
        <a:p>
          <a:endParaRPr lang="tr-TR" sz="1600"/>
        </a:p>
      </dgm:t>
    </dgm:pt>
    <dgm:pt modelId="{2661091D-33C0-48F1-8DE8-FB3631E61AAE}" type="sibTrans" cxnId="{05B18B06-6412-4149-8F2C-D9B72C35FF0F}">
      <dgm:prSet/>
      <dgm:spPr/>
      <dgm:t>
        <a:bodyPr/>
        <a:lstStyle/>
        <a:p>
          <a:endParaRPr lang="tr-TR" sz="1600"/>
        </a:p>
      </dgm:t>
    </dgm:pt>
    <dgm:pt modelId="{FAA6F849-F2A8-4DB7-80EA-A02B24BBDB40}">
      <dgm:prSet phldrT="[Metin]" custT="1"/>
      <dgm:spPr/>
      <dgm:t>
        <a:bodyPr/>
        <a:lstStyle/>
        <a:p>
          <a:r>
            <a:rPr lang="tr-TR" sz="1800" dirty="0" smtClean="0"/>
            <a:t>Düzeltici tedbirler</a:t>
          </a:r>
          <a:endParaRPr lang="tr-TR" sz="1800" dirty="0"/>
        </a:p>
      </dgm:t>
    </dgm:pt>
    <dgm:pt modelId="{6D6A1814-86B5-4161-8D7C-A160F95E7B10}" type="parTrans" cxnId="{B3F31FA5-C7AA-4342-B617-3AD158895FF9}">
      <dgm:prSet/>
      <dgm:spPr/>
      <dgm:t>
        <a:bodyPr/>
        <a:lstStyle/>
        <a:p>
          <a:endParaRPr lang="tr-TR" sz="1600"/>
        </a:p>
      </dgm:t>
    </dgm:pt>
    <dgm:pt modelId="{EED27394-9850-4C22-8E73-84583D8088C5}" type="sibTrans" cxnId="{B3F31FA5-C7AA-4342-B617-3AD158895FF9}">
      <dgm:prSet/>
      <dgm:spPr/>
      <dgm:t>
        <a:bodyPr/>
        <a:lstStyle/>
        <a:p>
          <a:endParaRPr lang="tr-TR" sz="1600"/>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0" presStyleCnt="1">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0" presStyleCnt="1" custLinFactNeighborX="-2703" custLinFactNeighborY="-12043">
        <dgm:presLayoutVars>
          <dgm:bulletEnabled val="1"/>
        </dgm:presLayoutVars>
      </dgm:prSet>
      <dgm:spPr/>
      <dgm:t>
        <a:bodyPr/>
        <a:lstStyle/>
        <a:p>
          <a:endParaRPr lang="tr-TR"/>
        </a:p>
      </dgm:t>
    </dgm:pt>
  </dgm:ptLst>
  <dgm:cxnLst>
    <dgm:cxn modelId="{24DB2D74-DEFE-4199-B84A-7EF74C82D73C}" srcId="{01A7ABFB-F63A-41EA-9538-2D040AF8F7CD}" destId="{A3A68194-7C4F-4540-B666-7E93E09E8AB6}" srcOrd="0" destOrd="0" parTransId="{F79A5E84-8EF0-4374-8D61-9B4AC824768D}" sibTransId="{98D87FA7-AE2E-4419-B12B-727637AAE42C}"/>
    <dgm:cxn modelId="{B3F31FA5-C7AA-4342-B617-3AD158895FF9}" srcId="{A3A68194-7C4F-4540-B666-7E93E09E8AB6}" destId="{FAA6F849-F2A8-4DB7-80EA-A02B24BBDB40}" srcOrd="1" destOrd="0" parTransId="{6D6A1814-86B5-4161-8D7C-A160F95E7B10}" sibTransId="{EED27394-9850-4C22-8E73-84583D8088C5}"/>
    <dgm:cxn modelId="{05B18B06-6412-4149-8F2C-D9B72C35FF0F}" srcId="{A3A68194-7C4F-4540-B666-7E93E09E8AB6}" destId="{4B3DD466-20A6-4578-8557-1C501CFD32E8}" srcOrd="0" destOrd="0" parTransId="{BB2985EB-B41B-4EC0-B31B-70852DF87704}" sibTransId="{2661091D-33C0-48F1-8DE8-FB3631E61AAE}"/>
    <dgm:cxn modelId="{5ACEFA93-62F5-478B-B2CD-7021D34888F5}" type="presOf" srcId="{A3A68194-7C4F-4540-B666-7E93E09E8AB6}" destId="{F65A4EB4-6A2B-4524-A7BF-5EF8311E2EA2}" srcOrd="0" destOrd="0" presId="urn:microsoft.com/office/officeart/2005/8/layout/hList1"/>
    <dgm:cxn modelId="{FE77D075-4DDA-4928-AC0C-6889E5F3AE2F}" type="presOf" srcId="{01A7ABFB-F63A-41EA-9538-2D040AF8F7CD}" destId="{7C7D216A-9C3D-4F1B-9D12-514904B1CD0D}" srcOrd="0" destOrd="0" presId="urn:microsoft.com/office/officeart/2005/8/layout/hList1"/>
    <dgm:cxn modelId="{7D60D5D1-E0A5-4E93-8104-C1FF4E48AE44}" type="presOf" srcId="{FAA6F849-F2A8-4DB7-80EA-A02B24BBDB40}" destId="{C7302F66-98C8-4DF4-AF2A-F796E954A8C2}" srcOrd="0" destOrd="1" presId="urn:microsoft.com/office/officeart/2005/8/layout/hList1"/>
    <dgm:cxn modelId="{CB794212-C8C3-48B8-B777-9530D7E651CA}" type="presOf" srcId="{4B3DD466-20A6-4578-8557-1C501CFD32E8}" destId="{C7302F66-98C8-4DF4-AF2A-F796E954A8C2}" srcOrd="0" destOrd="0" presId="urn:microsoft.com/office/officeart/2005/8/layout/hList1"/>
    <dgm:cxn modelId="{14EAA0C9-1138-4ABF-AB0C-8118DF9C4EC5}" type="presParOf" srcId="{7C7D216A-9C3D-4F1B-9D12-514904B1CD0D}" destId="{18E98B0D-6E7F-49FD-91E8-937771A3BA95}" srcOrd="0" destOrd="0" presId="urn:microsoft.com/office/officeart/2005/8/layout/hList1"/>
    <dgm:cxn modelId="{96B8ADC0-C0F6-4323-ADC4-D4FC21B6FBCC}" type="presParOf" srcId="{18E98B0D-6E7F-49FD-91E8-937771A3BA95}" destId="{F65A4EB4-6A2B-4524-A7BF-5EF8311E2EA2}" srcOrd="0" destOrd="0" presId="urn:microsoft.com/office/officeart/2005/8/layout/hList1"/>
    <dgm:cxn modelId="{7DB354E1-80A5-46C0-AE8A-8DF67EC71544}" type="presParOf" srcId="{18E98B0D-6E7F-49FD-91E8-937771A3BA95}" destId="{C7302F66-98C8-4DF4-AF2A-F796E954A8C2}"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pPr/>
      <dgm:t>
        <a:bodyPr/>
        <a:lstStyle/>
        <a:p>
          <a:r>
            <a:rPr lang="tr-TR" dirty="0" smtClean="0"/>
            <a:t>Satın Alma</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pPr/>
      <dgm:t>
        <a:bodyPr/>
        <a:lstStyle/>
        <a:p>
          <a:r>
            <a:rPr lang="tr-TR" dirty="0" smtClean="0"/>
            <a:t>Satın alma kuralları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pPr/>
      <dgm:t>
        <a:bodyPr/>
        <a:lstStyle/>
        <a:p>
          <a:r>
            <a:rPr lang="tr-TR" dirty="0" smtClean="0"/>
            <a:t>Satın alma usulleri nelerdir?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pPr/>
      <dgm:t>
        <a:bodyPr/>
        <a:lstStyle/>
        <a:p>
          <a:r>
            <a:rPr lang="tr-TR" dirty="0" smtClean="0"/>
            <a:t>Raporlama</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pPr/>
      <dgm:t>
        <a:bodyPr/>
        <a:lstStyle/>
        <a:p>
          <a:r>
            <a:rPr lang="tr-TR" dirty="0" smtClean="0"/>
            <a:t>Raporlama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pPr/>
      <dgm:t>
        <a:bodyPr/>
        <a:lstStyle/>
        <a:p>
          <a:r>
            <a:rPr lang="tr-TR" dirty="0" smtClean="0"/>
            <a:t>Hangi raporlar düzenlenmelidir?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pPr/>
      <dgm:t>
        <a:bodyPr/>
        <a:lstStyle/>
        <a:p>
          <a:r>
            <a:rPr lang="tr-TR" dirty="0" smtClean="0"/>
            <a:t>Tanıtım ve Görünürlük</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pPr/>
      <dgm:t>
        <a:bodyPr/>
        <a:lstStyle/>
        <a:p>
          <a:r>
            <a:rPr lang="tr-TR" dirty="0" smtClean="0"/>
            <a:t>Tanıtım ve görünürlük nasıl sağlanmalıdır?</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3156C7BD-7AFA-4634-81EA-4BEA564F68A7}" srcId="{30FB2077-A395-4E6A-AC6D-B3ACA50143F4}" destId="{30A43990-9219-4FC6-81AB-B5A87DEEF306}" srcOrd="0" destOrd="0" parTransId="{8455E36E-ED3C-400B-AA72-D084417EC462}" sibTransId="{0AF4557C-87DA-4DED-A50B-C11A03095237}"/>
    <dgm:cxn modelId="{911B8C2C-3862-4775-A667-209E8D85F94C}" type="presOf" srcId="{FAA6F849-F2A8-4DB7-80EA-A02B24BBDB40}" destId="{C7302F66-98C8-4DF4-AF2A-F796E954A8C2}" srcOrd="0" destOrd="1" presId="urn:microsoft.com/office/officeart/2005/8/layout/hList1"/>
    <dgm:cxn modelId="{C73A46D5-159C-40D0-A300-CC8FE7E6659E}" type="presOf" srcId="{30A43990-9219-4FC6-81AB-B5A87DEEF306}" destId="{47093FA0-AA6A-415C-8681-E5506629973D}"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F97A37FD-F292-4915-9AF3-2EAFBDA4E757}" type="presOf" srcId="{4B3DD466-20A6-4578-8557-1C501CFD32E8}" destId="{C7302F66-98C8-4DF4-AF2A-F796E954A8C2}" srcOrd="0" destOrd="0" presId="urn:microsoft.com/office/officeart/2005/8/layout/hList1"/>
    <dgm:cxn modelId="{DCF2F0AB-2FE2-48B3-BFC6-A72582B2CD11}" type="presOf" srcId="{A3A68194-7C4F-4540-B666-7E93E09E8AB6}" destId="{F65A4EB4-6A2B-4524-A7BF-5EF8311E2EA2}" srcOrd="0" destOrd="0" presId="urn:microsoft.com/office/officeart/2005/8/layout/hList1"/>
    <dgm:cxn modelId="{E72007CD-5011-4B16-AB48-7BE43E4545CE}" type="presOf" srcId="{01A7ABFB-F63A-41EA-9538-2D040AF8F7CD}" destId="{7C7D216A-9C3D-4F1B-9D12-514904B1CD0D}"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2931C725-3DD2-4A21-9C5B-11907B88193F}" type="presOf" srcId="{7E1FF3A6-B79A-45FE-9A71-C7118DCE4262}" destId="{252D4295-5177-4616-ACD3-A86EB99D5130}" srcOrd="0" destOrd="1"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140A943E-1E6F-4CD4-A569-ACD3FDAC8112}" type="presOf" srcId="{30FB2077-A395-4E6A-AC6D-B3ACA50143F4}" destId="{1E7A67F8-DD7E-43D2-AB50-1966489380A9}" srcOrd="0" destOrd="0" presId="urn:microsoft.com/office/officeart/2005/8/layout/hList1"/>
    <dgm:cxn modelId="{FF429888-93A3-49D4-BC80-D2E2B0BAEC29}" srcId="{01A7ABFB-F63A-41EA-9538-2D040AF8F7CD}" destId="{30FB2077-A395-4E6A-AC6D-B3ACA50143F4}" srcOrd="2" destOrd="0" parTransId="{EB574FAD-6F9C-462A-8AD6-4A613F1F8E34}" sibTransId="{975229CD-FCB4-4BC2-925D-F0798F021C1A}"/>
    <dgm:cxn modelId="{2902F9D0-0FCA-4C42-9965-EA31BD79F482}" type="presOf" srcId="{921B1B2E-F849-4C0F-AEB0-3311935289C6}" destId="{C67B83E3-6576-424B-BCB0-EB11D284B4CB}" srcOrd="0" destOrd="0" presId="urn:microsoft.com/office/officeart/2005/8/layout/hList1"/>
    <dgm:cxn modelId="{F182421B-1B93-42D8-AC35-42BB42CF668A}" type="presOf" srcId="{88605A43-ABF9-48B4-A74E-0447B342700B}" destId="{252D4295-5177-4616-ACD3-A86EB99D5130}" srcOrd="0" destOrd="0" presId="urn:microsoft.com/office/officeart/2005/8/layout/hList1"/>
    <dgm:cxn modelId="{321B781F-69BD-42DE-8FD3-600A6147E0BB}" type="presParOf" srcId="{7C7D216A-9C3D-4F1B-9D12-514904B1CD0D}" destId="{E64AA75C-B704-4C51-86FC-C2F4DC2BDC2B}" srcOrd="0" destOrd="0" presId="urn:microsoft.com/office/officeart/2005/8/layout/hList1"/>
    <dgm:cxn modelId="{0B45EB17-9B7B-4FF8-B6A3-72B95D97FDB5}" type="presParOf" srcId="{E64AA75C-B704-4C51-86FC-C2F4DC2BDC2B}" destId="{C67B83E3-6576-424B-BCB0-EB11D284B4CB}" srcOrd="0" destOrd="0" presId="urn:microsoft.com/office/officeart/2005/8/layout/hList1"/>
    <dgm:cxn modelId="{DCE30A70-6881-4227-ABE5-2128629A7A96}" type="presParOf" srcId="{E64AA75C-B704-4C51-86FC-C2F4DC2BDC2B}" destId="{252D4295-5177-4616-ACD3-A86EB99D5130}" srcOrd="1" destOrd="0" presId="urn:microsoft.com/office/officeart/2005/8/layout/hList1"/>
    <dgm:cxn modelId="{ECB055C9-7FEA-4E84-A5FA-870CEF4388DB}" type="presParOf" srcId="{7C7D216A-9C3D-4F1B-9D12-514904B1CD0D}" destId="{43201EB2-B5D0-46B8-A73A-2660E8D82CCE}" srcOrd="1" destOrd="0" presId="urn:microsoft.com/office/officeart/2005/8/layout/hList1"/>
    <dgm:cxn modelId="{F67AEFC5-A048-4A79-8097-778495BEC643}" type="presParOf" srcId="{7C7D216A-9C3D-4F1B-9D12-514904B1CD0D}" destId="{18E98B0D-6E7F-49FD-91E8-937771A3BA95}" srcOrd="2" destOrd="0" presId="urn:microsoft.com/office/officeart/2005/8/layout/hList1"/>
    <dgm:cxn modelId="{936FF2F1-9B57-4B34-95B6-2204B8E877DB}" type="presParOf" srcId="{18E98B0D-6E7F-49FD-91E8-937771A3BA95}" destId="{F65A4EB4-6A2B-4524-A7BF-5EF8311E2EA2}" srcOrd="0" destOrd="0" presId="urn:microsoft.com/office/officeart/2005/8/layout/hList1"/>
    <dgm:cxn modelId="{CDBF0716-2D50-40C2-B488-B0ADF934B70D}" type="presParOf" srcId="{18E98B0D-6E7F-49FD-91E8-937771A3BA95}" destId="{C7302F66-98C8-4DF4-AF2A-F796E954A8C2}" srcOrd="1" destOrd="0" presId="urn:microsoft.com/office/officeart/2005/8/layout/hList1"/>
    <dgm:cxn modelId="{E4E46F61-B977-4A5A-9DF1-FAC5B3D58BED}" type="presParOf" srcId="{7C7D216A-9C3D-4F1B-9D12-514904B1CD0D}" destId="{19513C4E-775F-4C8A-BCF4-9A91200FF16E}" srcOrd="3" destOrd="0" presId="urn:microsoft.com/office/officeart/2005/8/layout/hList1"/>
    <dgm:cxn modelId="{22DFC50C-6AC2-4864-AA52-C94D9231BE34}" type="presParOf" srcId="{7C7D216A-9C3D-4F1B-9D12-514904B1CD0D}" destId="{C7431C8D-6EE5-48B7-9E42-BAC93D0D2414}" srcOrd="4" destOrd="0" presId="urn:microsoft.com/office/officeart/2005/8/layout/hList1"/>
    <dgm:cxn modelId="{EBDD291C-39F7-405E-B75A-AFE838013A58}" type="presParOf" srcId="{C7431C8D-6EE5-48B7-9E42-BAC93D0D2414}" destId="{1E7A67F8-DD7E-43D2-AB50-1966489380A9}" srcOrd="0" destOrd="0" presId="urn:microsoft.com/office/officeart/2005/8/layout/hList1"/>
    <dgm:cxn modelId="{ADA5495F-C1E4-4664-AA18-49BE71CE181E}"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A3A68194-7C4F-4540-B666-7E93E09E8AB6}">
      <dgm:prSet phldrT="[Metin]" custT="1"/>
      <dgm:spPr/>
      <dgm:t>
        <a:bodyPr/>
        <a:lstStyle/>
        <a:p>
          <a:r>
            <a:rPr lang="tr-TR" sz="1800" dirty="0" smtClean="0"/>
            <a:t>İzleme</a:t>
          </a:r>
          <a:endParaRPr lang="tr-TR" sz="1800" dirty="0"/>
        </a:p>
      </dgm:t>
    </dgm:pt>
    <dgm:pt modelId="{F79A5E84-8EF0-4374-8D61-9B4AC824768D}" type="parTrans" cxnId="{24DB2D74-DEFE-4199-B84A-7EF74C82D73C}">
      <dgm:prSet/>
      <dgm:spPr/>
      <dgm:t>
        <a:bodyPr/>
        <a:lstStyle/>
        <a:p>
          <a:endParaRPr lang="tr-TR" sz="1600"/>
        </a:p>
      </dgm:t>
    </dgm:pt>
    <dgm:pt modelId="{98D87FA7-AE2E-4419-B12B-727637AAE42C}" type="sibTrans" cxnId="{24DB2D74-DEFE-4199-B84A-7EF74C82D73C}">
      <dgm:prSet/>
      <dgm:spPr/>
      <dgm:t>
        <a:bodyPr/>
        <a:lstStyle/>
        <a:p>
          <a:endParaRPr lang="tr-TR" sz="1600"/>
        </a:p>
      </dgm:t>
    </dgm:pt>
    <dgm:pt modelId="{4B3DD466-20A6-4578-8557-1C501CFD32E8}">
      <dgm:prSet phldrT="[Metin]" custT="1"/>
      <dgm:spPr/>
      <dgm:t>
        <a:bodyPr/>
        <a:lstStyle/>
        <a:p>
          <a:r>
            <a:rPr lang="tr-TR" sz="1800" dirty="0" smtClean="0"/>
            <a:t>İzleme ziyaretleri</a:t>
          </a:r>
          <a:endParaRPr lang="tr-TR" sz="1800" dirty="0"/>
        </a:p>
      </dgm:t>
    </dgm:pt>
    <dgm:pt modelId="{BB2985EB-B41B-4EC0-B31B-70852DF87704}" type="parTrans" cxnId="{05B18B06-6412-4149-8F2C-D9B72C35FF0F}">
      <dgm:prSet/>
      <dgm:spPr/>
      <dgm:t>
        <a:bodyPr/>
        <a:lstStyle/>
        <a:p>
          <a:endParaRPr lang="tr-TR" sz="1600"/>
        </a:p>
      </dgm:t>
    </dgm:pt>
    <dgm:pt modelId="{2661091D-33C0-48F1-8DE8-FB3631E61AAE}" type="sibTrans" cxnId="{05B18B06-6412-4149-8F2C-D9B72C35FF0F}">
      <dgm:prSet/>
      <dgm:spPr/>
      <dgm:t>
        <a:bodyPr/>
        <a:lstStyle/>
        <a:p>
          <a:endParaRPr lang="tr-TR" sz="1600"/>
        </a:p>
      </dgm:t>
    </dgm:pt>
    <dgm:pt modelId="{FAA6F849-F2A8-4DB7-80EA-A02B24BBDB40}">
      <dgm:prSet phldrT="[Metin]" custT="1"/>
      <dgm:spPr/>
      <dgm:t>
        <a:bodyPr/>
        <a:lstStyle/>
        <a:p>
          <a:r>
            <a:rPr lang="tr-TR" sz="1800" dirty="0" smtClean="0"/>
            <a:t>Düzeltici tedbirler</a:t>
          </a:r>
          <a:endParaRPr lang="tr-TR" sz="1800" dirty="0"/>
        </a:p>
      </dgm:t>
    </dgm:pt>
    <dgm:pt modelId="{6D6A1814-86B5-4161-8D7C-A160F95E7B10}" type="parTrans" cxnId="{B3F31FA5-C7AA-4342-B617-3AD158895FF9}">
      <dgm:prSet/>
      <dgm:spPr/>
      <dgm:t>
        <a:bodyPr/>
        <a:lstStyle/>
        <a:p>
          <a:endParaRPr lang="tr-TR" sz="1600"/>
        </a:p>
      </dgm:t>
    </dgm:pt>
    <dgm:pt modelId="{EED27394-9850-4C22-8E73-84583D8088C5}" type="sibTrans" cxnId="{B3F31FA5-C7AA-4342-B617-3AD158895FF9}">
      <dgm:prSet/>
      <dgm:spPr/>
      <dgm:t>
        <a:bodyPr/>
        <a:lstStyle/>
        <a:p>
          <a:endParaRPr lang="tr-TR" sz="1600"/>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0" presStyleCnt="1">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0" presStyleCnt="1" custLinFactNeighborY="8764">
        <dgm:presLayoutVars>
          <dgm:bulletEnabled val="1"/>
        </dgm:presLayoutVars>
      </dgm:prSet>
      <dgm:spPr/>
      <dgm:t>
        <a:bodyPr/>
        <a:lstStyle/>
        <a:p>
          <a:endParaRPr lang="tr-TR"/>
        </a:p>
      </dgm:t>
    </dgm:pt>
  </dgm:ptLst>
  <dgm:cxnLst>
    <dgm:cxn modelId="{24DB2D74-DEFE-4199-B84A-7EF74C82D73C}" srcId="{01A7ABFB-F63A-41EA-9538-2D040AF8F7CD}" destId="{A3A68194-7C4F-4540-B666-7E93E09E8AB6}" srcOrd="0" destOrd="0" parTransId="{F79A5E84-8EF0-4374-8D61-9B4AC824768D}" sibTransId="{98D87FA7-AE2E-4419-B12B-727637AAE42C}"/>
    <dgm:cxn modelId="{0C7E0D2B-6BE4-415F-8397-A90D0E588E83}" type="presOf" srcId="{4B3DD466-20A6-4578-8557-1C501CFD32E8}" destId="{C7302F66-98C8-4DF4-AF2A-F796E954A8C2}" srcOrd="0" destOrd="0"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2C09A246-7BF4-4742-BCB0-C22D4AE46706}" type="presOf" srcId="{FAA6F849-F2A8-4DB7-80EA-A02B24BBDB40}" destId="{C7302F66-98C8-4DF4-AF2A-F796E954A8C2}" srcOrd="0" destOrd="1" presId="urn:microsoft.com/office/officeart/2005/8/layout/hList1"/>
    <dgm:cxn modelId="{4ECA6B04-F71D-4D2A-9D9C-7598CBCB9C20}" type="presOf" srcId="{A3A68194-7C4F-4540-B666-7E93E09E8AB6}" destId="{F65A4EB4-6A2B-4524-A7BF-5EF8311E2EA2}"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E3CAD8D4-3583-4AB8-80C6-C4978272CC9B}" type="presOf" srcId="{01A7ABFB-F63A-41EA-9538-2D040AF8F7CD}" destId="{7C7D216A-9C3D-4F1B-9D12-514904B1CD0D}" srcOrd="0" destOrd="0" presId="urn:microsoft.com/office/officeart/2005/8/layout/hList1"/>
    <dgm:cxn modelId="{2842F515-AB5B-4EEB-AE97-4BBF31A003D0}" type="presParOf" srcId="{7C7D216A-9C3D-4F1B-9D12-514904B1CD0D}" destId="{18E98B0D-6E7F-49FD-91E8-937771A3BA95}" srcOrd="0" destOrd="0" presId="urn:microsoft.com/office/officeart/2005/8/layout/hList1"/>
    <dgm:cxn modelId="{64852C96-5A85-4652-B978-66F5B0375FEA}" type="presParOf" srcId="{18E98B0D-6E7F-49FD-91E8-937771A3BA95}" destId="{F65A4EB4-6A2B-4524-A7BF-5EF8311E2EA2}" srcOrd="0" destOrd="0" presId="urn:microsoft.com/office/officeart/2005/8/layout/hList1"/>
    <dgm:cxn modelId="{B9697401-4A3D-43B9-9D9F-247A05E2FF64}" type="presParOf" srcId="{18E98B0D-6E7F-49FD-91E8-937771A3BA95}" destId="{C7302F66-98C8-4DF4-AF2A-F796E954A8C2}"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pPr/>
      <dgm:t>
        <a:bodyPr/>
        <a:lstStyle/>
        <a:p>
          <a:r>
            <a:rPr lang="tr-TR" dirty="0" smtClean="0"/>
            <a:t>Sözleşme Yönetimi</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pPr/>
      <dgm:t>
        <a:bodyPr/>
        <a:lstStyle/>
        <a:p>
          <a:r>
            <a:rPr lang="tr-TR" dirty="0" smtClean="0"/>
            <a:t>Sözleşme bölümleri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pPr/>
      <dgm:t>
        <a:bodyPr/>
        <a:lstStyle/>
        <a:p>
          <a:r>
            <a:rPr lang="tr-TR" dirty="0" smtClean="0"/>
            <a:t>Sözleşmede değişiklik nasıl Yapılır?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Maliyetler</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maliyet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Uygun olmayan maliyet nedir?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Dokümantasyon</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Proje Dokümantasyonu</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4308A966-1AB9-4465-8C04-7FDEE69AFAB9}">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Ödeme süreci nasıl işletilir?</a:t>
          </a:r>
          <a:endParaRPr lang="tr-TR" dirty="0"/>
        </a:p>
      </dgm:t>
    </dgm:pt>
    <dgm:pt modelId="{77BC6B0D-2EC6-4764-B84D-ABE84B790AD5}" type="parTrans" cxnId="{5349A9A9-B180-4A39-B927-B5AC6692A36E}">
      <dgm:prSet/>
      <dgm:spPr/>
      <dgm:t>
        <a:bodyPr/>
        <a:lstStyle/>
        <a:p>
          <a:endParaRPr lang="tr-TR"/>
        </a:p>
      </dgm:t>
    </dgm:pt>
    <dgm:pt modelId="{6A2817CF-9464-4056-936E-850D49C96011}" type="sibTrans" cxnId="{5349A9A9-B180-4A39-B927-B5AC6692A36E}">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8718C04E-9660-4998-939B-6A1FAC82BA2A}" srcId="{921B1B2E-F849-4C0F-AEB0-3311935289C6}" destId="{88605A43-ABF9-48B4-A74E-0447B342700B}" srcOrd="0" destOrd="0" parTransId="{B615AE45-3B58-4CA7-AC0A-A9D5F20FB807}" sibTransId="{807981F4-A0B5-47AB-8251-253C91FA680F}"/>
    <dgm:cxn modelId="{8135DC38-E496-4816-8C33-90C00CD7B18F}" type="presOf" srcId="{FAA6F849-F2A8-4DB7-80EA-A02B24BBDB40}" destId="{C7302F66-98C8-4DF4-AF2A-F796E954A8C2}" srcOrd="0" destOrd="1" presId="urn:microsoft.com/office/officeart/2005/8/layout/hList1"/>
    <dgm:cxn modelId="{3156C7BD-7AFA-4634-81EA-4BEA564F68A7}" srcId="{30FB2077-A395-4E6A-AC6D-B3ACA50143F4}" destId="{30A43990-9219-4FC6-81AB-B5A87DEEF306}" srcOrd="0" destOrd="0" parTransId="{8455E36E-ED3C-400B-AA72-D084417EC462}" sibTransId="{0AF4557C-87DA-4DED-A50B-C11A03095237}"/>
    <dgm:cxn modelId="{4236FFB2-BA6E-4646-BF15-D54CF53FF0AE}" type="presOf" srcId="{7E1FF3A6-B79A-45FE-9A71-C7118DCE4262}" destId="{252D4295-5177-4616-ACD3-A86EB99D5130}" srcOrd="0" destOrd="1" presId="urn:microsoft.com/office/officeart/2005/8/layout/hList1"/>
    <dgm:cxn modelId="{CCCC63C8-FC6E-4340-B05B-4E31132CFFFE}" type="presOf" srcId="{921B1B2E-F849-4C0F-AEB0-3311935289C6}" destId="{C67B83E3-6576-424B-BCB0-EB11D284B4CB}" srcOrd="0" destOrd="0" presId="urn:microsoft.com/office/officeart/2005/8/layout/hList1"/>
    <dgm:cxn modelId="{78F76FF1-21CD-4DC8-A92A-B82B3D075C3E}" type="presOf" srcId="{30A43990-9219-4FC6-81AB-B5A87DEEF306}" destId="{47093FA0-AA6A-415C-8681-E5506629973D}" srcOrd="0" destOrd="0" presId="urn:microsoft.com/office/officeart/2005/8/layout/hList1"/>
    <dgm:cxn modelId="{8B95A67A-788D-49AA-A50B-296C1AED0DCB}" type="presOf" srcId="{4B3DD466-20A6-4578-8557-1C501CFD32E8}" destId="{C7302F66-98C8-4DF4-AF2A-F796E954A8C2}" srcOrd="0" destOrd="0"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C763FF7D-2469-4E69-9E54-67EDA4070213}" srcId="{921B1B2E-F849-4C0F-AEB0-3311935289C6}" destId="{7E1FF3A6-B79A-45FE-9A71-C7118DCE4262}" srcOrd="1" destOrd="0" parTransId="{D9DB92B4-77CD-478A-8ACE-37D22523AE29}" sibTransId="{80CA923E-04E9-4121-BD14-9D92A661BBDD}"/>
    <dgm:cxn modelId="{24DB2D74-DEFE-4199-B84A-7EF74C82D73C}" srcId="{01A7ABFB-F63A-41EA-9538-2D040AF8F7CD}" destId="{A3A68194-7C4F-4540-B666-7E93E09E8AB6}" srcOrd="1" destOrd="0" parTransId="{F79A5E84-8EF0-4374-8D61-9B4AC824768D}" sibTransId="{98D87FA7-AE2E-4419-B12B-727637AAE42C}"/>
    <dgm:cxn modelId="{5349A9A9-B180-4A39-B927-B5AC6692A36E}" srcId="{30FB2077-A395-4E6A-AC6D-B3ACA50143F4}" destId="{4308A966-1AB9-4465-8C04-7FDEE69AFAB9}" srcOrd="1" destOrd="0" parTransId="{77BC6B0D-2EC6-4764-B84D-ABE84B790AD5}" sibTransId="{6A2817CF-9464-4056-936E-850D49C96011}"/>
    <dgm:cxn modelId="{AB97418C-9777-428F-A93F-DF6C24A4FFFF}" srcId="{01A7ABFB-F63A-41EA-9538-2D040AF8F7CD}" destId="{921B1B2E-F849-4C0F-AEB0-3311935289C6}" srcOrd="0" destOrd="0" parTransId="{B8A1C7B0-505C-4BE5-8831-7CD7D1C85803}" sibTransId="{9A0171E8-040A-482E-B6EA-3C56513520C1}"/>
    <dgm:cxn modelId="{E5404FA7-0AAD-4535-BDB6-C6F9AEE630A4}" type="presOf" srcId="{88605A43-ABF9-48B4-A74E-0447B342700B}" destId="{252D4295-5177-4616-ACD3-A86EB99D5130}" srcOrd="0" destOrd="0" presId="urn:microsoft.com/office/officeart/2005/8/layout/hList1"/>
    <dgm:cxn modelId="{CA9F6FEE-FDA0-4F75-82A6-01FD1A6E0EDB}" type="presOf" srcId="{A3A68194-7C4F-4540-B666-7E93E09E8AB6}" destId="{F65A4EB4-6A2B-4524-A7BF-5EF8311E2EA2}" srcOrd="0" destOrd="0" presId="urn:microsoft.com/office/officeart/2005/8/layout/hList1"/>
    <dgm:cxn modelId="{8822BCC2-BD65-42AA-A172-C2815CE57BDB}" type="presOf" srcId="{30FB2077-A395-4E6A-AC6D-B3ACA50143F4}" destId="{1E7A67F8-DD7E-43D2-AB50-1966489380A9}" srcOrd="0" destOrd="0" presId="urn:microsoft.com/office/officeart/2005/8/layout/hList1"/>
    <dgm:cxn modelId="{58C71A4B-A992-4B76-844E-7F264172CD15}" type="presOf" srcId="{4308A966-1AB9-4465-8C04-7FDEE69AFAB9}" destId="{47093FA0-AA6A-415C-8681-E5506629973D}" srcOrd="0" destOrd="1" presId="urn:microsoft.com/office/officeart/2005/8/layout/hList1"/>
    <dgm:cxn modelId="{B3F31FA5-C7AA-4342-B617-3AD158895FF9}" srcId="{A3A68194-7C4F-4540-B666-7E93E09E8AB6}" destId="{FAA6F849-F2A8-4DB7-80EA-A02B24BBDB40}" srcOrd="1" destOrd="0" parTransId="{6D6A1814-86B5-4161-8D7C-A160F95E7B10}" sibTransId="{EED27394-9850-4C22-8E73-84583D8088C5}"/>
    <dgm:cxn modelId="{FF429888-93A3-49D4-BC80-D2E2B0BAEC29}" srcId="{01A7ABFB-F63A-41EA-9538-2D040AF8F7CD}" destId="{30FB2077-A395-4E6A-AC6D-B3ACA50143F4}" srcOrd="2" destOrd="0" parTransId="{EB574FAD-6F9C-462A-8AD6-4A613F1F8E34}" sibTransId="{975229CD-FCB4-4BC2-925D-F0798F021C1A}"/>
    <dgm:cxn modelId="{618C8352-4446-457A-B56A-9F644295649A}" type="presOf" srcId="{01A7ABFB-F63A-41EA-9538-2D040AF8F7CD}" destId="{7C7D216A-9C3D-4F1B-9D12-514904B1CD0D}" srcOrd="0" destOrd="0" presId="urn:microsoft.com/office/officeart/2005/8/layout/hList1"/>
    <dgm:cxn modelId="{77548302-ECE7-4BAE-ACD8-DD6261933008}" type="presParOf" srcId="{7C7D216A-9C3D-4F1B-9D12-514904B1CD0D}" destId="{E64AA75C-B704-4C51-86FC-C2F4DC2BDC2B}" srcOrd="0" destOrd="0" presId="urn:microsoft.com/office/officeart/2005/8/layout/hList1"/>
    <dgm:cxn modelId="{FC1882C3-F4A8-46D5-B9EF-8F144C1254CC}" type="presParOf" srcId="{E64AA75C-B704-4C51-86FC-C2F4DC2BDC2B}" destId="{C67B83E3-6576-424B-BCB0-EB11D284B4CB}" srcOrd="0" destOrd="0" presId="urn:microsoft.com/office/officeart/2005/8/layout/hList1"/>
    <dgm:cxn modelId="{092CAEF1-0648-46A7-9030-6A65FAEB4D5C}" type="presParOf" srcId="{E64AA75C-B704-4C51-86FC-C2F4DC2BDC2B}" destId="{252D4295-5177-4616-ACD3-A86EB99D5130}" srcOrd="1" destOrd="0" presId="urn:microsoft.com/office/officeart/2005/8/layout/hList1"/>
    <dgm:cxn modelId="{D99EAA15-79CE-461A-ABF0-D984F838A9A0}" type="presParOf" srcId="{7C7D216A-9C3D-4F1B-9D12-514904B1CD0D}" destId="{43201EB2-B5D0-46B8-A73A-2660E8D82CCE}" srcOrd="1" destOrd="0" presId="urn:microsoft.com/office/officeart/2005/8/layout/hList1"/>
    <dgm:cxn modelId="{16EFAC1A-7975-4D17-8680-F435087531E7}" type="presParOf" srcId="{7C7D216A-9C3D-4F1B-9D12-514904B1CD0D}" destId="{18E98B0D-6E7F-49FD-91E8-937771A3BA95}" srcOrd="2" destOrd="0" presId="urn:microsoft.com/office/officeart/2005/8/layout/hList1"/>
    <dgm:cxn modelId="{1020FAB7-7122-437E-8DB8-DF33EB679541}" type="presParOf" srcId="{18E98B0D-6E7F-49FD-91E8-937771A3BA95}" destId="{F65A4EB4-6A2B-4524-A7BF-5EF8311E2EA2}" srcOrd="0" destOrd="0" presId="urn:microsoft.com/office/officeart/2005/8/layout/hList1"/>
    <dgm:cxn modelId="{6A29BEF2-AF74-415A-9D01-5DEC80DA8264}" type="presParOf" srcId="{18E98B0D-6E7F-49FD-91E8-937771A3BA95}" destId="{C7302F66-98C8-4DF4-AF2A-F796E954A8C2}" srcOrd="1" destOrd="0" presId="urn:microsoft.com/office/officeart/2005/8/layout/hList1"/>
    <dgm:cxn modelId="{85374FED-2118-46FD-B243-25DD3DC1AE19}" type="presParOf" srcId="{7C7D216A-9C3D-4F1B-9D12-514904B1CD0D}" destId="{19513C4E-775F-4C8A-BCF4-9A91200FF16E}" srcOrd="3" destOrd="0" presId="urn:microsoft.com/office/officeart/2005/8/layout/hList1"/>
    <dgm:cxn modelId="{FB2BA97B-7A51-4DE4-BB4E-8AF3485C8652}" type="presParOf" srcId="{7C7D216A-9C3D-4F1B-9D12-514904B1CD0D}" destId="{C7431C8D-6EE5-48B7-9E42-BAC93D0D2414}" srcOrd="4" destOrd="0" presId="urn:microsoft.com/office/officeart/2005/8/layout/hList1"/>
    <dgm:cxn modelId="{8AD5A78F-AE27-4368-8630-44683FD8F477}" type="presParOf" srcId="{C7431C8D-6EE5-48B7-9E42-BAC93D0D2414}" destId="{1E7A67F8-DD7E-43D2-AB50-1966489380A9}" srcOrd="0" destOrd="0" presId="urn:microsoft.com/office/officeart/2005/8/layout/hList1"/>
    <dgm:cxn modelId="{882D4C43-FB8D-43E1-997A-45363F01BF2B}"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921B1B2E-F849-4C0F-AEB0-3311935289C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a:t>
          </a:r>
          <a:endParaRPr lang="tr-TR" dirty="0"/>
        </a:p>
      </dgm:t>
    </dgm:pt>
    <dgm:pt modelId="{B8A1C7B0-505C-4BE5-8831-7CD7D1C85803}" type="parTrans" cxnId="{AB97418C-9777-428F-A93F-DF6C24A4FFFF}">
      <dgm:prSet/>
      <dgm:spPr/>
      <dgm:t>
        <a:bodyPr/>
        <a:lstStyle/>
        <a:p>
          <a:endParaRPr lang="tr-TR"/>
        </a:p>
      </dgm:t>
    </dgm:pt>
    <dgm:pt modelId="{9A0171E8-040A-482E-B6EA-3C56513520C1}" type="sibTrans" cxnId="{AB97418C-9777-428F-A93F-DF6C24A4FFFF}">
      <dgm:prSet/>
      <dgm:spPr/>
      <dgm:t>
        <a:bodyPr/>
        <a:lstStyle/>
        <a:p>
          <a:endParaRPr lang="tr-TR"/>
        </a:p>
      </dgm:t>
    </dgm:pt>
    <dgm:pt modelId="{88605A43-ABF9-48B4-A74E-0447B342700B}">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kuralları nelerdir?</a:t>
          </a:r>
          <a:endParaRPr lang="tr-TR" dirty="0"/>
        </a:p>
      </dgm:t>
    </dgm:pt>
    <dgm:pt modelId="{B615AE45-3B58-4CA7-AC0A-A9D5F20FB807}" type="parTrans" cxnId="{8718C04E-9660-4998-939B-6A1FAC82BA2A}">
      <dgm:prSet/>
      <dgm:spPr/>
      <dgm:t>
        <a:bodyPr/>
        <a:lstStyle/>
        <a:p>
          <a:endParaRPr lang="tr-TR"/>
        </a:p>
      </dgm:t>
    </dgm:pt>
    <dgm:pt modelId="{807981F4-A0B5-47AB-8251-253C91FA680F}" type="sibTrans" cxnId="{8718C04E-9660-4998-939B-6A1FAC82BA2A}">
      <dgm:prSet/>
      <dgm:spPr/>
      <dgm:t>
        <a:bodyPr/>
        <a:lstStyle/>
        <a:p>
          <a:endParaRPr lang="tr-TR"/>
        </a:p>
      </dgm:t>
    </dgm:pt>
    <dgm:pt modelId="{7E1FF3A6-B79A-45FE-9A71-C7118DCE4262}">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Satın alma usulleri nelerdir?</a:t>
          </a:r>
          <a:endParaRPr lang="tr-TR" dirty="0"/>
        </a:p>
      </dgm:t>
    </dgm:pt>
    <dgm:pt modelId="{D9DB92B4-77CD-478A-8ACE-37D22523AE29}" type="parTrans" cxnId="{C763FF7D-2469-4E69-9E54-67EDA4070213}">
      <dgm:prSet/>
      <dgm:spPr/>
      <dgm:t>
        <a:bodyPr/>
        <a:lstStyle/>
        <a:p>
          <a:endParaRPr lang="tr-TR"/>
        </a:p>
      </dgm:t>
    </dgm:pt>
    <dgm:pt modelId="{80CA923E-04E9-4121-BD14-9D92A661BBDD}" type="sibTrans" cxnId="{C763FF7D-2469-4E69-9E54-67EDA4070213}">
      <dgm:prSet/>
      <dgm:spPr/>
      <dgm:t>
        <a:bodyPr/>
        <a:lstStyle/>
        <a:p>
          <a:endParaRPr lang="tr-TR"/>
        </a:p>
      </dgm:t>
    </dgm:pt>
    <dgm:pt modelId="{A3A68194-7C4F-4540-B666-7E93E09E8AB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a:t>
          </a:r>
          <a:endParaRPr lang="tr-TR" dirty="0"/>
        </a:p>
      </dgm:t>
    </dgm:pt>
    <dgm:pt modelId="{F79A5E84-8EF0-4374-8D61-9B4AC824768D}" type="parTrans" cxnId="{24DB2D74-DEFE-4199-B84A-7EF74C82D73C}">
      <dgm:prSet/>
      <dgm:spPr/>
      <dgm:t>
        <a:bodyPr/>
        <a:lstStyle/>
        <a:p>
          <a:endParaRPr lang="tr-TR"/>
        </a:p>
      </dgm:t>
    </dgm:pt>
    <dgm:pt modelId="{98D87FA7-AE2E-4419-B12B-727637AAE42C}" type="sibTrans" cxnId="{24DB2D74-DEFE-4199-B84A-7EF74C82D73C}">
      <dgm:prSet/>
      <dgm:spPr/>
      <dgm:t>
        <a:bodyPr/>
        <a:lstStyle/>
        <a:p>
          <a:endParaRPr lang="tr-TR"/>
        </a:p>
      </dgm:t>
    </dgm:pt>
    <dgm:pt modelId="{4B3DD466-20A6-4578-8557-1C501CFD32E8}">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Raporlama nedir?</a:t>
          </a:r>
          <a:endParaRPr lang="tr-TR" dirty="0"/>
        </a:p>
      </dgm:t>
    </dgm:pt>
    <dgm:pt modelId="{BB2985EB-B41B-4EC0-B31B-70852DF87704}" type="parTrans" cxnId="{05B18B06-6412-4149-8F2C-D9B72C35FF0F}">
      <dgm:prSet/>
      <dgm:spPr/>
      <dgm:t>
        <a:bodyPr/>
        <a:lstStyle/>
        <a:p>
          <a:endParaRPr lang="tr-TR"/>
        </a:p>
      </dgm:t>
    </dgm:pt>
    <dgm:pt modelId="{2661091D-33C0-48F1-8DE8-FB3631E61AAE}" type="sibTrans" cxnId="{05B18B06-6412-4149-8F2C-D9B72C35FF0F}">
      <dgm:prSet/>
      <dgm:spPr/>
      <dgm:t>
        <a:bodyPr/>
        <a:lstStyle/>
        <a:p>
          <a:endParaRPr lang="tr-TR"/>
        </a:p>
      </dgm:t>
    </dgm:pt>
    <dgm:pt modelId="{FAA6F849-F2A8-4DB7-80EA-A02B24BBDB40}">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Hangi raporlar düzenlenmelidir?</a:t>
          </a:r>
          <a:endParaRPr lang="tr-TR" dirty="0"/>
        </a:p>
      </dgm:t>
    </dgm:pt>
    <dgm:pt modelId="{6D6A1814-86B5-4161-8D7C-A160F95E7B10}" type="parTrans" cxnId="{B3F31FA5-C7AA-4342-B617-3AD158895FF9}">
      <dgm:prSet/>
      <dgm:spPr/>
      <dgm:t>
        <a:bodyPr/>
        <a:lstStyle/>
        <a:p>
          <a:endParaRPr lang="tr-TR"/>
        </a:p>
      </dgm:t>
    </dgm:pt>
    <dgm:pt modelId="{EED27394-9850-4C22-8E73-84583D8088C5}" type="sibTrans" cxnId="{B3F31FA5-C7AA-4342-B617-3AD158895FF9}">
      <dgm:prSet/>
      <dgm:spPr/>
      <dgm:t>
        <a:bodyPr/>
        <a:lstStyle/>
        <a:p>
          <a:endParaRPr lang="tr-TR"/>
        </a:p>
      </dgm:t>
    </dgm:pt>
    <dgm:pt modelId="{30FB2077-A395-4E6A-AC6D-B3ACA50143F4}">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a:t>
          </a:r>
          <a:endParaRPr lang="tr-TR" dirty="0"/>
        </a:p>
      </dgm:t>
    </dgm:pt>
    <dgm:pt modelId="{EB574FAD-6F9C-462A-8AD6-4A613F1F8E34}" type="parTrans" cxnId="{FF429888-93A3-49D4-BC80-D2E2B0BAEC29}">
      <dgm:prSet/>
      <dgm:spPr/>
      <dgm:t>
        <a:bodyPr/>
        <a:lstStyle/>
        <a:p>
          <a:endParaRPr lang="tr-TR"/>
        </a:p>
      </dgm:t>
    </dgm:pt>
    <dgm:pt modelId="{975229CD-FCB4-4BC2-925D-F0798F021C1A}" type="sibTrans" cxnId="{FF429888-93A3-49D4-BC80-D2E2B0BAEC29}">
      <dgm:prSet/>
      <dgm:spPr/>
      <dgm:t>
        <a:bodyPr/>
        <a:lstStyle/>
        <a:p>
          <a:endParaRPr lang="tr-TR"/>
        </a:p>
      </dgm:t>
    </dgm:pt>
    <dgm:pt modelId="{30A43990-9219-4FC6-81AB-B5A87DEEF306}">
      <dgm:prSet phldrT="[Metin]">
        <dgm:style>
          <a:lnRef idx="2">
            <a:schemeClr val="accent5"/>
          </a:lnRef>
          <a:fillRef idx="1">
            <a:schemeClr val="lt1"/>
          </a:fillRef>
          <a:effectRef idx="0">
            <a:schemeClr val="accent5"/>
          </a:effectRef>
          <a:fontRef idx="minor">
            <a:schemeClr val="dk1"/>
          </a:fontRef>
        </dgm:style>
      </dgm:prSet>
      <dgm:spPr>
        <a:ln w="3175"/>
      </dgm:spPr>
      <dgm:t>
        <a:bodyPr/>
        <a:lstStyle/>
        <a:p>
          <a:r>
            <a:rPr lang="tr-TR" dirty="0" smtClean="0"/>
            <a:t>Tanıtım ve görünürlük nasıl sağlanmalıdır?</a:t>
          </a:r>
          <a:endParaRPr lang="tr-TR" dirty="0"/>
        </a:p>
      </dgm:t>
    </dgm:pt>
    <dgm:pt modelId="{8455E36E-ED3C-400B-AA72-D084417EC462}" type="parTrans" cxnId="{3156C7BD-7AFA-4634-81EA-4BEA564F68A7}">
      <dgm:prSet/>
      <dgm:spPr/>
      <dgm:t>
        <a:bodyPr/>
        <a:lstStyle/>
        <a:p>
          <a:endParaRPr lang="tr-TR"/>
        </a:p>
      </dgm:t>
    </dgm:pt>
    <dgm:pt modelId="{0AF4557C-87DA-4DED-A50B-C11A03095237}" type="sibTrans" cxnId="{3156C7BD-7AFA-4634-81EA-4BEA564F68A7}">
      <dgm:prSet/>
      <dgm:spPr/>
      <dgm:t>
        <a:bodyPr/>
        <a:lstStyle/>
        <a:p>
          <a:endParaRPr lang="tr-TR"/>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E64AA75C-B704-4C51-86FC-C2F4DC2BDC2B}" type="pres">
      <dgm:prSet presAssocID="{921B1B2E-F849-4C0F-AEB0-3311935289C6}" presName="composite" presStyleCnt="0"/>
      <dgm:spPr/>
    </dgm:pt>
    <dgm:pt modelId="{C67B83E3-6576-424B-BCB0-EB11D284B4CB}" type="pres">
      <dgm:prSet presAssocID="{921B1B2E-F849-4C0F-AEB0-3311935289C6}" presName="parTx" presStyleLbl="alignNode1" presStyleIdx="0" presStyleCnt="3">
        <dgm:presLayoutVars>
          <dgm:chMax val="0"/>
          <dgm:chPref val="0"/>
          <dgm:bulletEnabled val="1"/>
        </dgm:presLayoutVars>
      </dgm:prSet>
      <dgm:spPr/>
      <dgm:t>
        <a:bodyPr/>
        <a:lstStyle/>
        <a:p>
          <a:endParaRPr lang="tr-TR"/>
        </a:p>
      </dgm:t>
    </dgm:pt>
    <dgm:pt modelId="{252D4295-5177-4616-ACD3-A86EB99D5130}" type="pres">
      <dgm:prSet presAssocID="{921B1B2E-F849-4C0F-AEB0-3311935289C6}" presName="desTx" presStyleLbl="alignAccFollowNode1" presStyleIdx="0" presStyleCnt="3">
        <dgm:presLayoutVars>
          <dgm:bulletEnabled val="1"/>
        </dgm:presLayoutVars>
      </dgm:prSet>
      <dgm:spPr/>
      <dgm:t>
        <a:bodyPr/>
        <a:lstStyle/>
        <a:p>
          <a:endParaRPr lang="tr-TR"/>
        </a:p>
      </dgm:t>
    </dgm:pt>
    <dgm:pt modelId="{43201EB2-B5D0-46B8-A73A-2660E8D82CCE}" type="pres">
      <dgm:prSet presAssocID="{9A0171E8-040A-482E-B6EA-3C56513520C1}" presName="space" presStyleCnt="0"/>
      <dgm:spPr/>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1" presStyleCnt="3">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1" presStyleCnt="3">
        <dgm:presLayoutVars>
          <dgm:bulletEnabled val="1"/>
        </dgm:presLayoutVars>
      </dgm:prSet>
      <dgm:spPr/>
      <dgm:t>
        <a:bodyPr/>
        <a:lstStyle/>
        <a:p>
          <a:endParaRPr lang="tr-TR"/>
        </a:p>
      </dgm:t>
    </dgm:pt>
    <dgm:pt modelId="{19513C4E-775F-4C8A-BCF4-9A91200FF16E}" type="pres">
      <dgm:prSet presAssocID="{98D87FA7-AE2E-4419-B12B-727637AAE42C}" presName="space" presStyleCnt="0"/>
      <dgm:spPr/>
    </dgm:pt>
    <dgm:pt modelId="{C7431C8D-6EE5-48B7-9E42-BAC93D0D2414}" type="pres">
      <dgm:prSet presAssocID="{30FB2077-A395-4E6A-AC6D-B3ACA50143F4}" presName="composite" presStyleCnt="0"/>
      <dgm:spPr/>
    </dgm:pt>
    <dgm:pt modelId="{1E7A67F8-DD7E-43D2-AB50-1966489380A9}" type="pres">
      <dgm:prSet presAssocID="{30FB2077-A395-4E6A-AC6D-B3ACA50143F4}" presName="parTx" presStyleLbl="alignNode1" presStyleIdx="2" presStyleCnt="3">
        <dgm:presLayoutVars>
          <dgm:chMax val="0"/>
          <dgm:chPref val="0"/>
          <dgm:bulletEnabled val="1"/>
        </dgm:presLayoutVars>
      </dgm:prSet>
      <dgm:spPr/>
      <dgm:t>
        <a:bodyPr/>
        <a:lstStyle/>
        <a:p>
          <a:endParaRPr lang="tr-TR"/>
        </a:p>
      </dgm:t>
    </dgm:pt>
    <dgm:pt modelId="{47093FA0-AA6A-415C-8681-E5506629973D}" type="pres">
      <dgm:prSet presAssocID="{30FB2077-A395-4E6A-AC6D-B3ACA50143F4}" presName="desTx" presStyleLbl="alignAccFollowNode1" presStyleIdx="2" presStyleCnt="3">
        <dgm:presLayoutVars>
          <dgm:bulletEnabled val="1"/>
        </dgm:presLayoutVars>
      </dgm:prSet>
      <dgm:spPr/>
      <dgm:t>
        <a:bodyPr/>
        <a:lstStyle/>
        <a:p>
          <a:endParaRPr lang="tr-TR"/>
        </a:p>
      </dgm:t>
    </dgm:pt>
  </dgm:ptLst>
  <dgm:cxnLst>
    <dgm:cxn modelId="{24DB2D74-DEFE-4199-B84A-7EF74C82D73C}" srcId="{01A7ABFB-F63A-41EA-9538-2D040AF8F7CD}" destId="{A3A68194-7C4F-4540-B666-7E93E09E8AB6}" srcOrd="1" destOrd="0" parTransId="{F79A5E84-8EF0-4374-8D61-9B4AC824768D}" sibTransId="{98D87FA7-AE2E-4419-B12B-727637AAE42C}"/>
    <dgm:cxn modelId="{B3F31FA5-C7AA-4342-B617-3AD158895FF9}" srcId="{A3A68194-7C4F-4540-B666-7E93E09E8AB6}" destId="{FAA6F849-F2A8-4DB7-80EA-A02B24BBDB40}" srcOrd="1" destOrd="0" parTransId="{6D6A1814-86B5-4161-8D7C-A160F95E7B10}" sibTransId="{EED27394-9850-4C22-8E73-84583D8088C5}"/>
    <dgm:cxn modelId="{FF429888-93A3-49D4-BC80-D2E2B0BAEC29}" srcId="{01A7ABFB-F63A-41EA-9538-2D040AF8F7CD}" destId="{30FB2077-A395-4E6A-AC6D-B3ACA50143F4}" srcOrd="2" destOrd="0" parTransId="{EB574FAD-6F9C-462A-8AD6-4A613F1F8E34}" sibTransId="{975229CD-FCB4-4BC2-925D-F0798F021C1A}"/>
    <dgm:cxn modelId="{C763FF7D-2469-4E69-9E54-67EDA4070213}" srcId="{921B1B2E-F849-4C0F-AEB0-3311935289C6}" destId="{7E1FF3A6-B79A-45FE-9A71-C7118DCE4262}" srcOrd="1" destOrd="0" parTransId="{D9DB92B4-77CD-478A-8ACE-37D22523AE29}" sibTransId="{80CA923E-04E9-4121-BD14-9D92A661BBDD}"/>
    <dgm:cxn modelId="{32621525-F8FF-4668-910B-FC82E4D3D9EC}" type="presOf" srcId="{FAA6F849-F2A8-4DB7-80EA-A02B24BBDB40}" destId="{C7302F66-98C8-4DF4-AF2A-F796E954A8C2}" srcOrd="0" destOrd="1" presId="urn:microsoft.com/office/officeart/2005/8/layout/hList1"/>
    <dgm:cxn modelId="{8ED56924-79F3-4B5B-BF09-4D9CA488A669}" type="presOf" srcId="{30FB2077-A395-4E6A-AC6D-B3ACA50143F4}" destId="{1E7A67F8-DD7E-43D2-AB50-1966489380A9}" srcOrd="0" destOrd="0" presId="urn:microsoft.com/office/officeart/2005/8/layout/hList1"/>
    <dgm:cxn modelId="{3156C7BD-7AFA-4634-81EA-4BEA564F68A7}" srcId="{30FB2077-A395-4E6A-AC6D-B3ACA50143F4}" destId="{30A43990-9219-4FC6-81AB-B5A87DEEF306}" srcOrd="0" destOrd="0" parTransId="{8455E36E-ED3C-400B-AA72-D084417EC462}" sibTransId="{0AF4557C-87DA-4DED-A50B-C11A03095237}"/>
    <dgm:cxn modelId="{05B18B06-6412-4149-8F2C-D9B72C35FF0F}" srcId="{A3A68194-7C4F-4540-B666-7E93E09E8AB6}" destId="{4B3DD466-20A6-4578-8557-1C501CFD32E8}" srcOrd="0" destOrd="0" parTransId="{BB2985EB-B41B-4EC0-B31B-70852DF87704}" sibTransId="{2661091D-33C0-48F1-8DE8-FB3631E61AAE}"/>
    <dgm:cxn modelId="{F9A752D0-2582-4A42-B883-3BD35AC0A28E}" type="presOf" srcId="{88605A43-ABF9-48B4-A74E-0447B342700B}" destId="{252D4295-5177-4616-ACD3-A86EB99D5130}" srcOrd="0" destOrd="0" presId="urn:microsoft.com/office/officeart/2005/8/layout/hList1"/>
    <dgm:cxn modelId="{AB97418C-9777-428F-A93F-DF6C24A4FFFF}" srcId="{01A7ABFB-F63A-41EA-9538-2D040AF8F7CD}" destId="{921B1B2E-F849-4C0F-AEB0-3311935289C6}" srcOrd="0" destOrd="0" parTransId="{B8A1C7B0-505C-4BE5-8831-7CD7D1C85803}" sibTransId="{9A0171E8-040A-482E-B6EA-3C56513520C1}"/>
    <dgm:cxn modelId="{D258D913-1976-4328-B176-50ECE12A2374}" type="presOf" srcId="{4B3DD466-20A6-4578-8557-1C501CFD32E8}" destId="{C7302F66-98C8-4DF4-AF2A-F796E954A8C2}" srcOrd="0" destOrd="0" presId="urn:microsoft.com/office/officeart/2005/8/layout/hList1"/>
    <dgm:cxn modelId="{3B598D3A-03AA-4E54-B81F-418D8A81E292}" type="presOf" srcId="{A3A68194-7C4F-4540-B666-7E93E09E8AB6}" destId="{F65A4EB4-6A2B-4524-A7BF-5EF8311E2EA2}" srcOrd="0" destOrd="0" presId="urn:microsoft.com/office/officeart/2005/8/layout/hList1"/>
    <dgm:cxn modelId="{8718C04E-9660-4998-939B-6A1FAC82BA2A}" srcId="{921B1B2E-F849-4C0F-AEB0-3311935289C6}" destId="{88605A43-ABF9-48B4-A74E-0447B342700B}" srcOrd="0" destOrd="0" parTransId="{B615AE45-3B58-4CA7-AC0A-A9D5F20FB807}" sibTransId="{807981F4-A0B5-47AB-8251-253C91FA680F}"/>
    <dgm:cxn modelId="{26252B3D-B333-4F2B-8FDF-FBC6B67ED1D2}" type="presOf" srcId="{30A43990-9219-4FC6-81AB-B5A87DEEF306}" destId="{47093FA0-AA6A-415C-8681-E5506629973D}" srcOrd="0" destOrd="0" presId="urn:microsoft.com/office/officeart/2005/8/layout/hList1"/>
    <dgm:cxn modelId="{22B724CC-F498-41C9-B587-D9CB8B45FB2D}" type="presOf" srcId="{921B1B2E-F849-4C0F-AEB0-3311935289C6}" destId="{C67B83E3-6576-424B-BCB0-EB11D284B4CB}" srcOrd="0" destOrd="0" presId="urn:microsoft.com/office/officeart/2005/8/layout/hList1"/>
    <dgm:cxn modelId="{05ADFB92-A0C5-4CA6-881D-D4D4D1ACA81D}" type="presOf" srcId="{7E1FF3A6-B79A-45FE-9A71-C7118DCE4262}" destId="{252D4295-5177-4616-ACD3-A86EB99D5130}" srcOrd="0" destOrd="1" presId="urn:microsoft.com/office/officeart/2005/8/layout/hList1"/>
    <dgm:cxn modelId="{5DEBEE46-769B-47C4-9D18-BD50BB08DC40}" type="presOf" srcId="{01A7ABFB-F63A-41EA-9538-2D040AF8F7CD}" destId="{7C7D216A-9C3D-4F1B-9D12-514904B1CD0D}" srcOrd="0" destOrd="0" presId="urn:microsoft.com/office/officeart/2005/8/layout/hList1"/>
    <dgm:cxn modelId="{9DAB0579-1D08-434D-BA96-2BB3B2B02019}" type="presParOf" srcId="{7C7D216A-9C3D-4F1B-9D12-514904B1CD0D}" destId="{E64AA75C-B704-4C51-86FC-C2F4DC2BDC2B}" srcOrd="0" destOrd="0" presId="urn:microsoft.com/office/officeart/2005/8/layout/hList1"/>
    <dgm:cxn modelId="{0F841DFA-0F0A-4AAB-9E2D-8684BC9D9E1D}" type="presParOf" srcId="{E64AA75C-B704-4C51-86FC-C2F4DC2BDC2B}" destId="{C67B83E3-6576-424B-BCB0-EB11D284B4CB}" srcOrd="0" destOrd="0" presId="urn:microsoft.com/office/officeart/2005/8/layout/hList1"/>
    <dgm:cxn modelId="{27BC9FFD-D74A-4F1A-9C0D-A5D1E57E09E3}" type="presParOf" srcId="{E64AA75C-B704-4C51-86FC-C2F4DC2BDC2B}" destId="{252D4295-5177-4616-ACD3-A86EB99D5130}" srcOrd="1" destOrd="0" presId="urn:microsoft.com/office/officeart/2005/8/layout/hList1"/>
    <dgm:cxn modelId="{0BDE69DB-9DEB-42C7-8483-4ECE015CFB6B}" type="presParOf" srcId="{7C7D216A-9C3D-4F1B-9D12-514904B1CD0D}" destId="{43201EB2-B5D0-46B8-A73A-2660E8D82CCE}" srcOrd="1" destOrd="0" presId="urn:microsoft.com/office/officeart/2005/8/layout/hList1"/>
    <dgm:cxn modelId="{7F3CAEEF-E827-4135-B871-3705915C169F}" type="presParOf" srcId="{7C7D216A-9C3D-4F1B-9D12-514904B1CD0D}" destId="{18E98B0D-6E7F-49FD-91E8-937771A3BA95}" srcOrd="2" destOrd="0" presId="urn:microsoft.com/office/officeart/2005/8/layout/hList1"/>
    <dgm:cxn modelId="{DEFE5C27-91E4-4003-98E8-4E7CA9F8660F}" type="presParOf" srcId="{18E98B0D-6E7F-49FD-91E8-937771A3BA95}" destId="{F65A4EB4-6A2B-4524-A7BF-5EF8311E2EA2}" srcOrd="0" destOrd="0" presId="urn:microsoft.com/office/officeart/2005/8/layout/hList1"/>
    <dgm:cxn modelId="{275BBD20-4299-4A58-8A61-955DE2DD7317}" type="presParOf" srcId="{18E98B0D-6E7F-49FD-91E8-937771A3BA95}" destId="{C7302F66-98C8-4DF4-AF2A-F796E954A8C2}" srcOrd="1" destOrd="0" presId="urn:microsoft.com/office/officeart/2005/8/layout/hList1"/>
    <dgm:cxn modelId="{5E46DCE6-932B-44F0-BC1F-021797173AFB}" type="presParOf" srcId="{7C7D216A-9C3D-4F1B-9D12-514904B1CD0D}" destId="{19513C4E-775F-4C8A-BCF4-9A91200FF16E}" srcOrd="3" destOrd="0" presId="urn:microsoft.com/office/officeart/2005/8/layout/hList1"/>
    <dgm:cxn modelId="{C0782578-3D11-4020-9BF6-730F910697E7}" type="presParOf" srcId="{7C7D216A-9C3D-4F1B-9D12-514904B1CD0D}" destId="{C7431C8D-6EE5-48B7-9E42-BAC93D0D2414}" srcOrd="4" destOrd="0" presId="urn:microsoft.com/office/officeart/2005/8/layout/hList1"/>
    <dgm:cxn modelId="{EFAB743D-CE36-4D05-8A07-9358E492713D}" type="presParOf" srcId="{C7431C8D-6EE5-48B7-9E42-BAC93D0D2414}" destId="{1E7A67F8-DD7E-43D2-AB50-1966489380A9}" srcOrd="0" destOrd="0" presId="urn:microsoft.com/office/officeart/2005/8/layout/hList1"/>
    <dgm:cxn modelId="{202E7D49-ECBD-491A-A2D2-609C612880F3}" type="presParOf" srcId="{C7431C8D-6EE5-48B7-9E42-BAC93D0D2414}" destId="{47093FA0-AA6A-415C-8681-E5506629973D}"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A7ABFB-F63A-41EA-9538-2D040AF8F7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r-TR"/>
        </a:p>
      </dgm:t>
    </dgm:pt>
    <dgm:pt modelId="{A3A68194-7C4F-4540-B666-7E93E09E8AB6}">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a:t>
          </a:r>
          <a:endParaRPr lang="tr-TR" sz="1800" dirty="0"/>
        </a:p>
      </dgm:t>
    </dgm:pt>
    <dgm:pt modelId="{F79A5E84-8EF0-4374-8D61-9B4AC824768D}" type="parTrans" cxnId="{24DB2D74-DEFE-4199-B84A-7EF74C82D73C}">
      <dgm:prSet/>
      <dgm:spPr/>
      <dgm:t>
        <a:bodyPr/>
        <a:lstStyle/>
        <a:p>
          <a:endParaRPr lang="tr-TR" sz="1600"/>
        </a:p>
      </dgm:t>
    </dgm:pt>
    <dgm:pt modelId="{98D87FA7-AE2E-4419-B12B-727637AAE42C}" type="sibTrans" cxnId="{24DB2D74-DEFE-4199-B84A-7EF74C82D73C}">
      <dgm:prSet/>
      <dgm:spPr/>
      <dgm:t>
        <a:bodyPr/>
        <a:lstStyle/>
        <a:p>
          <a:endParaRPr lang="tr-TR" sz="1600"/>
        </a:p>
      </dgm:t>
    </dgm:pt>
    <dgm:pt modelId="{4B3DD466-20A6-4578-8557-1C501CFD32E8}">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İzleme ziyaretleri</a:t>
          </a:r>
          <a:endParaRPr lang="tr-TR" sz="1800" dirty="0"/>
        </a:p>
      </dgm:t>
    </dgm:pt>
    <dgm:pt modelId="{BB2985EB-B41B-4EC0-B31B-70852DF87704}" type="parTrans" cxnId="{05B18B06-6412-4149-8F2C-D9B72C35FF0F}">
      <dgm:prSet/>
      <dgm:spPr/>
      <dgm:t>
        <a:bodyPr/>
        <a:lstStyle/>
        <a:p>
          <a:endParaRPr lang="tr-TR" sz="1600"/>
        </a:p>
      </dgm:t>
    </dgm:pt>
    <dgm:pt modelId="{2661091D-33C0-48F1-8DE8-FB3631E61AAE}" type="sibTrans" cxnId="{05B18B06-6412-4149-8F2C-D9B72C35FF0F}">
      <dgm:prSet/>
      <dgm:spPr/>
      <dgm:t>
        <a:bodyPr/>
        <a:lstStyle/>
        <a:p>
          <a:endParaRPr lang="tr-TR" sz="1600"/>
        </a:p>
      </dgm:t>
    </dgm:pt>
    <dgm:pt modelId="{FAA6F849-F2A8-4DB7-80EA-A02B24BBDB40}">
      <dgm:prSet phldrT="[Metin]" custT="1">
        <dgm:style>
          <a:lnRef idx="2">
            <a:schemeClr val="accent5"/>
          </a:lnRef>
          <a:fillRef idx="1">
            <a:schemeClr val="lt1"/>
          </a:fillRef>
          <a:effectRef idx="0">
            <a:schemeClr val="accent5"/>
          </a:effectRef>
          <a:fontRef idx="minor">
            <a:schemeClr val="dk1"/>
          </a:fontRef>
        </dgm:style>
      </dgm:prSet>
      <dgm:spPr>
        <a:ln w="3175"/>
      </dgm:spPr>
      <dgm:t>
        <a:bodyPr/>
        <a:lstStyle/>
        <a:p>
          <a:r>
            <a:rPr lang="tr-TR" sz="1800" dirty="0" smtClean="0"/>
            <a:t>Düzeltici tedbirler</a:t>
          </a:r>
          <a:endParaRPr lang="tr-TR" sz="1800" dirty="0"/>
        </a:p>
      </dgm:t>
    </dgm:pt>
    <dgm:pt modelId="{6D6A1814-86B5-4161-8D7C-A160F95E7B10}" type="parTrans" cxnId="{B3F31FA5-C7AA-4342-B617-3AD158895FF9}">
      <dgm:prSet/>
      <dgm:spPr/>
      <dgm:t>
        <a:bodyPr/>
        <a:lstStyle/>
        <a:p>
          <a:endParaRPr lang="tr-TR" sz="1600"/>
        </a:p>
      </dgm:t>
    </dgm:pt>
    <dgm:pt modelId="{EED27394-9850-4C22-8E73-84583D8088C5}" type="sibTrans" cxnId="{B3F31FA5-C7AA-4342-B617-3AD158895FF9}">
      <dgm:prSet/>
      <dgm:spPr/>
      <dgm:t>
        <a:bodyPr/>
        <a:lstStyle/>
        <a:p>
          <a:endParaRPr lang="tr-TR" sz="1600"/>
        </a:p>
      </dgm:t>
    </dgm:pt>
    <dgm:pt modelId="{7C7D216A-9C3D-4F1B-9D12-514904B1CD0D}" type="pres">
      <dgm:prSet presAssocID="{01A7ABFB-F63A-41EA-9538-2D040AF8F7CD}" presName="Name0" presStyleCnt="0">
        <dgm:presLayoutVars>
          <dgm:dir/>
          <dgm:animLvl val="lvl"/>
          <dgm:resizeHandles val="exact"/>
        </dgm:presLayoutVars>
      </dgm:prSet>
      <dgm:spPr/>
      <dgm:t>
        <a:bodyPr/>
        <a:lstStyle/>
        <a:p>
          <a:endParaRPr lang="tr-TR"/>
        </a:p>
      </dgm:t>
    </dgm:pt>
    <dgm:pt modelId="{18E98B0D-6E7F-49FD-91E8-937771A3BA95}" type="pres">
      <dgm:prSet presAssocID="{A3A68194-7C4F-4540-B666-7E93E09E8AB6}" presName="composite" presStyleCnt="0"/>
      <dgm:spPr/>
    </dgm:pt>
    <dgm:pt modelId="{F65A4EB4-6A2B-4524-A7BF-5EF8311E2EA2}" type="pres">
      <dgm:prSet presAssocID="{A3A68194-7C4F-4540-B666-7E93E09E8AB6}" presName="parTx" presStyleLbl="alignNode1" presStyleIdx="0" presStyleCnt="1">
        <dgm:presLayoutVars>
          <dgm:chMax val="0"/>
          <dgm:chPref val="0"/>
          <dgm:bulletEnabled val="1"/>
        </dgm:presLayoutVars>
      </dgm:prSet>
      <dgm:spPr/>
      <dgm:t>
        <a:bodyPr/>
        <a:lstStyle/>
        <a:p>
          <a:endParaRPr lang="tr-TR"/>
        </a:p>
      </dgm:t>
    </dgm:pt>
    <dgm:pt modelId="{C7302F66-98C8-4DF4-AF2A-F796E954A8C2}" type="pres">
      <dgm:prSet presAssocID="{A3A68194-7C4F-4540-B666-7E93E09E8AB6}" presName="desTx" presStyleLbl="alignAccFollowNode1" presStyleIdx="0" presStyleCnt="1" custLinFactNeighborY="8764">
        <dgm:presLayoutVars>
          <dgm:bulletEnabled val="1"/>
        </dgm:presLayoutVars>
      </dgm:prSet>
      <dgm:spPr/>
      <dgm:t>
        <a:bodyPr/>
        <a:lstStyle/>
        <a:p>
          <a:endParaRPr lang="tr-TR"/>
        </a:p>
      </dgm:t>
    </dgm:pt>
  </dgm:ptLst>
  <dgm:cxnLst>
    <dgm:cxn modelId="{24DB2D74-DEFE-4199-B84A-7EF74C82D73C}" srcId="{01A7ABFB-F63A-41EA-9538-2D040AF8F7CD}" destId="{A3A68194-7C4F-4540-B666-7E93E09E8AB6}" srcOrd="0" destOrd="0" parTransId="{F79A5E84-8EF0-4374-8D61-9B4AC824768D}" sibTransId="{98D87FA7-AE2E-4419-B12B-727637AAE42C}"/>
    <dgm:cxn modelId="{B3F31FA5-C7AA-4342-B617-3AD158895FF9}" srcId="{A3A68194-7C4F-4540-B666-7E93E09E8AB6}" destId="{FAA6F849-F2A8-4DB7-80EA-A02B24BBDB40}" srcOrd="1" destOrd="0" parTransId="{6D6A1814-86B5-4161-8D7C-A160F95E7B10}" sibTransId="{EED27394-9850-4C22-8E73-84583D8088C5}"/>
    <dgm:cxn modelId="{17347EC6-1AC5-4724-8CFE-EC4F4DB633DA}" type="presOf" srcId="{FAA6F849-F2A8-4DB7-80EA-A02B24BBDB40}" destId="{C7302F66-98C8-4DF4-AF2A-F796E954A8C2}" srcOrd="0" destOrd="1" presId="urn:microsoft.com/office/officeart/2005/8/layout/hList1"/>
    <dgm:cxn modelId="{05B18B06-6412-4149-8F2C-D9B72C35FF0F}" srcId="{A3A68194-7C4F-4540-B666-7E93E09E8AB6}" destId="{4B3DD466-20A6-4578-8557-1C501CFD32E8}" srcOrd="0" destOrd="0" parTransId="{BB2985EB-B41B-4EC0-B31B-70852DF87704}" sibTransId="{2661091D-33C0-48F1-8DE8-FB3631E61AAE}"/>
    <dgm:cxn modelId="{D6A4FE0E-D5F2-4C23-B07F-267CA755347E}" type="presOf" srcId="{A3A68194-7C4F-4540-B666-7E93E09E8AB6}" destId="{F65A4EB4-6A2B-4524-A7BF-5EF8311E2EA2}" srcOrd="0" destOrd="0" presId="urn:microsoft.com/office/officeart/2005/8/layout/hList1"/>
    <dgm:cxn modelId="{0431DF7D-1D7A-4B78-A2C3-18D57B28A951}" type="presOf" srcId="{4B3DD466-20A6-4578-8557-1C501CFD32E8}" destId="{C7302F66-98C8-4DF4-AF2A-F796E954A8C2}" srcOrd="0" destOrd="0" presId="urn:microsoft.com/office/officeart/2005/8/layout/hList1"/>
    <dgm:cxn modelId="{654DC5CA-7B54-4789-A824-9E655D9B0FAC}" type="presOf" srcId="{01A7ABFB-F63A-41EA-9538-2D040AF8F7CD}" destId="{7C7D216A-9C3D-4F1B-9D12-514904B1CD0D}" srcOrd="0" destOrd="0" presId="urn:microsoft.com/office/officeart/2005/8/layout/hList1"/>
    <dgm:cxn modelId="{225C4526-E3A2-4034-9F28-F1CB96BD4571}" type="presParOf" srcId="{7C7D216A-9C3D-4F1B-9D12-514904B1CD0D}" destId="{18E98B0D-6E7F-49FD-91E8-937771A3BA95}" srcOrd="0" destOrd="0" presId="urn:microsoft.com/office/officeart/2005/8/layout/hList1"/>
    <dgm:cxn modelId="{14DBBA77-EA5C-421D-86C7-8608DEBB9D59}" type="presParOf" srcId="{18E98B0D-6E7F-49FD-91E8-937771A3BA95}" destId="{F65A4EB4-6A2B-4524-A7BF-5EF8311E2EA2}" srcOrd="0" destOrd="0" presId="urn:microsoft.com/office/officeart/2005/8/layout/hList1"/>
    <dgm:cxn modelId="{B4018E9C-B192-412E-ABE8-E87B1DB5AD92}" type="presParOf" srcId="{18E98B0D-6E7F-49FD-91E8-937771A3BA95}" destId="{C7302F66-98C8-4DF4-AF2A-F796E954A8C2}" srcOrd="1" destOrd="0" presId="urn:microsoft.com/office/officeart/2005/8/layout/h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6BC0D3-850A-457D-9518-9A06A0E33B11}" type="doc">
      <dgm:prSet loTypeId="urn:microsoft.com/office/officeart/2011/layout/HexagonRadial" loCatId="cycle" qsTypeId="urn:microsoft.com/office/officeart/2005/8/quickstyle/3d7" qsCatId="3D" csTypeId="urn:microsoft.com/office/officeart/2005/8/colors/accent1_2" csCatId="accent1" phldr="1"/>
      <dgm:spPr/>
      <dgm:t>
        <a:bodyPr/>
        <a:lstStyle/>
        <a:p>
          <a:endParaRPr lang="tr-TR"/>
        </a:p>
      </dgm:t>
    </dgm:pt>
    <dgm:pt modelId="{AA52E6CE-8A6E-43DE-AB8F-1FF42D6F20AA}">
      <dgm:prSet phldrT="[Metin]" custT="1">
        <dgm:style>
          <a:lnRef idx="1">
            <a:schemeClr val="dk1"/>
          </a:lnRef>
          <a:fillRef idx="2">
            <a:schemeClr val="dk1"/>
          </a:fillRef>
          <a:effectRef idx="1">
            <a:schemeClr val="dk1"/>
          </a:effectRef>
          <a:fontRef idx="minor">
            <a:schemeClr val="dk1"/>
          </a:fontRef>
        </dgm:style>
      </dgm:prSet>
      <dgm:spPr>
        <a:sp3d extrusionH="50600">
          <a:bevelT w="165100" prst="coolSlant"/>
        </a:sp3d>
      </dgm:spPr>
      <dgm:t>
        <a:bodyPr/>
        <a:lstStyle/>
        <a:p>
          <a:r>
            <a:rPr lang="tr-TR" sz="2400" b="1" dirty="0" smtClean="0"/>
            <a:t>Sözleşmenin</a:t>
          </a:r>
        </a:p>
        <a:p>
          <a:r>
            <a:rPr lang="tr-TR" sz="2400" b="1" dirty="0" smtClean="0"/>
            <a:t>Önemi</a:t>
          </a:r>
          <a:endParaRPr lang="tr-TR" sz="2400" b="1" dirty="0"/>
        </a:p>
      </dgm:t>
    </dgm:pt>
    <dgm:pt modelId="{D3803F9E-AB83-478A-B7B6-3FF2A67907C9}" type="parTrans" cxnId="{B6416AEA-4602-4A9A-9657-8DA0C99AF058}">
      <dgm:prSet/>
      <dgm:spPr/>
      <dgm:t>
        <a:bodyPr/>
        <a:lstStyle/>
        <a:p>
          <a:endParaRPr lang="tr-TR"/>
        </a:p>
      </dgm:t>
    </dgm:pt>
    <dgm:pt modelId="{53E68FF8-8009-4675-B020-C74658BC21E3}" type="sibTrans" cxnId="{B6416AEA-4602-4A9A-9657-8DA0C99AF058}">
      <dgm:prSet/>
      <dgm:spPr/>
      <dgm:t>
        <a:bodyPr/>
        <a:lstStyle/>
        <a:p>
          <a:endParaRPr lang="tr-TR"/>
        </a:p>
      </dgm:t>
    </dgm:pt>
    <dgm:pt modelId="{CF506CF9-7341-4004-9DEA-3D45BCA4B8E7}">
      <dgm:prSet phldrT="[Metin]" custT="1"/>
      <dgm:spPr>
        <a:sp3d extrusionH="50600" prstMaterial="metal">
          <a:bevelT w="101600" h="80600" prst="coolSlant"/>
          <a:bevelB w="80600" h="80600" prst="relaxedInset"/>
        </a:sp3d>
      </dgm:spPr>
      <dgm:t>
        <a:bodyPr/>
        <a:lstStyle/>
        <a:p>
          <a:r>
            <a:rPr lang="tr-TR" sz="1800" b="1" dirty="0" smtClean="0"/>
            <a:t>Ajansın yazılı mutabakatı olmaksızın değiştirilemez</a:t>
          </a:r>
          <a:endParaRPr lang="tr-TR" sz="1800" b="1" dirty="0"/>
        </a:p>
      </dgm:t>
    </dgm:pt>
    <dgm:pt modelId="{AEC5979A-7204-4B37-BF66-3BD8A26278D0}" type="parTrans" cxnId="{2EC2F38F-622F-42FD-AA42-A30B78F77D00}">
      <dgm:prSet/>
      <dgm:spPr/>
      <dgm:t>
        <a:bodyPr/>
        <a:lstStyle/>
        <a:p>
          <a:endParaRPr lang="tr-TR"/>
        </a:p>
      </dgm:t>
    </dgm:pt>
    <dgm:pt modelId="{A2252667-4EC0-4090-86E5-0EC1E8568DA6}" type="sibTrans" cxnId="{2EC2F38F-622F-42FD-AA42-A30B78F77D00}">
      <dgm:prSet/>
      <dgm:spPr/>
      <dgm:t>
        <a:bodyPr/>
        <a:lstStyle/>
        <a:p>
          <a:endParaRPr lang="tr-TR"/>
        </a:p>
      </dgm:t>
    </dgm:pt>
    <dgm:pt modelId="{7DA3A77B-B168-4CA7-B0E9-41CCCA86840A}">
      <dgm:prSet phldrT="[Metin]" custT="1"/>
      <dgm:spPr>
        <a:sp3d extrusionH="50600" prstMaterial="metal">
          <a:bevelT w="101600" h="80600" prst="coolSlant"/>
          <a:bevelB w="80600" h="80600" prst="relaxedInset"/>
        </a:sp3d>
      </dgm:spPr>
      <dgm:t>
        <a:bodyPr/>
        <a:lstStyle/>
        <a:p>
          <a:r>
            <a:rPr lang="tr-TR" sz="1800" b="1" dirty="0" smtClean="0"/>
            <a:t>Uygulama zorunluluğu vardır</a:t>
          </a:r>
          <a:endParaRPr lang="tr-TR" sz="1800" b="1" dirty="0"/>
        </a:p>
      </dgm:t>
    </dgm:pt>
    <dgm:pt modelId="{9B22FD5E-9855-4B60-B7B8-A584050A7E95}" type="parTrans" cxnId="{45F7F9D8-6334-451A-B346-BC93AD547B93}">
      <dgm:prSet/>
      <dgm:spPr/>
      <dgm:t>
        <a:bodyPr/>
        <a:lstStyle/>
        <a:p>
          <a:endParaRPr lang="tr-TR"/>
        </a:p>
      </dgm:t>
    </dgm:pt>
    <dgm:pt modelId="{D8F3B003-196D-4289-8C86-CD992CD1B68B}" type="sibTrans" cxnId="{45F7F9D8-6334-451A-B346-BC93AD547B93}">
      <dgm:prSet/>
      <dgm:spPr/>
      <dgm:t>
        <a:bodyPr/>
        <a:lstStyle/>
        <a:p>
          <a:endParaRPr lang="tr-TR"/>
        </a:p>
      </dgm:t>
    </dgm:pt>
    <dgm:pt modelId="{13AB2230-4BD2-4076-B69C-A72F8DA00CB3}" type="pres">
      <dgm:prSet presAssocID="{6F6BC0D3-850A-457D-9518-9A06A0E33B11}" presName="Name0" presStyleCnt="0">
        <dgm:presLayoutVars>
          <dgm:chMax val="1"/>
          <dgm:chPref val="1"/>
          <dgm:dir/>
          <dgm:animOne val="branch"/>
          <dgm:animLvl val="lvl"/>
        </dgm:presLayoutVars>
      </dgm:prSet>
      <dgm:spPr/>
      <dgm:t>
        <a:bodyPr/>
        <a:lstStyle/>
        <a:p>
          <a:endParaRPr lang="tr-TR"/>
        </a:p>
      </dgm:t>
    </dgm:pt>
    <dgm:pt modelId="{6E3578E4-23A4-4194-8C8E-915EC19CF490}" type="pres">
      <dgm:prSet presAssocID="{AA52E6CE-8A6E-43DE-AB8F-1FF42D6F20AA}" presName="Parent" presStyleLbl="node0" presStyleIdx="0" presStyleCnt="1">
        <dgm:presLayoutVars>
          <dgm:chMax val="6"/>
          <dgm:chPref val="6"/>
        </dgm:presLayoutVars>
      </dgm:prSet>
      <dgm:spPr/>
      <dgm:t>
        <a:bodyPr/>
        <a:lstStyle/>
        <a:p>
          <a:endParaRPr lang="tr-TR"/>
        </a:p>
      </dgm:t>
    </dgm:pt>
    <dgm:pt modelId="{DF16B612-91FC-4A9D-A640-3991B4C3AB1D}" type="pres">
      <dgm:prSet presAssocID="{CF506CF9-7341-4004-9DEA-3D45BCA4B8E7}" presName="Accent1" presStyleCnt="0"/>
      <dgm:spPr/>
    </dgm:pt>
    <dgm:pt modelId="{C5BE368A-4319-4980-9EC2-1E538F615789}" type="pres">
      <dgm:prSet presAssocID="{CF506CF9-7341-4004-9DEA-3D45BCA4B8E7}" presName="Accent" presStyleLbl="bgShp" presStyleIdx="0" presStyleCnt="2"/>
      <dgm:spPr/>
    </dgm:pt>
    <dgm:pt modelId="{B6EA1ED5-AEE5-434B-B2A0-867D14C62B08}" type="pres">
      <dgm:prSet presAssocID="{CF506CF9-7341-4004-9DEA-3D45BCA4B8E7}" presName="Child1" presStyleLbl="node1" presStyleIdx="0" presStyleCnt="2">
        <dgm:presLayoutVars>
          <dgm:chMax val="0"/>
          <dgm:chPref val="0"/>
          <dgm:bulletEnabled val="1"/>
        </dgm:presLayoutVars>
      </dgm:prSet>
      <dgm:spPr/>
      <dgm:t>
        <a:bodyPr/>
        <a:lstStyle/>
        <a:p>
          <a:endParaRPr lang="tr-TR"/>
        </a:p>
      </dgm:t>
    </dgm:pt>
    <dgm:pt modelId="{1B5D4AE3-9B86-43C6-B920-A2AA10B4E6DC}" type="pres">
      <dgm:prSet presAssocID="{7DA3A77B-B168-4CA7-B0E9-41CCCA86840A}" presName="Accent2" presStyleCnt="0"/>
      <dgm:spPr/>
    </dgm:pt>
    <dgm:pt modelId="{DCD528CC-5A1A-478A-8326-E278FA2F521A}" type="pres">
      <dgm:prSet presAssocID="{7DA3A77B-B168-4CA7-B0E9-41CCCA86840A}" presName="Accent" presStyleLbl="bgShp" presStyleIdx="1" presStyleCnt="2" custLinFactY="-14522" custLinFactNeighborY="-100000"/>
      <dgm:spPr/>
    </dgm:pt>
    <dgm:pt modelId="{934168E4-748F-45C6-9D74-E2B2B3F09FB9}" type="pres">
      <dgm:prSet presAssocID="{7DA3A77B-B168-4CA7-B0E9-41CCCA86840A}" presName="Child2" presStyleLbl="node1" presStyleIdx="1" presStyleCnt="2">
        <dgm:presLayoutVars>
          <dgm:chMax val="0"/>
          <dgm:chPref val="0"/>
          <dgm:bulletEnabled val="1"/>
        </dgm:presLayoutVars>
      </dgm:prSet>
      <dgm:spPr/>
      <dgm:t>
        <a:bodyPr/>
        <a:lstStyle/>
        <a:p>
          <a:endParaRPr lang="tr-TR"/>
        </a:p>
      </dgm:t>
    </dgm:pt>
  </dgm:ptLst>
  <dgm:cxnLst>
    <dgm:cxn modelId="{2EC2F38F-622F-42FD-AA42-A30B78F77D00}" srcId="{AA52E6CE-8A6E-43DE-AB8F-1FF42D6F20AA}" destId="{CF506CF9-7341-4004-9DEA-3D45BCA4B8E7}" srcOrd="0" destOrd="0" parTransId="{AEC5979A-7204-4B37-BF66-3BD8A26278D0}" sibTransId="{A2252667-4EC0-4090-86E5-0EC1E8568DA6}"/>
    <dgm:cxn modelId="{45F7F9D8-6334-451A-B346-BC93AD547B93}" srcId="{AA52E6CE-8A6E-43DE-AB8F-1FF42D6F20AA}" destId="{7DA3A77B-B168-4CA7-B0E9-41CCCA86840A}" srcOrd="1" destOrd="0" parTransId="{9B22FD5E-9855-4B60-B7B8-A584050A7E95}" sibTransId="{D8F3B003-196D-4289-8C86-CD992CD1B68B}"/>
    <dgm:cxn modelId="{C22A06D4-BA1B-4137-BF2F-1CB6E3EFD382}" type="presOf" srcId="{6F6BC0D3-850A-457D-9518-9A06A0E33B11}" destId="{13AB2230-4BD2-4076-B69C-A72F8DA00CB3}" srcOrd="0" destOrd="0" presId="urn:microsoft.com/office/officeart/2011/layout/HexagonRadial"/>
    <dgm:cxn modelId="{0082F40A-2601-4CB2-A4C2-AC368F70A92E}" type="presOf" srcId="{CF506CF9-7341-4004-9DEA-3D45BCA4B8E7}" destId="{B6EA1ED5-AEE5-434B-B2A0-867D14C62B08}" srcOrd="0" destOrd="0" presId="urn:microsoft.com/office/officeart/2011/layout/HexagonRadial"/>
    <dgm:cxn modelId="{522CCD7A-50BB-4933-9ACD-DD853D009405}" type="presOf" srcId="{AA52E6CE-8A6E-43DE-AB8F-1FF42D6F20AA}" destId="{6E3578E4-23A4-4194-8C8E-915EC19CF490}" srcOrd="0" destOrd="0" presId="urn:microsoft.com/office/officeart/2011/layout/HexagonRadial"/>
    <dgm:cxn modelId="{B6416AEA-4602-4A9A-9657-8DA0C99AF058}" srcId="{6F6BC0D3-850A-457D-9518-9A06A0E33B11}" destId="{AA52E6CE-8A6E-43DE-AB8F-1FF42D6F20AA}" srcOrd="0" destOrd="0" parTransId="{D3803F9E-AB83-478A-B7B6-3FF2A67907C9}" sibTransId="{53E68FF8-8009-4675-B020-C74658BC21E3}"/>
    <dgm:cxn modelId="{FA7CA77E-2251-4C88-9B11-D27394AFF7EC}" type="presOf" srcId="{7DA3A77B-B168-4CA7-B0E9-41CCCA86840A}" destId="{934168E4-748F-45C6-9D74-E2B2B3F09FB9}" srcOrd="0" destOrd="0" presId="urn:microsoft.com/office/officeart/2011/layout/HexagonRadial"/>
    <dgm:cxn modelId="{F7D44CD9-17BB-41DD-8590-2EFF508D4CD6}" type="presParOf" srcId="{13AB2230-4BD2-4076-B69C-A72F8DA00CB3}" destId="{6E3578E4-23A4-4194-8C8E-915EC19CF490}" srcOrd="0" destOrd="0" presId="urn:microsoft.com/office/officeart/2011/layout/HexagonRadial"/>
    <dgm:cxn modelId="{A86EFDEF-4394-432E-B88D-B09FCCE7BBD8}" type="presParOf" srcId="{13AB2230-4BD2-4076-B69C-A72F8DA00CB3}" destId="{DF16B612-91FC-4A9D-A640-3991B4C3AB1D}" srcOrd="1" destOrd="0" presId="urn:microsoft.com/office/officeart/2011/layout/HexagonRadial"/>
    <dgm:cxn modelId="{7EA59A44-C212-4CB5-B8FF-124D206C391A}" type="presParOf" srcId="{DF16B612-91FC-4A9D-A640-3991B4C3AB1D}" destId="{C5BE368A-4319-4980-9EC2-1E538F615789}" srcOrd="0" destOrd="0" presId="urn:microsoft.com/office/officeart/2011/layout/HexagonRadial"/>
    <dgm:cxn modelId="{87743F76-1B7C-4389-8610-89F8589B4B54}" type="presParOf" srcId="{13AB2230-4BD2-4076-B69C-A72F8DA00CB3}" destId="{B6EA1ED5-AEE5-434B-B2A0-867D14C62B08}" srcOrd="2" destOrd="0" presId="urn:microsoft.com/office/officeart/2011/layout/HexagonRadial"/>
    <dgm:cxn modelId="{B43DE847-3A7F-4196-8274-9C809D89E8E6}" type="presParOf" srcId="{13AB2230-4BD2-4076-B69C-A72F8DA00CB3}" destId="{1B5D4AE3-9B86-43C6-B920-A2AA10B4E6DC}" srcOrd="3" destOrd="0" presId="urn:microsoft.com/office/officeart/2011/layout/HexagonRadial"/>
    <dgm:cxn modelId="{D20B14F8-C73F-4C34-82BC-3EF5B15F3558}" type="presParOf" srcId="{1B5D4AE3-9B86-43C6-B920-A2AA10B4E6DC}" destId="{DCD528CC-5A1A-478A-8326-E278FA2F521A}" srcOrd="0" destOrd="0" presId="urn:microsoft.com/office/officeart/2011/layout/HexagonRadial"/>
    <dgm:cxn modelId="{F68FED7A-FBE8-4027-9E3B-E0F075548348}" type="presParOf" srcId="{13AB2230-4BD2-4076-B69C-A72F8DA00CB3}" destId="{934168E4-748F-45C6-9D74-E2B2B3F09FB9}" srcOrd="4"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A3D0C-66E3-41EC-8725-D15ACF1B1053}">
      <dsp:nvSpPr>
        <dsp:cNvPr id="0" name=""/>
        <dsp:cNvSpPr/>
      </dsp:nvSpPr>
      <dsp:spPr>
        <a:xfrm>
          <a:off x="631870" y="0"/>
          <a:ext cx="7161195" cy="40640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B384CF31-D0CF-4613-8DCD-4A4667DF0272}">
      <dsp:nvSpPr>
        <dsp:cNvPr id="0" name=""/>
        <dsp:cNvSpPr/>
      </dsp:nvSpPr>
      <dsp:spPr>
        <a:xfrm>
          <a:off x="2468" y="1219199"/>
          <a:ext cx="1485882" cy="162560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2008</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92D050"/>
              </a:solidFill>
            </a:rPr>
            <a:t>89</a:t>
          </a:r>
          <a:r>
            <a:rPr lang="tr-TR" sz="1600" kern="1200" dirty="0" smtClean="0"/>
            <a:t> proje</a:t>
          </a:r>
          <a:endParaRPr lang="tr-TR" sz="1600" kern="1200" dirty="0"/>
        </a:p>
        <a:p>
          <a:pPr marL="171450" lvl="1" indent="-171450" algn="l" defTabSz="711200">
            <a:lnSpc>
              <a:spcPct val="90000"/>
            </a:lnSpc>
            <a:spcBef>
              <a:spcPct val="0"/>
            </a:spcBef>
            <a:spcAft>
              <a:spcPct val="15000"/>
            </a:spcAft>
            <a:buChar char="••"/>
          </a:pPr>
          <a:r>
            <a:rPr lang="tr-TR" sz="1600" b="1" kern="1200" dirty="0" smtClean="0"/>
            <a:t>16,5</a:t>
          </a:r>
          <a:r>
            <a:rPr lang="tr-TR" sz="1600" kern="1200" dirty="0" smtClean="0"/>
            <a:t> milyon TL destek</a:t>
          </a:r>
          <a:endParaRPr lang="tr-TR" sz="1600" kern="1200" dirty="0"/>
        </a:p>
      </dsp:txBody>
      <dsp:txXfrm>
        <a:off x="75003" y="1291734"/>
        <a:ext cx="1340812" cy="1480530"/>
      </dsp:txXfrm>
    </dsp:sp>
    <dsp:sp modelId="{C2631181-28C3-45D9-9FFA-507D90C258F8}">
      <dsp:nvSpPr>
        <dsp:cNvPr id="0" name=""/>
        <dsp:cNvSpPr/>
      </dsp:nvSpPr>
      <dsp:spPr>
        <a:xfrm>
          <a:off x="1735997" y="1219199"/>
          <a:ext cx="1485882" cy="162560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2009</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92D050"/>
              </a:solidFill>
            </a:rPr>
            <a:t>99</a:t>
          </a:r>
          <a:r>
            <a:rPr lang="tr-TR" sz="1600" kern="1200" dirty="0" smtClean="0"/>
            <a:t> proje</a:t>
          </a:r>
          <a:endParaRPr lang="tr-TR" sz="1600" kern="1200" dirty="0"/>
        </a:p>
        <a:p>
          <a:pPr marL="171450" lvl="1" indent="-171450" algn="l" defTabSz="711200">
            <a:lnSpc>
              <a:spcPct val="90000"/>
            </a:lnSpc>
            <a:spcBef>
              <a:spcPct val="0"/>
            </a:spcBef>
            <a:spcAft>
              <a:spcPct val="15000"/>
            </a:spcAft>
            <a:buChar char="••"/>
          </a:pPr>
          <a:r>
            <a:rPr lang="tr-TR" sz="1600" b="1" kern="1200" dirty="0" smtClean="0"/>
            <a:t>24,7</a:t>
          </a:r>
          <a:r>
            <a:rPr lang="tr-TR" sz="1600" kern="1200" dirty="0" smtClean="0"/>
            <a:t> milyon TL destek</a:t>
          </a:r>
        </a:p>
        <a:p>
          <a:pPr marL="171450" lvl="1" indent="-171450" algn="l" defTabSz="711200">
            <a:lnSpc>
              <a:spcPct val="90000"/>
            </a:lnSpc>
            <a:spcBef>
              <a:spcPct val="0"/>
            </a:spcBef>
            <a:spcAft>
              <a:spcPct val="15000"/>
            </a:spcAft>
            <a:buChar char="••"/>
          </a:pPr>
          <a:endParaRPr lang="tr-TR" sz="1300" kern="1200" dirty="0"/>
        </a:p>
        <a:p>
          <a:pPr marL="114300" lvl="1" indent="-114300" algn="l" defTabSz="577850">
            <a:lnSpc>
              <a:spcPct val="90000"/>
            </a:lnSpc>
            <a:spcBef>
              <a:spcPct val="0"/>
            </a:spcBef>
            <a:spcAft>
              <a:spcPct val="15000"/>
            </a:spcAft>
            <a:buChar char="••"/>
          </a:pPr>
          <a:endParaRPr lang="tr-TR" sz="1300" kern="1200" dirty="0"/>
        </a:p>
      </dsp:txBody>
      <dsp:txXfrm>
        <a:off x="1808532" y="1291734"/>
        <a:ext cx="1340812" cy="1480530"/>
      </dsp:txXfrm>
    </dsp:sp>
    <dsp:sp modelId="{7159017A-DBF9-4636-8AF0-942EF4F652AA}">
      <dsp:nvSpPr>
        <dsp:cNvPr id="0" name=""/>
        <dsp:cNvSpPr/>
      </dsp:nvSpPr>
      <dsp:spPr>
        <a:xfrm>
          <a:off x="3469526" y="1219199"/>
          <a:ext cx="1485882" cy="162560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2010</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92D050"/>
              </a:solidFill>
            </a:rPr>
            <a:t>126</a:t>
          </a:r>
          <a:r>
            <a:rPr lang="tr-TR" sz="1600" kern="1200" dirty="0" smtClean="0"/>
            <a:t> proje</a:t>
          </a:r>
          <a:endParaRPr lang="tr-TR" sz="1600" kern="1200" dirty="0"/>
        </a:p>
        <a:p>
          <a:pPr marL="171450" lvl="1" indent="-171450" algn="l" defTabSz="711200">
            <a:lnSpc>
              <a:spcPct val="90000"/>
            </a:lnSpc>
            <a:spcBef>
              <a:spcPct val="0"/>
            </a:spcBef>
            <a:spcAft>
              <a:spcPct val="15000"/>
            </a:spcAft>
            <a:buChar char="••"/>
          </a:pPr>
          <a:r>
            <a:rPr lang="tr-TR" sz="1600" b="1" kern="1200" dirty="0" smtClean="0"/>
            <a:t>31,1</a:t>
          </a:r>
          <a:r>
            <a:rPr lang="tr-TR" sz="1600" kern="1200" dirty="0" smtClean="0"/>
            <a:t> milyon TL destek</a:t>
          </a:r>
          <a:endParaRPr lang="tr-TR" sz="1600" kern="1200" dirty="0"/>
        </a:p>
      </dsp:txBody>
      <dsp:txXfrm>
        <a:off x="3542061" y="1291734"/>
        <a:ext cx="1340812" cy="1480530"/>
      </dsp:txXfrm>
    </dsp:sp>
    <dsp:sp modelId="{1449DBDF-4227-4E42-AEDA-42A8BE11C17C}">
      <dsp:nvSpPr>
        <dsp:cNvPr id="0" name=""/>
        <dsp:cNvSpPr/>
      </dsp:nvSpPr>
      <dsp:spPr>
        <a:xfrm>
          <a:off x="5203056" y="1219199"/>
          <a:ext cx="1485882" cy="162560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2011</a:t>
          </a:r>
          <a:endParaRPr lang="tr-TR" sz="1600" kern="1200" dirty="0"/>
        </a:p>
        <a:p>
          <a:pPr marL="171450" lvl="1" indent="-171450" algn="l" defTabSz="711200">
            <a:lnSpc>
              <a:spcPct val="90000"/>
            </a:lnSpc>
            <a:spcBef>
              <a:spcPct val="0"/>
            </a:spcBef>
            <a:spcAft>
              <a:spcPct val="15000"/>
            </a:spcAft>
            <a:buChar char="••"/>
          </a:pPr>
          <a:r>
            <a:rPr lang="tr-TR" sz="1600" b="1" kern="1200" dirty="0" smtClean="0">
              <a:solidFill>
                <a:srgbClr val="92D050"/>
              </a:solidFill>
            </a:rPr>
            <a:t>109</a:t>
          </a:r>
          <a:r>
            <a:rPr lang="tr-TR" sz="1600" kern="1200" dirty="0" smtClean="0"/>
            <a:t> proje</a:t>
          </a:r>
          <a:endParaRPr lang="tr-TR" sz="1600" kern="1200" dirty="0"/>
        </a:p>
        <a:p>
          <a:pPr marL="171450" lvl="1" indent="-171450" algn="l" defTabSz="711200">
            <a:lnSpc>
              <a:spcPct val="90000"/>
            </a:lnSpc>
            <a:spcBef>
              <a:spcPct val="0"/>
            </a:spcBef>
            <a:spcAft>
              <a:spcPct val="15000"/>
            </a:spcAft>
            <a:buChar char="••"/>
          </a:pPr>
          <a:r>
            <a:rPr lang="tr-TR" sz="1600" b="1" kern="1200" dirty="0" smtClean="0"/>
            <a:t>25</a:t>
          </a:r>
          <a:r>
            <a:rPr lang="tr-TR" sz="1600" kern="1200" dirty="0" smtClean="0"/>
            <a:t> milyon TL destek</a:t>
          </a:r>
          <a:endParaRPr lang="tr-TR" sz="1600" kern="1200" dirty="0"/>
        </a:p>
      </dsp:txBody>
      <dsp:txXfrm>
        <a:off x="5275591" y="1291734"/>
        <a:ext cx="1340812" cy="1480530"/>
      </dsp:txXfrm>
    </dsp:sp>
    <dsp:sp modelId="{B52935D9-2C02-49DC-B8F1-28F0D6A4808B}">
      <dsp:nvSpPr>
        <dsp:cNvPr id="0" name=""/>
        <dsp:cNvSpPr/>
      </dsp:nvSpPr>
      <dsp:spPr>
        <a:xfrm>
          <a:off x="6936585" y="1219199"/>
          <a:ext cx="1485882" cy="1625600"/>
        </a:xfrm>
        <a:prstGeom prst="roundRect">
          <a:avLst/>
        </a:prstGeom>
        <a:solidFill>
          <a:srgbClr val="0066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b="1" kern="1200" dirty="0" smtClean="0"/>
            <a:t>2012</a:t>
          </a:r>
          <a:endParaRPr lang="tr-TR" sz="1600" b="1" kern="1200" dirty="0"/>
        </a:p>
        <a:p>
          <a:pPr marL="171450" lvl="1" indent="-171450" algn="l" defTabSz="711200">
            <a:lnSpc>
              <a:spcPct val="90000"/>
            </a:lnSpc>
            <a:spcBef>
              <a:spcPct val="0"/>
            </a:spcBef>
            <a:spcAft>
              <a:spcPct val="15000"/>
            </a:spcAft>
            <a:buChar char="••"/>
          </a:pPr>
          <a:r>
            <a:rPr lang="tr-TR" sz="1600" b="1" kern="1200" dirty="0" smtClean="0">
              <a:solidFill>
                <a:srgbClr val="92D050"/>
              </a:solidFill>
            </a:rPr>
            <a:t>115</a:t>
          </a:r>
          <a:r>
            <a:rPr lang="tr-TR" sz="1600" b="1" kern="1200" dirty="0" smtClean="0"/>
            <a:t> proje</a:t>
          </a:r>
          <a:endParaRPr lang="tr-TR" sz="1600" b="1" kern="1200" dirty="0"/>
        </a:p>
        <a:p>
          <a:pPr marL="171450" lvl="1" indent="-171450" algn="l" defTabSz="711200">
            <a:lnSpc>
              <a:spcPct val="90000"/>
            </a:lnSpc>
            <a:spcBef>
              <a:spcPct val="0"/>
            </a:spcBef>
            <a:spcAft>
              <a:spcPct val="15000"/>
            </a:spcAft>
            <a:buChar char="••"/>
          </a:pPr>
          <a:r>
            <a:rPr lang="tr-TR" sz="1600" b="1" kern="1200" dirty="0" smtClean="0"/>
            <a:t>38,2 milyon TL destek</a:t>
          </a:r>
          <a:endParaRPr lang="tr-TR" sz="1600" b="1" kern="1200" dirty="0"/>
        </a:p>
      </dsp:txBody>
      <dsp:txXfrm>
        <a:off x="7009120" y="1291734"/>
        <a:ext cx="1340812" cy="14805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5DAD5-C0CD-42C8-B49D-A9E1775A0E24}">
      <dsp:nvSpPr>
        <dsp:cNvPr id="0" name=""/>
        <dsp:cNvSpPr/>
      </dsp:nvSpPr>
      <dsp:spPr>
        <a:xfrm>
          <a:off x="359976" y="1400238"/>
          <a:ext cx="2736359" cy="2345540"/>
        </a:xfrm>
        <a:prstGeom prst="ellipse">
          <a:avLst/>
        </a:prstGeom>
        <a:solidFill>
          <a:schemeClr val="tx1">
            <a:lumMod val="95000"/>
            <a:lumOff val="5000"/>
          </a:schemeClr>
        </a:solidFill>
        <a:ln w="25400" cap="flat" cmpd="sng" algn="ctr">
          <a:noFill/>
          <a:prstDash val="solid"/>
        </a:ln>
        <a:effectLst>
          <a:outerShdw blurRad="184150" dist="241300" dir="11520000" sx="110000" sy="110000" algn="ctr" rotWithShape="0">
            <a:schemeClr val="tx1">
              <a:lumMod val="95000"/>
              <a:lumOff val="5000"/>
              <a:alpha val="19000"/>
            </a:schemeClr>
          </a:outerShdw>
        </a:effectLst>
        <a:scene3d>
          <a:camera prst="perspectiveContrastingRightFacing"/>
          <a:lightRig rig="flood" dir="t">
            <a:rot lat="0" lon="0" rev="13800000"/>
          </a:lightRig>
        </a:scene3d>
        <a:sp3d extrusionH="107950" prstMaterial="plastic">
          <a:bevelT w="82550" h="63500" prst="divot"/>
          <a:bevelB/>
          <a:extrusionClr>
            <a:schemeClr val="bg1">
              <a:lumMod val="50000"/>
            </a:schemeClr>
          </a:extrusionClr>
        </a:sp3d>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r>
            <a:rPr lang="tr-TR" sz="3700" kern="1200" dirty="0" smtClean="0"/>
            <a:t>Etkili Proje Yönetimi</a:t>
          </a:r>
          <a:endParaRPr lang="tr-TR" sz="3700" kern="1200" dirty="0"/>
        </a:p>
      </dsp:txBody>
      <dsp:txXfrm>
        <a:off x="760706" y="1743734"/>
        <a:ext cx="1934899" cy="1658548"/>
      </dsp:txXfrm>
    </dsp:sp>
    <dsp:sp modelId="{C9255F8D-1D17-499C-A247-E17457BC8843}">
      <dsp:nvSpPr>
        <dsp:cNvPr id="0" name=""/>
        <dsp:cNvSpPr/>
      </dsp:nvSpPr>
      <dsp:spPr>
        <a:xfrm>
          <a:off x="-792093" y="0"/>
          <a:ext cx="4727988" cy="4928641"/>
        </a:xfrm>
        <a:prstGeom prst="blockArc">
          <a:avLst>
            <a:gd name="adj1" fmla="val 17527788"/>
            <a:gd name="adj2" fmla="val 4119114"/>
            <a:gd name="adj3" fmla="val 575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259D2-6BA6-40EF-B5BF-945F5E4C40ED}">
      <dsp:nvSpPr>
        <dsp:cNvPr id="0" name=""/>
        <dsp:cNvSpPr/>
      </dsp:nvSpPr>
      <dsp:spPr>
        <a:xfrm>
          <a:off x="2703986" y="415484"/>
          <a:ext cx="1256452" cy="1256803"/>
        </a:xfrm>
        <a:prstGeom prst="ellipse">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C1618-EB05-404D-A859-957EB99BF8C9}">
      <dsp:nvSpPr>
        <dsp:cNvPr id="0" name=""/>
        <dsp:cNvSpPr/>
      </dsp:nvSpPr>
      <dsp:spPr>
        <a:xfrm>
          <a:off x="0" y="176211"/>
          <a:ext cx="1681810" cy="1216388"/>
        </a:xfrm>
        <a:prstGeom prst="rect">
          <a:avLst/>
        </a:prstGeom>
        <a:noFill/>
        <a:ln>
          <a:noFill/>
        </a:ln>
        <a:effectLst>
          <a:outerShdw blurRad="50800" dist="38100" dir="2700000" algn="tl" rotWithShape="0">
            <a:prstClr val="black">
              <a:alpha val="40000"/>
            </a:prstClr>
          </a:outerShdw>
        </a:effectLst>
        <a:scene3d>
          <a:camera prst="orthographicFront"/>
          <a:lightRig rig="threePt" dir="t"/>
        </a:scene3d>
        <a:sp3d>
          <a:bevelT prst="angle"/>
        </a:sp3d>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endParaRPr lang="tr-TR" sz="2800" b="1" kern="1200" dirty="0">
            <a:latin typeface="Calibri" pitchFamily="34" charset="0"/>
            <a:cs typeface="Calibri" pitchFamily="34" charset="0"/>
          </a:endParaRPr>
        </a:p>
      </dsp:txBody>
      <dsp:txXfrm>
        <a:off x="0" y="176211"/>
        <a:ext cx="1681810" cy="1216388"/>
      </dsp:txXfrm>
    </dsp:sp>
    <dsp:sp modelId="{C1478E6C-13CC-4E47-B48F-54631167A4DC}">
      <dsp:nvSpPr>
        <dsp:cNvPr id="0" name=""/>
        <dsp:cNvSpPr/>
      </dsp:nvSpPr>
      <dsp:spPr>
        <a:xfrm>
          <a:off x="3096343" y="1845283"/>
          <a:ext cx="1256452" cy="1256803"/>
        </a:xfrm>
        <a:prstGeom prst="ellipse">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A7F5B-3CFF-491B-831E-52E111AD31AA}">
      <dsp:nvSpPr>
        <dsp:cNvPr id="0" name=""/>
        <dsp:cNvSpPr/>
      </dsp:nvSpPr>
      <dsp:spPr>
        <a:xfrm>
          <a:off x="4899448" y="1921108"/>
          <a:ext cx="2522530" cy="1216388"/>
        </a:xfrm>
        <a:prstGeom prst="rect">
          <a:avLst/>
        </a:prstGeom>
        <a:no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endParaRPr lang="tr-TR" sz="2800" b="1" kern="1200" dirty="0">
            <a:effectLst/>
            <a:latin typeface="Calibri" pitchFamily="34" charset="0"/>
            <a:cs typeface="Calibri" pitchFamily="34" charset="0"/>
          </a:endParaRPr>
        </a:p>
      </dsp:txBody>
      <dsp:txXfrm>
        <a:off x="4899448" y="1921108"/>
        <a:ext cx="2522530" cy="1216388"/>
      </dsp:txXfrm>
    </dsp:sp>
    <dsp:sp modelId="{3A497DA6-554C-43F1-806B-5CFD26EE5D83}">
      <dsp:nvSpPr>
        <dsp:cNvPr id="0" name=""/>
        <dsp:cNvSpPr/>
      </dsp:nvSpPr>
      <dsp:spPr>
        <a:xfrm>
          <a:off x="2520280" y="3295289"/>
          <a:ext cx="1256452" cy="1256803"/>
        </a:xfrm>
        <a:prstGeom prst="ellipse">
          <a:avLst/>
        </a:prstGeom>
        <a:solidFill>
          <a:schemeClr val="dk2">
            <a:tint val="5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FDA746-7EE5-46D4-854D-AB6BC99A4602}">
      <dsp:nvSpPr>
        <dsp:cNvPr id="0" name=""/>
        <dsp:cNvSpPr/>
      </dsp:nvSpPr>
      <dsp:spPr>
        <a:xfrm>
          <a:off x="4858190" y="3516805"/>
          <a:ext cx="1681810" cy="1216388"/>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10000"/>
            </a:spcAft>
          </a:pPr>
          <a:endParaRPr lang="tr-TR" sz="2800" b="1" kern="1200" dirty="0">
            <a:latin typeface="Calibri" pitchFamily="34" charset="0"/>
            <a:cs typeface="Calibri" pitchFamily="34" charset="0"/>
          </a:endParaRPr>
        </a:p>
      </dsp:txBody>
      <dsp:txXfrm>
        <a:off x="4858190" y="3516805"/>
        <a:ext cx="1681810" cy="121638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08844-C011-4EFF-B2BC-25605F1EFB37}">
      <dsp:nvSpPr>
        <dsp:cNvPr id="0" name=""/>
        <dsp:cNvSpPr/>
      </dsp:nvSpPr>
      <dsp:spPr>
        <a:xfrm>
          <a:off x="3028473" y="0"/>
          <a:ext cx="4542710" cy="120290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t>Yaklaşık Maliyet &gt; 150.000</a:t>
          </a:r>
          <a:endParaRPr lang="tr-TR" sz="2000" b="1" kern="1200" dirty="0"/>
        </a:p>
      </dsp:txBody>
      <dsp:txXfrm>
        <a:off x="3028473" y="150363"/>
        <a:ext cx="4091621" cy="902177"/>
      </dsp:txXfrm>
    </dsp:sp>
    <dsp:sp modelId="{785B52B3-B212-4434-8A28-CF62884C4CF4}">
      <dsp:nvSpPr>
        <dsp:cNvPr id="0" name=""/>
        <dsp:cNvSpPr/>
      </dsp:nvSpPr>
      <dsp:spPr>
        <a:xfrm>
          <a:off x="0" y="0"/>
          <a:ext cx="3028473" cy="1202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800" b="1" kern="1200" dirty="0" smtClean="0"/>
            <a:t>Açık İhale</a:t>
          </a:r>
        </a:p>
        <a:p>
          <a:pPr marL="0" marR="0" lvl="0" indent="0" algn="ctr" defTabSz="914400" eaLnBrk="1" fontAlgn="auto" latinLnBrk="0" hangingPunct="1">
            <a:lnSpc>
              <a:spcPct val="100000"/>
            </a:lnSpc>
            <a:spcBef>
              <a:spcPct val="0"/>
            </a:spcBef>
            <a:spcAft>
              <a:spcPts val="0"/>
            </a:spcAft>
            <a:buClrTx/>
            <a:buSzTx/>
            <a:buFontTx/>
            <a:buNone/>
            <a:tabLst/>
            <a:defRPr/>
          </a:pPr>
          <a:r>
            <a:rPr lang="tr-TR" sz="2000" b="1" kern="1200" dirty="0" smtClean="0"/>
            <a:t>USULÜ</a:t>
          </a:r>
        </a:p>
      </dsp:txBody>
      <dsp:txXfrm>
        <a:off x="58721" y="58721"/>
        <a:ext cx="2911031" cy="1085461"/>
      </dsp:txXfrm>
    </dsp:sp>
    <dsp:sp modelId="{B38EC95E-3B27-4038-AA61-9E67A09FD36B}">
      <dsp:nvSpPr>
        <dsp:cNvPr id="0" name=""/>
        <dsp:cNvSpPr/>
      </dsp:nvSpPr>
      <dsp:spPr>
        <a:xfrm>
          <a:off x="3028473" y="1323193"/>
          <a:ext cx="4542710" cy="120290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t>150.000 ≥ Yaklaşık Maliyet &gt; 20.000</a:t>
          </a:r>
          <a:endParaRPr lang="tr-TR" sz="2000" b="1" kern="1200" dirty="0"/>
        </a:p>
      </dsp:txBody>
      <dsp:txXfrm>
        <a:off x="3028473" y="1473556"/>
        <a:ext cx="4091621" cy="902177"/>
      </dsp:txXfrm>
    </dsp:sp>
    <dsp:sp modelId="{8718293C-8547-48A8-B756-9869872B5AE9}">
      <dsp:nvSpPr>
        <dsp:cNvPr id="0" name=""/>
        <dsp:cNvSpPr/>
      </dsp:nvSpPr>
      <dsp:spPr>
        <a:xfrm>
          <a:off x="0" y="1323193"/>
          <a:ext cx="3028473" cy="1202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1" kern="1200" dirty="0" smtClean="0"/>
            <a:t>Pazarlık</a:t>
          </a:r>
        </a:p>
        <a:p>
          <a:pPr lvl="0" algn="ctr" defTabSz="1244600">
            <a:lnSpc>
              <a:spcPct val="90000"/>
            </a:lnSpc>
            <a:spcBef>
              <a:spcPct val="0"/>
            </a:spcBef>
            <a:spcAft>
              <a:spcPct val="35000"/>
            </a:spcAft>
          </a:pPr>
          <a:r>
            <a:rPr lang="tr-TR" sz="2000" b="1" kern="1200" dirty="0" smtClean="0"/>
            <a:t>USULÜ</a:t>
          </a:r>
          <a:endParaRPr lang="tr-TR" sz="2000" b="1" kern="1200" dirty="0"/>
        </a:p>
      </dsp:txBody>
      <dsp:txXfrm>
        <a:off x="58721" y="1381914"/>
        <a:ext cx="2911031" cy="1085461"/>
      </dsp:txXfrm>
    </dsp:sp>
    <dsp:sp modelId="{44B2F02C-49A7-4353-A4D8-53060FDFDB61}">
      <dsp:nvSpPr>
        <dsp:cNvPr id="0" name=""/>
        <dsp:cNvSpPr/>
      </dsp:nvSpPr>
      <dsp:spPr>
        <a:xfrm>
          <a:off x="3028473" y="2646387"/>
          <a:ext cx="4542710" cy="120290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tr-TR" sz="2000" b="1" kern="1200" dirty="0" smtClean="0"/>
            <a:t>20.000 ≥ Yaklaşık Maliyet</a:t>
          </a:r>
          <a:endParaRPr lang="tr-TR" sz="2000" b="1" kern="1200" dirty="0"/>
        </a:p>
      </dsp:txBody>
      <dsp:txXfrm>
        <a:off x="3028473" y="2796750"/>
        <a:ext cx="4091621" cy="902177"/>
      </dsp:txXfrm>
    </dsp:sp>
    <dsp:sp modelId="{8AEEA36B-F0CA-4FB2-B449-7BB46BFDFCE0}">
      <dsp:nvSpPr>
        <dsp:cNvPr id="0" name=""/>
        <dsp:cNvSpPr/>
      </dsp:nvSpPr>
      <dsp:spPr>
        <a:xfrm>
          <a:off x="0" y="2646387"/>
          <a:ext cx="3028473" cy="1202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800" b="1" kern="1200" dirty="0" smtClean="0"/>
            <a:t>Doğrudan Temin</a:t>
          </a:r>
        </a:p>
        <a:p>
          <a:pPr marL="0" marR="0" lvl="0" indent="0" algn="ctr" defTabSz="914400" eaLnBrk="1" fontAlgn="auto" latinLnBrk="0" hangingPunct="1">
            <a:lnSpc>
              <a:spcPct val="100000"/>
            </a:lnSpc>
            <a:spcBef>
              <a:spcPct val="0"/>
            </a:spcBef>
            <a:spcAft>
              <a:spcPts val="0"/>
            </a:spcAft>
            <a:buClrTx/>
            <a:buSzTx/>
            <a:buFontTx/>
            <a:buNone/>
            <a:tabLst/>
            <a:defRPr/>
          </a:pPr>
          <a:r>
            <a:rPr lang="tr-TR" sz="2000" b="1" kern="1200" dirty="0" smtClean="0"/>
            <a:t>USULÜ</a:t>
          </a:r>
        </a:p>
        <a:p>
          <a:pPr lvl="0" algn="ctr">
            <a:spcBef>
              <a:spcPct val="0"/>
            </a:spcBef>
          </a:pPr>
          <a:endParaRPr lang="tr-TR" sz="2000" b="1" kern="1200" dirty="0"/>
        </a:p>
      </dsp:txBody>
      <dsp:txXfrm>
        <a:off x="58721" y="2705108"/>
        <a:ext cx="2911031" cy="108546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B639F-6772-4E4F-B3E6-C1273920660C}">
      <dsp:nvSpPr>
        <dsp:cNvPr id="0" name=""/>
        <dsp:cNvSpPr/>
      </dsp:nvSpPr>
      <dsp:spPr>
        <a:xfrm rot="5400000">
          <a:off x="-185785" y="191522"/>
          <a:ext cx="1238567" cy="8669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Hazırlık</a:t>
          </a:r>
          <a:endParaRPr lang="tr-TR" sz="2200" kern="1200" dirty="0"/>
        </a:p>
      </dsp:txBody>
      <dsp:txXfrm rot="-5400000">
        <a:off x="1" y="439236"/>
        <a:ext cx="866997" cy="371570"/>
      </dsp:txXfrm>
    </dsp:sp>
    <dsp:sp modelId="{54198ED6-95F1-4EA6-8590-DB7B6AA01832}">
      <dsp:nvSpPr>
        <dsp:cNvPr id="0" name=""/>
        <dsp:cNvSpPr/>
      </dsp:nvSpPr>
      <dsp:spPr>
        <a:xfrm rot="5400000">
          <a:off x="4145764" y="-3273030"/>
          <a:ext cx="805068" cy="73626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tr-TR" sz="1800" kern="1200" dirty="0" smtClean="0"/>
            <a:t>Yaklaşık maliyeti 150 bin TL’yi aşmayan işler</a:t>
          </a:r>
        </a:p>
        <a:p>
          <a:pPr marL="0" marR="0" lvl="1" indent="0" algn="l" defTabSz="914400" eaLnBrk="1" fontAlgn="auto" latinLnBrk="0" hangingPunct="1">
            <a:lnSpc>
              <a:spcPct val="100000"/>
            </a:lnSpc>
            <a:spcBef>
              <a:spcPct val="0"/>
            </a:spcBef>
            <a:spcAft>
              <a:spcPts val="0"/>
            </a:spcAft>
            <a:buClrTx/>
            <a:buSzTx/>
            <a:buFontTx/>
            <a:buChar char="••"/>
            <a:tabLst/>
            <a:defRPr/>
          </a:pPr>
          <a:r>
            <a:rPr lang="tr-TR" sz="1800" kern="1200" dirty="0" smtClean="0"/>
            <a:t>Teknik şartname ve ihale dosyası hazırlanır</a:t>
          </a:r>
        </a:p>
      </dsp:txBody>
      <dsp:txXfrm rot="-5400000">
        <a:off x="866997" y="45037"/>
        <a:ext cx="7323302" cy="726468"/>
      </dsp:txXfrm>
    </dsp:sp>
    <dsp:sp modelId="{21D389D5-BD21-43F7-A6F9-D7AC8F75E9AB}">
      <dsp:nvSpPr>
        <dsp:cNvPr id="0" name=""/>
        <dsp:cNvSpPr/>
      </dsp:nvSpPr>
      <dsp:spPr>
        <a:xfrm rot="5400000">
          <a:off x="-185785" y="1283495"/>
          <a:ext cx="1238567" cy="8669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Duyuru</a:t>
          </a:r>
          <a:endParaRPr lang="tr-TR" sz="2200" kern="1200" dirty="0"/>
        </a:p>
      </dsp:txBody>
      <dsp:txXfrm rot="-5400000">
        <a:off x="1" y="1531209"/>
        <a:ext cx="866997" cy="371570"/>
      </dsp:txXfrm>
    </dsp:sp>
    <dsp:sp modelId="{292180CB-4084-4272-85A0-DFEEE06B8E24}">
      <dsp:nvSpPr>
        <dsp:cNvPr id="0" name=""/>
        <dsp:cNvSpPr/>
      </dsp:nvSpPr>
      <dsp:spPr>
        <a:xfrm rot="5400000">
          <a:off x="4145764" y="-2181056"/>
          <a:ext cx="805068" cy="73626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t>İlan zorunlu değildir</a:t>
          </a:r>
          <a:endParaRPr lang="tr-TR" sz="1800" kern="1200" dirty="0"/>
        </a:p>
        <a:p>
          <a:pPr marL="171450" lvl="1" indent="-171450" algn="l" defTabSz="800100">
            <a:lnSpc>
              <a:spcPct val="90000"/>
            </a:lnSpc>
            <a:spcBef>
              <a:spcPct val="0"/>
            </a:spcBef>
            <a:spcAft>
              <a:spcPct val="15000"/>
            </a:spcAft>
            <a:buChar char="••"/>
          </a:pPr>
          <a:r>
            <a:rPr lang="tr-TR" sz="1800" kern="1200" dirty="0" smtClean="0"/>
            <a:t>En az 5 adaylı kısa liste oluşturulur</a:t>
          </a:r>
          <a:endParaRPr lang="tr-TR" sz="1800" kern="1200" dirty="0"/>
        </a:p>
        <a:p>
          <a:pPr marL="171450" lvl="1" indent="-171450" algn="l" defTabSz="800100">
            <a:lnSpc>
              <a:spcPct val="90000"/>
            </a:lnSpc>
            <a:spcBef>
              <a:spcPct val="0"/>
            </a:spcBef>
            <a:spcAft>
              <a:spcPct val="15000"/>
            </a:spcAft>
            <a:buChar char="••"/>
          </a:pPr>
          <a:r>
            <a:rPr lang="tr-TR" sz="1800" kern="1200" dirty="0" smtClean="0"/>
            <a:t>Kısa listede yer alan adaylara davet mektubu gönderilir</a:t>
          </a:r>
          <a:endParaRPr lang="tr-TR" sz="1800" kern="1200" dirty="0"/>
        </a:p>
      </dsp:txBody>
      <dsp:txXfrm rot="-5400000">
        <a:off x="866997" y="1137011"/>
        <a:ext cx="7323302" cy="726468"/>
      </dsp:txXfrm>
    </dsp:sp>
    <dsp:sp modelId="{192FFA9B-F8CC-4D55-BBD6-BF1996C55299}">
      <dsp:nvSpPr>
        <dsp:cNvPr id="0" name=""/>
        <dsp:cNvSpPr/>
      </dsp:nvSpPr>
      <dsp:spPr>
        <a:xfrm rot="5400000">
          <a:off x="-185785" y="2375469"/>
          <a:ext cx="1238567" cy="8669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Teklif</a:t>
          </a:r>
          <a:endParaRPr lang="tr-TR" sz="2200" kern="1200" dirty="0"/>
        </a:p>
      </dsp:txBody>
      <dsp:txXfrm rot="-5400000">
        <a:off x="1" y="2623183"/>
        <a:ext cx="866997" cy="371570"/>
      </dsp:txXfrm>
    </dsp:sp>
    <dsp:sp modelId="{B74510D1-D346-4A9E-AC41-1D3BBCD8BE7E}">
      <dsp:nvSpPr>
        <dsp:cNvPr id="0" name=""/>
        <dsp:cNvSpPr/>
      </dsp:nvSpPr>
      <dsp:spPr>
        <a:xfrm rot="5400000">
          <a:off x="4145764" y="-1089082"/>
          <a:ext cx="805068" cy="73626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effectLst/>
            </a:rPr>
            <a:t>Sürelere uyarak (davet 7, ilan 10 gün) fiyat içermeyen teknik teklifleri alın. </a:t>
          </a:r>
          <a:endParaRPr lang="tr-TR" sz="1800" kern="1200" dirty="0"/>
        </a:p>
        <a:p>
          <a:pPr marL="171450" lvl="1" indent="-171450" algn="l" defTabSz="800100">
            <a:lnSpc>
              <a:spcPct val="90000"/>
            </a:lnSpc>
            <a:spcBef>
              <a:spcPct val="0"/>
            </a:spcBef>
            <a:spcAft>
              <a:spcPct val="15000"/>
            </a:spcAft>
            <a:buChar char="••"/>
          </a:pPr>
          <a:r>
            <a:rPr lang="tr-TR" sz="1800" kern="1200" dirty="0" smtClean="0">
              <a:effectLst/>
            </a:rPr>
            <a:t>İhtiyaçları en uygun şekilde karşılayacak biçimde her istekli ile görüşün</a:t>
          </a:r>
          <a:endParaRPr lang="tr-TR" sz="1800" kern="1200" dirty="0"/>
        </a:p>
        <a:p>
          <a:pPr marL="171450" lvl="1" indent="-171450" algn="l" defTabSz="800100">
            <a:lnSpc>
              <a:spcPct val="90000"/>
            </a:lnSpc>
            <a:spcBef>
              <a:spcPct val="0"/>
            </a:spcBef>
            <a:spcAft>
              <a:spcPct val="15000"/>
            </a:spcAft>
            <a:buChar char="••"/>
          </a:pPr>
          <a:r>
            <a:rPr lang="tr-TR" sz="1800" kern="1200" dirty="0" smtClean="0"/>
            <a:t>Şartnamenin netleşmesi üzerine fiyat içeren son teklifleri alın</a:t>
          </a:r>
          <a:endParaRPr lang="tr-TR" sz="1800" kern="1200" dirty="0"/>
        </a:p>
      </dsp:txBody>
      <dsp:txXfrm rot="-5400000">
        <a:off x="866997" y="2228985"/>
        <a:ext cx="7323302" cy="726468"/>
      </dsp:txXfrm>
    </dsp:sp>
    <dsp:sp modelId="{C476F400-E3E3-4717-88B5-CAD203C43926}">
      <dsp:nvSpPr>
        <dsp:cNvPr id="0" name=""/>
        <dsp:cNvSpPr/>
      </dsp:nvSpPr>
      <dsp:spPr>
        <a:xfrm rot="5400000">
          <a:off x="-185785" y="3467443"/>
          <a:ext cx="1238567" cy="866997"/>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Değerlen</a:t>
          </a:r>
        </a:p>
        <a:p>
          <a:pPr lvl="0" algn="ctr" defTabSz="800100">
            <a:lnSpc>
              <a:spcPct val="90000"/>
            </a:lnSpc>
            <a:spcBef>
              <a:spcPct val="0"/>
            </a:spcBef>
            <a:spcAft>
              <a:spcPct val="35000"/>
            </a:spcAft>
          </a:pPr>
          <a:r>
            <a:rPr lang="tr-TR" sz="1800" kern="1200" dirty="0" smtClean="0"/>
            <a:t>dirme</a:t>
          </a:r>
          <a:endParaRPr lang="tr-TR" sz="1800" kern="1200" dirty="0"/>
        </a:p>
      </dsp:txBody>
      <dsp:txXfrm rot="-5400000">
        <a:off x="1" y="3715157"/>
        <a:ext cx="866997" cy="371570"/>
      </dsp:txXfrm>
    </dsp:sp>
    <dsp:sp modelId="{D29EC627-7CC5-4466-AB52-EE025DA66460}">
      <dsp:nvSpPr>
        <dsp:cNvPr id="0" name=""/>
        <dsp:cNvSpPr/>
      </dsp:nvSpPr>
      <dsp:spPr>
        <a:xfrm rot="5400000">
          <a:off x="4145552" y="3103"/>
          <a:ext cx="805492" cy="7362602"/>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t>Teklifler değerlendirilir, şartname ile karşılaştırılır</a:t>
          </a:r>
          <a:endParaRPr lang="tr-TR" sz="1800" kern="1200" dirty="0"/>
        </a:p>
        <a:p>
          <a:pPr marL="171450" lvl="1" indent="-171450" algn="l" defTabSz="800100">
            <a:lnSpc>
              <a:spcPct val="90000"/>
            </a:lnSpc>
            <a:spcBef>
              <a:spcPct val="0"/>
            </a:spcBef>
            <a:spcAft>
              <a:spcPct val="15000"/>
            </a:spcAft>
            <a:buChar char="••"/>
          </a:pPr>
          <a:r>
            <a:rPr lang="tr-TR" sz="1800" kern="1200" dirty="0" smtClean="0"/>
            <a:t>Fiyat görüşmesi yapılır, teklifler açıklanır, son fiyat kapalı zarfta istenir</a:t>
          </a:r>
        </a:p>
        <a:p>
          <a:pPr marL="171450" lvl="1" indent="-171450" algn="l" defTabSz="800100">
            <a:lnSpc>
              <a:spcPct val="90000"/>
            </a:lnSpc>
            <a:spcBef>
              <a:spcPct val="0"/>
            </a:spcBef>
            <a:spcAft>
              <a:spcPct val="15000"/>
            </a:spcAft>
            <a:buChar char="••"/>
          </a:pPr>
          <a:r>
            <a:rPr lang="tr-TR" sz="1800" kern="1200" dirty="0" smtClean="0"/>
            <a:t>Son teklifte en uygun teklifi veren ile sözleşme yapılır</a:t>
          </a:r>
        </a:p>
      </dsp:txBody>
      <dsp:txXfrm rot="-5400000">
        <a:off x="866998" y="3320979"/>
        <a:ext cx="7323281" cy="72685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B639F-6772-4E4F-B3E6-C1273920660C}">
      <dsp:nvSpPr>
        <dsp:cNvPr id="0" name=""/>
        <dsp:cNvSpPr/>
      </dsp:nvSpPr>
      <dsp:spPr>
        <a:xfrm rot="5400000">
          <a:off x="-185785" y="191522"/>
          <a:ext cx="1238567" cy="86699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Hazırlık</a:t>
          </a:r>
          <a:endParaRPr lang="tr-TR" sz="2200" kern="1200" dirty="0"/>
        </a:p>
      </dsp:txBody>
      <dsp:txXfrm rot="-5400000">
        <a:off x="1" y="439236"/>
        <a:ext cx="866997" cy="371570"/>
      </dsp:txXfrm>
    </dsp:sp>
    <dsp:sp modelId="{54198ED6-95F1-4EA6-8590-DB7B6AA01832}">
      <dsp:nvSpPr>
        <dsp:cNvPr id="0" name=""/>
        <dsp:cNvSpPr/>
      </dsp:nvSpPr>
      <dsp:spPr>
        <a:xfrm rot="5400000">
          <a:off x="4145764" y="-3273030"/>
          <a:ext cx="805068" cy="736260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tr-TR" sz="1800" kern="1200" dirty="0" smtClean="0"/>
            <a:t>Yaklaşık maliyeti 150 bin TL üzerindeki işler</a:t>
          </a:r>
        </a:p>
        <a:p>
          <a:pPr marL="0" marR="0" lvl="1" indent="0" algn="l" defTabSz="914400" eaLnBrk="1" fontAlgn="auto" latinLnBrk="0" hangingPunct="1">
            <a:lnSpc>
              <a:spcPct val="100000"/>
            </a:lnSpc>
            <a:spcBef>
              <a:spcPct val="0"/>
            </a:spcBef>
            <a:spcAft>
              <a:spcPts val="0"/>
            </a:spcAft>
            <a:buClrTx/>
            <a:buSzTx/>
            <a:buFontTx/>
            <a:buChar char="••"/>
            <a:tabLst/>
            <a:defRPr/>
          </a:pPr>
          <a:r>
            <a:rPr lang="tr-TR" sz="1800" kern="1200" dirty="0" smtClean="0"/>
            <a:t>Teknik şartname ve ihale dosyası hazırlayın</a:t>
          </a:r>
        </a:p>
      </dsp:txBody>
      <dsp:txXfrm rot="-5400000">
        <a:off x="866997" y="45037"/>
        <a:ext cx="7323302" cy="726468"/>
      </dsp:txXfrm>
    </dsp:sp>
    <dsp:sp modelId="{21D389D5-BD21-43F7-A6F9-D7AC8F75E9AB}">
      <dsp:nvSpPr>
        <dsp:cNvPr id="0" name=""/>
        <dsp:cNvSpPr/>
      </dsp:nvSpPr>
      <dsp:spPr>
        <a:xfrm rot="5400000">
          <a:off x="-185785" y="1283495"/>
          <a:ext cx="1238567" cy="86699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Duyuru</a:t>
          </a:r>
          <a:endParaRPr lang="tr-TR" sz="2200" kern="1200" dirty="0"/>
        </a:p>
      </dsp:txBody>
      <dsp:txXfrm rot="-5400000">
        <a:off x="1" y="1531209"/>
        <a:ext cx="866997" cy="371570"/>
      </dsp:txXfrm>
    </dsp:sp>
    <dsp:sp modelId="{292180CB-4084-4272-85A0-DFEEE06B8E24}">
      <dsp:nvSpPr>
        <dsp:cNvPr id="0" name=""/>
        <dsp:cNvSpPr/>
      </dsp:nvSpPr>
      <dsp:spPr>
        <a:xfrm rot="5400000">
          <a:off x="4145764" y="-2181056"/>
          <a:ext cx="805068" cy="736260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solidFill>
                <a:schemeClr val="tx1"/>
              </a:solidFill>
              <a:effectLst/>
            </a:rPr>
            <a:t>İhale duyurusu yerel ve ulusal basında, yararlanıcı ve Ajans web sitesinde duyurulur. İhale dosyası elektronik ortamda bu web sitelerinden indirilecek şekilde yayınlanır. </a:t>
          </a:r>
          <a:endParaRPr lang="tr-TR" sz="1800" kern="1200" dirty="0"/>
        </a:p>
      </dsp:txBody>
      <dsp:txXfrm rot="-5400000">
        <a:off x="866997" y="1137011"/>
        <a:ext cx="7323302" cy="726468"/>
      </dsp:txXfrm>
    </dsp:sp>
    <dsp:sp modelId="{192FFA9B-F8CC-4D55-BBD6-BF1996C55299}">
      <dsp:nvSpPr>
        <dsp:cNvPr id="0" name=""/>
        <dsp:cNvSpPr/>
      </dsp:nvSpPr>
      <dsp:spPr>
        <a:xfrm rot="5400000">
          <a:off x="-185785" y="2375469"/>
          <a:ext cx="1238567" cy="86699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Teklif</a:t>
          </a:r>
          <a:endParaRPr lang="tr-TR" sz="2200" kern="1200" dirty="0"/>
        </a:p>
      </dsp:txBody>
      <dsp:txXfrm rot="-5400000">
        <a:off x="1" y="2623183"/>
        <a:ext cx="866997" cy="371570"/>
      </dsp:txXfrm>
    </dsp:sp>
    <dsp:sp modelId="{B74510D1-D346-4A9E-AC41-1D3BBCD8BE7E}">
      <dsp:nvSpPr>
        <dsp:cNvPr id="0" name=""/>
        <dsp:cNvSpPr/>
      </dsp:nvSpPr>
      <dsp:spPr>
        <a:xfrm rot="5400000">
          <a:off x="4145764" y="-1089082"/>
          <a:ext cx="805068" cy="736260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effectLst/>
            </a:rPr>
            <a:t>Değerlendirme Komitesi oluşturun</a:t>
          </a:r>
          <a:endParaRPr lang="tr-TR" sz="1800" kern="1200" dirty="0"/>
        </a:p>
        <a:p>
          <a:pPr marL="171450" lvl="1" indent="-171450" algn="l" defTabSz="800100">
            <a:lnSpc>
              <a:spcPct val="90000"/>
            </a:lnSpc>
            <a:spcBef>
              <a:spcPct val="0"/>
            </a:spcBef>
            <a:spcAft>
              <a:spcPct val="15000"/>
            </a:spcAft>
            <a:buChar char="••"/>
          </a:pPr>
          <a:r>
            <a:rPr lang="tr-TR" sz="1800" kern="1200" dirty="0" smtClean="0">
              <a:effectLst/>
            </a:rPr>
            <a:t>Sürelere uyarak (21 gün) teklifleri yazılı olarak alın </a:t>
          </a:r>
          <a:endParaRPr lang="tr-TR" sz="1800" kern="1200" dirty="0"/>
        </a:p>
      </dsp:txBody>
      <dsp:txXfrm rot="-5400000">
        <a:off x="866997" y="2228985"/>
        <a:ext cx="7323302" cy="726468"/>
      </dsp:txXfrm>
    </dsp:sp>
    <dsp:sp modelId="{C476F400-E3E3-4717-88B5-CAD203C43926}">
      <dsp:nvSpPr>
        <dsp:cNvPr id="0" name=""/>
        <dsp:cNvSpPr/>
      </dsp:nvSpPr>
      <dsp:spPr>
        <a:xfrm rot="5400000">
          <a:off x="-185785" y="3467443"/>
          <a:ext cx="1238567" cy="866997"/>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kern="1200" dirty="0" smtClean="0"/>
            <a:t>Değerlen</a:t>
          </a:r>
        </a:p>
        <a:p>
          <a:pPr lvl="0" algn="ctr" defTabSz="800100">
            <a:lnSpc>
              <a:spcPct val="90000"/>
            </a:lnSpc>
            <a:spcBef>
              <a:spcPct val="0"/>
            </a:spcBef>
            <a:spcAft>
              <a:spcPct val="35000"/>
            </a:spcAft>
          </a:pPr>
          <a:r>
            <a:rPr lang="tr-TR" sz="1800" kern="1200" dirty="0" smtClean="0"/>
            <a:t>dirme</a:t>
          </a:r>
          <a:endParaRPr lang="tr-TR" sz="1800" kern="1200" dirty="0"/>
        </a:p>
      </dsp:txBody>
      <dsp:txXfrm rot="-5400000">
        <a:off x="1" y="3715157"/>
        <a:ext cx="866997" cy="371570"/>
      </dsp:txXfrm>
    </dsp:sp>
    <dsp:sp modelId="{D29EC627-7CC5-4466-AB52-EE025DA66460}">
      <dsp:nvSpPr>
        <dsp:cNvPr id="0" name=""/>
        <dsp:cNvSpPr/>
      </dsp:nvSpPr>
      <dsp:spPr>
        <a:xfrm rot="5400000">
          <a:off x="4145552" y="3103"/>
          <a:ext cx="805492" cy="7362602"/>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tr-TR" sz="1800" kern="1200" dirty="0" smtClean="0"/>
            <a:t>Teklifler değerlendirin</a:t>
          </a:r>
          <a:endParaRPr lang="tr-TR" sz="1800" kern="1200" dirty="0"/>
        </a:p>
        <a:p>
          <a:pPr marL="171450" lvl="1" indent="-171450" algn="l" defTabSz="800100">
            <a:lnSpc>
              <a:spcPct val="90000"/>
            </a:lnSpc>
            <a:spcBef>
              <a:spcPct val="0"/>
            </a:spcBef>
            <a:spcAft>
              <a:spcPct val="15000"/>
            </a:spcAft>
            <a:buChar char="••"/>
          </a:pPr>
          <a:r>
            <a:rPr lang="tr-TR" sz="1800" kern="1200" dirty="0" smtClean="0"/>
            <a:t>Sözleşme yaparak kazanamayanları yazılı olarak bilgilendirin</a:t>
          </a:r>
          <a:endParaRPr lang="tr-TR" sz="1800" kern="1200" dirty="0"/>
        </a:p>
      </dsp:txBody>
      <dsp:txXfrm rot="-5400000">
        <a:off x="866998" y="3320979"/>
        <a:ext cx="7323281" cy="7268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Sözleşme Yönetimi</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Sözleşme bölümleri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Sözleşmede değişiklik nasıl Yapılır?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Uygun Maliyetler</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Uygun maliyet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Uygun olmayan maliyet nedir?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Dokümantasyon</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Proje Dokümantasyonu</a:t>
          </a:r>
          <a:endParaRPr lang="tr-TR" sz="1600" kern="1200" dirty="0"/>
        </a:p>
        <a:p>
          <a:pPr marL="171450" lvl="1" indent="-171450" algn="l" defTabSz="711200">
            <a:lnSpc>
              <a:spcPct val="90000"/>
            </a:lnSpc>
            <a:spcBef>
              <a:spcPct val="0"/>
            </a:spcBef>
            <a:spcAft>
              <a:spcPct val="15000"/>
            </a:spcAft>
            <a:buChar char="••"/>
          </a:pPr>
          <a:r>
            <a:rPr lang="tr-TR" sz="1600" kern="1200" dirty="0" smtClean="0"/>
            <a:t>Ödeme süreci nasıl işletilir?</a:t>
          </a:r>
          <a:endParaRPr lang="tr-TR" sz="1600" kern="1200" dirty="0"/>
        </a:p>
      </dsp:txBody>
      <dsp:txXfrm>
        <a:off x="6055512" y="484439"/>
        <a:ext cx="2654732" cy="116388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Satın Alma</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Satın alma kuralları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Satın alma usulleri nelerdir?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Raporlama</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Raporlama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Hangi raporlar düzenlenmelidir?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Tanıtım ve Görünürlük</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Tanıtım ve görünürlük nasıl sağlanmalıdır?</a:t>
          </a:r>
          <a:endParaRPr lang="tr-TR" sz="1600" kern="1200" dirty="0"/>
        </a:p>
      </dsp:txBody>
      <dsp:txXfrm>
        <a:off x="6055512" y="484439"/>
        <a:ext cx="2654732" cy="116388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A4EB4-6A2B-4524-A7BF-5EF8311E2EA2}">
      <dsp:nvSpPr>
        <dsp:cNvPr id="0" name=""/>
        <dsp:cNvSpPr/>
      </dsp:nvSpPr>
      <dsp:spPr>
        <a:xfrm>
          <a:off x="0" y="1124"/>
          <a:ext cx="2664295" cy="5472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İzleme</a:t>
          </a:r>
          <a:endParaRPr lang="tr-TR" sz="1800" kern="1200" dirty="0"/>
        </a:p>
      </dsp:txBody>
      <dsp:txXfrm>
        <a:off x="0" y="1124"/>
        <a:ext cx="2664295" cy="547200"/>
      </dsp:txXfrm>
    </dsp:sp>
    <dsp:sp modelId="{C7302F66-98C8-4DF4-AF2A-F796E954A8C2}">
      <dsp:nvSpPr>
        <dsp:cNvPr id="0" name=""/>
        <dsp:cNvSpPr/>
      </dsp:nvSpPr>
      <dsp:spPr>
        <a:xfrm>
          <a:off x="0" y="549448"/>
          <a:ext cx="2664295" cy="8344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İzleme ziyaretleri</a:t>
          </a:r>
          <a:endParaRPr lang="tr-TR" sz="1800" kern="1200" dirty="0"/>
        </a:p>
        <a:p>
          <a:pPr marL="171450" lvl="1" indent="-171450" algn="l" defTabSz="800100">
            <a:lnSpc>
              <a:spcPct val="90000"/>
            </a:lnSpc>
            <a:spcBef>
              <a:spcPct val="0"/>
            </a:spcBef>
            <a:spcAft>
              <a:spcPct val="15000"/>
            </a:spcAft>
            <a:buChar char="••"/>
          </a:pPr>
          <a:r>
            <a:rPr lang="tr-TR" sz="1800" kern="1200" dirty="0" smtClean="0"/>
            <a:t>Düzeltici tedbirler</a:t>
          </a:r>
          <a:endParaRPr lang="tr-TR" sz="1800" kern="1200" dirty="0"/>
        </a:p>
      </dsp:txBody>
      <dsp:txXfrm>
        <a:off x="0" y="549448"/>
        <a:ext cx="2664295" cy="83448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9548A-F0AA-4A5F-8D7D-12A6E6DB5471}">
      <dsp:nvSpPr>
        <dsp:cNvPr id="0" name=""/>
        <dsp:cNvSpPr/>
      </dsp:nvSpPr>
      <dsp:spPr>
        <a:xfrm>
          <a:off x="2404" y="141960"/>
          <a:ext cx="2930036" cy="11720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tr-TR" sz="2100" kern="1200" dirty="0" smtClean="0"/>
            <a:t>Ara Rapor </a:t>
          </a:r>
          <a:endParaRPr lang="tr-TR" sz="2100" kern="1200" dirty="0"/>
        </a:p>
      </dsp:txBody>
      <dsp:txXfrm>
        <a:off x="588411" y="141960"/>
        <a:ext cx="1758022" cy="1172014"/>
      </dsp:txXfrm>
    </dsp:sp>
    <dsp:sp modelId="{F3E546E4-4767-4254-853F-DAB4A4F3F877}">
      <dsp:nvSpPr>
        <dsp:cNvPr id="0" name=""/>
        <dsp:cNvSpPr/>
      </dsp:nvSpPr>
      <dsp:spPr>
        <a:xfrm>
          <a:off x="2639437" y="141960"/>
          <a:ext cx="2930036" cy="11720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tr-TR" sz="2100" kern="1200" dirty="0" smtClean="0"/>
            <a:t>Nihai Rapor</a:t>
          </a:r>
          <a:endParaRPr lang="tr-TR" sz="2100" kern="1200" dirty="0"/>
        </a:p>
      </dsp:txBody>
      <dsp:txXfrm>
        <a:off x="3225444" y="141960"/>
        <a:ext cx="1758022" cy="1172014"/>
      </dsp:txXfrm>
    </dsp:sp>
    <dsp:sp modelId="{8F92FF4B-212B-4923-B6F2-D0C79ECE5696}">
      <dsp:nvSpPr>
        <dsp:cNvPr id="0" name=""/>
        <dsp:cNvSpPr/>
      </dsp:nvSpPr>
      <dsp:spPr>
        <a:xfrm>
          <a:off x="5276470" y="141960"/>
          <a:ext cx="2930036" cy="117201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tr-TR" sz="2100" kern="1200" dirty="0" smtClean="0"/>
            <a:t>Proje Sonrası Değerlendirme raporu</a:t>
          </a:r>
          <a:endParaRPr lang="tr-TR" sz="2100" kern="1200" dirty="0"/>
        </a:p>
      </dsp:txBody>
      <dsp:txXfrm>
        <a:off x="5862477" y="141960"/>
        <a:ext cx="1758022" cy="117201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Sözleşme Yönetimi</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Sözleşme bölümleri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Sözleşmede değişiklik nasıl Yapılır?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Uygun Maliyetler</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Uygun maliyet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Uygun olmayan maliyet nedir?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Dokümantasyon</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Proje Dokümantasyonu</a:t>
          </a:r>
          <a:endParaRPr lang="tr-TR" sz="1600" kern="1200" dirty="0"/>
        </a:p>
        <a:p>
          <a:pPr marL="171450" lvl="1" indent="-171450" algn="l" defTabSz="711200">
            <a:lnSpc>
              <a:spcPct val="90000"/>
            </a:lnSpc>
            <a:spcBef>
              <a:spcPct val="0"/>
            </a:spcBef>
            <a:spcAft>
              <a:spcPct val="15000"/>
            </a:spcAft>
            <a:buChar char="••"/>
          </a:pPr>
          <a:r>
            <a:rPr lang="tr-TR" sz="1600" kern="1200" dirty="0" smtClean="0"/>
            <a:t>Ödeme süreci nasıl işletilir?</a:t>
          </a:r>
          <a:endParaRPr lang="tr-TR" sz="1600" kern="1200" dirty="0"/>
        </a:p>
      </dsp:txBody>
      <dsp:txXfrm>
        <a:off x="6055512" y="484439"/>
        <a:ext cx="2654732" cy="116388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Satın Alma</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Satın alma kuralları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Satın alma usulleri nelerdir?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Raporlama</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Raporlama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Hangi raporlar düzenlenmelidir?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Tanıtım ve Görünürlük</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Tanıtım ve görünürlük nasıl sağlanmalıdır?</a:t>
          </a:r>
          <a:endParaRPr lang="tr-TR" sz="1600" kern="1200" dirty="0"/>
        </a:p>
      </dsp:txBody>
      <dsp:txXfrm>
        <a:off x="6055512" y="484439"/>
        <a:ext cx="2654732" cy="1163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Sözleşme Yönetimi</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Sözleşme bölümleri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Sözleşmede değişiklik nasıl Yapılır?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Uygun Maliyetler</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Uygun maliyet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Uygun olmayan maliyet nedir?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Dokümantasyon</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Proje Dokümantasyonu</a:t>
          </a:r>
          <a:endParaRPr lang="tr-TR" sz="1600" kern="1200" dirty="0"/>
        </a:p>
        <a:p>
          <a:pPr marL="171450" lvl="1" indent="-171450" algn="l" defTabSz="711200">
            <a:lnSpc>
              <a:spcPct val="90000"/>
            </a:lnSpc>
            <a:spcBef>
              <a:spcPct val="0"/>
            </a:spcBef>
            <a:spcAft>
              <a:spcPct val="15000"/>
            </a:spcAft>
            <a:buChar char="••"/>
          </a:pPr>
          <a:r>
            <a:rPr lang="tr-TR" sz="1600" kern="1200" dirty="0" smtClean="0"/>
            <a:t>Ödeme süreci nasıl işletilir?</a:t>
          </a:r>
          <a:endParaRPr lang="tr-TR" sz="1600" kern="1200" dirty="0"/>
        </a:p>
      </dsp:txBody>
      <dsp:txXfrm>
        <a:off x="6055512" y="484439"/>
        <a:ext cx="2654732" cy="116388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A4EB4-6A2B-4524-A7BF-5EF8311E2EA2}">
      <dsp:nvSpPr>
        <dsp:cNvPr id="0" name=""/>
        <dsp:cNvSpPr/>
      </dsp:nvSpPr>
      <dsp:spPr>
        <a:xfrm>
          <a:off x="0" y="1124"/>
          <a:ext cx="2664295" cy="5472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İzleme</a:t>
          </a:r>
          <a:endParaRPr lang="tr-TR" sz="1800" kern="1200" dirty="0"/>
        </a:p>
      </dsp:txBody>
      <dsp:txXfrm>
        <a:off x="0" y="1124"/>
        <a:ext cx="2664295" cy="547200"/>
      </dsp:txXfrm>
    </dsp:sp>
    <dsp:sp modelId="{C7302F66-98C8-4DF4-AF2A-F796E954A8C2}">
      <dsp:nvSpPr>
        <dsp:cNvPr id="0" name=""/>
        <dsp:cNvSpPr/>
      </dsp:nvSpPr>
      <dsp:spPr>
        <a:xfrm>
          <a:off x="0" y="549448"/>
          <a:ext cx="2664295" cy="8344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İzleme ziyaretleri</a:t>
          </a:r>
          <a:endParaRPr lang="tr-TR" sz="1800" kern="1200" dirty="0"/>
        </a:p>
        <a:p>
          <a:pPr marL="171450" lvl="1" indent="-171450" algn="l" defTabSz="800100">
            <a:lnSpc>
              <a:spcPct val="90000"/>
            </a:lnSpc>
            <a:spcBef>
              <a:spcPct val="0"/>
            </a:spcBef>
            <a:spcAft>
              <a:spcPct val="15000"/>
            </a:spcAft>
            <a:buChar char="••"/>
          </a:pPr>
          <a:r>
            <a:rPr lang="tr-TR" sz="1800" kern="1200" dirty="0" smtClean="0"/>
            <a:t>Düzeltici tedbirler</a:t>
          </a:r>
          <a:endParaRPr lang="tr-TR" sz="1800" kern="1200" dirty="0"/>
        </a:p>
      </dsp:txBody>
      <dsp:txXfrm>
        <a:off x="0" y="549448"/>
        <a:ext cx="2664295" cy="83448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Sözleşme Yönetimi</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Sözleşme bölümleri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Sözleşmede değişiklik nasıl Yapılır?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Uygun Maliyetler</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Uygun maliyet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Uygun olmayan maliyet nedir?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Dokümantasyon</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Proje Dokümantasyonu</a:t>
          </a:r>
          <a:endParaRPr lang="tr-TR" sz="1600" kern="1200" dirty="0"/>
        </a:p>
        <a:p>
          <a:pPr marL="171450" lvl="1" indent="-171450" algn="l" defTabSz="711200">
            <a:lnSpc>
              <a:spcPct val="90000"/>
            </a:lnSpc>
            <a:spcBef>
              <a:spcPct val="0"/>
            </a:spcBef>
            <a:spcAft>
              <a:spcPct val="15000"/>
            </a:spcAft>
            <a:buChar char="••"/>
          </a:pPr>
          <a:r>
            <a:rPr lang="tr-TR" sz="1600" kern="1200" dirty="0" smtClean="0"/>
            <a:t>Ödeme süreci nasıl işletilir?</a:t>
          </a:r>
          <a:endParaRPr lang="tr-TR" sz="1600" kern="1200" dirty="0"/>
        </a:p>
      </dsp:txBody>
      <dsp:txXfrm>
        <a:off x="6055512" y="484439"/>
        <a:ext cx="2654732" cy="116388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Satın Alma</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Satın alma kuralları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Satın alma usulleri nelerdir?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Raporlama</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Raporlama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Hangi raporlar düzenlenmelidir?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Tanıtım ve Görünürlük</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Tanıtım ve görünürlük nasıl sağlanmalıdır?</a:t>
          </a:r>
          <a:endParaRPr lang="tr-TR" sz="1600" kern="1200" dirty="0"/>
        </a:p>
      </dsp:txBody>
      <dsp:txXfrm>
        <a:off x="6055512" y="484439"/>
        <a:ext cx="2654732" cy="116388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A4EB4-6A2B-4524-A7BF-5EF8311E2EA2}">
      <dsp:nvSpPr>
        <dsp:cNvPr id="0" name=""/>
        <dsp:cNvSpPr/>
      </dsp:nvSpPr>
      <dsp:spPr>
        <a:xfrm>
          <a:off x="0" y="1124"/>
          <a:ext cx="2664295"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İzleme</a:t>
          </a:r>
          <a:endParaRPr lang="tr-TR" sz="1800" kern="1200" dirty="0"/>
        </a:p>
      </dsp:txBody>
      <dsp:txXfrm>
        <a:off x="0" y="1124"/>
        <a:ext cx="2664295" cy="547200"/>
      </dsp:txXfrm>
    </dsp:sp>
    <dsp:sp modelId="{C7302F66-98C8-4DF4-AF2A-F796E954A8C2}">
      <dsp:nvSpPr>
        <dsp:cNvPr id="0" name=""/>
        <dsp:cNvSpPr/>
      </dsp:nvSpPr>
      <dsp:spPr>
        <a:xfrm>
          <a:off x="0" y="447827"/>
          <a:ext cx="2664295" cy="834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İzleme ziyaretleri</a:t>
          </a:r>
          <a:endParaRPr lang="tr-TR" sz="1800" kern="1200" dirty="0"/>
        </a:p>
        <a:p>
          <a:pPr marL="171450" lvl="1" indent="-171450" algn="l" defTabSz="800100">
            <a:lnSpc>
              <a:spcPct val="90000"/>
            </a:lnSpc>
            <a:spcBef>
              <a:spcPct val="0"/>
            </a:spcBef>
            <a:spcAft>
              <a:spcPct val="15000"/>
            </a:spcAft>
            <a:buChar char="••"/>
          </a:pPr>
          <a:r>
            <a:rPr lang="tr-TR" sz="1800" kern="1200" dirty="0" smtClean="0"/>
            <a:t>Düzeltici tedbirler</a:t>
          </a:r>
          <a:endParaRPr lang="tr-TR" sz="1800" kern="1200" dirty="0"/>
        </a:p>
      </dsp:txBody>
      <dsp:txXfrm>
        <a:off x="0" y="447827"/>
        <a:ext cx="2664295" cy="8344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Satın Alma</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Satın alma kuralları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Satın alma usulleri nelerdir?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Raporlama</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Raporlama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Hangi raporlar düzenlenmelidir?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Tanıtım ve Görünürlük</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Tanıtım ve görünürlük nasıl sağlanmalıdır?</a:t>
          </a:r>
          <a:endParaRPr lang="tr-TR" sz="1600" kern="1200" dirty="0"/>
        </a:p>
      </dsp:txBody>
      <dsp:txXfrm>
        <a:off x="6055512" y="484439"/>
        <a:ext cx="2654732" cy="1163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A4EB4-6A2B-4524-A7BF-5EF8311E2EA2}">
      <dsp:nvSpPr>
        <dsp:cNvPr id="0" name=""/>
        <dsp:cNvSpPr/>
      </dsp:nvSpPr>
      <dsp:spPr>
        <a:xfrm>
          <a:off x="0" y="1124"/>
          <a:ext cx="2664295"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İzleme</a:t>
          </a:r>
          <a:endParaRPr lang="tr-TR" sz="1800" kern="1200" dirty="0"/>
        </a:p>
      </dsp:txBody>
      <dsp:txXfrm>
        <a:off x="0" y="1124"/>
        <a:ext cx="2664295" cy="547200"/>
      </dsp:txXfrm>
    </dsp:sp>
    <dsp:sp modelId="{C7302F66-98C8-4DF4-AF2A-F796E954A8C2}">
      <dsp:nvSpPr>
        <dsp:cNvPr id="0" name=""/>
        <dsp:cNvSpPr/>
      </dsp:nvSpPr>
      <dsp:spPr>
        <a:xfrm>
          <a:off x="0" y="549448"/>
          <a:ext cx="2664295" cy="8344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İzleme ziyaretleri</a:t>
          </a:r>
          <a:endParaRPr lang="tr-TR" sz="1800" kern="1200" dirty="0"/>
        </a:p>
        <a:p>
          <a:pPr marL="171450" lvl="1" indent="-171450" algn="l" defTabSz="800100">
            <a:lnSpc>
              <a:spcPct val="90000"/>
            </a:lnSpc>
            <a:spcBef>
              <a:spcPct val="0"/>
            </a:spcBef>
            <a:spcAft>
              <a:spcPct val="15000"/>
            </a:spcAft>
            <a:buChar char="••"/>
          </a:pPr>
          <a:r>
            <a:rPr lang="tr-TR" sz="1800" kern="1200" dirty="0" smtClean="0"/>
            <a:t>Düzeltici tedbirler</a:t>
          </a:r>
          <a:endParaRPr lang="tr-TR" sz="1800" kern="1200" dirty="0"/>
        </a:p>
      </dsp:txBody>
      <dsp:txXfrm>
        <a:off x="0" y="549448"/>
        <a:ext cx="2664295" cy="834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Sözleşme Yönetimi</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Sözleşme bölümleri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Sözleşmede değişiklik nasıl Yapılır?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Uygun Maliyetler</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Uygun maliyet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Uygun olmayan maliyet nedir?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Dokümantasyon</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Proje Dokümantasyonu</a:t>
          </a:r>
          <a:endParaRPr lang="tr-TR" sz="1600" kern="1200" dirty="0"/>
        </a:p>
        <a:p>
          <a:pPr marL="171450" lvl="1" indent="-171450" algn="l" defTabSz="711200">
            <a:lnSpc>
              <a:spcPct val="90000"/>
            </a:lnSpc>
            <a:spcBef>
              <a:spcPct val="0"/>
            </a:spcBef>
            <a:spcAft>
              <a:spcPct val="15000"/>
            </a:spcAft>
            <a:buChar char="••"/>
          </a:pPr>
          <a:r>
            <a:rPr lang="tr-TR" sz="1600" kern="1200" dirty="0" smtClean="0"/>
            <a:t>Ödeme süreci nasıl işletilir?</a:t>
          </a:r>
          <a:endParaRPr lang="tr-TR" sz="1600" kern="1200" dirty="0"/>
        </a:p>
      </dsp:txBody>
      <dsp:txXfrm>
        <a:off x="6055512" y="484439"/>
        <a:ext cx="2654732" cy="1163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7B83E3-6576-424B-BCB0-EB11D284B4CB}">
      <dsp:nvSpPr>
        <dsp:cNvPr id="0" name=""/>
        <dsp:cNvSpPr/>
      </dsp:nvSpPr>
      <dsp:spPr>
        <a:xfrm>
          <a:off x="272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Satın Alma</a:t>
          </a:r>
          <a:endParaRPr lang="tr-TR" sz="1600" kern="1200" dirty="0"/>
        </a:p>
      </dsp:txBody>
      <dsp:txXfrm>
        <a:off x="2722" y="23639"/>
        <a:ext cx="2654732" cy="460800"/>
      </dsp:txXfrm>
    </dsp:sp>
    <dsp:sp modelId="{252D4295-5177-4616-ACD3-A86EB99D5130}">
      <dsp:nvSpPr>
        <dsp:cNvPr id="0" name=""/>
        <dsp:cNvSpPr/>
      </dsp:nvSpPr>
      <dsp:spPr>
        <a:xfrm>
          <a:off x="272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Satın alma kuralları nelerdir?</a:t>
          </a:r>
          <a:endParaRPr lang="tr-TR" sz="1600" kern="1200" dirty="0"/>
        </a:p>
        <a:p>
          <a:pPr marL="171450" lvl="1" indent="-171450" algn="l" defTabSz="711200">
            <a:lnSpc>
              <a:spcPct val="90000"/>
            </a:lnSpc>
            <a:spcBef>
              <a:spcPct val="0"/>
            </a:spcBef>
            <a:spcAft>
              <a:spcPct val="15000"/>
            </a:spcAft>
            <a:buChar char="••"/>
          </a:pPr>
          <a:r>
            <a:rPr lang="tr-TR" sz="1600" kern="1200" dirty="0" smtClean="0"/>
            <a:t>Satın alma usulleri nelerdir?</a:t>
          </a:r>
          <a:endParaRPr lang="tr-TR" sz="1600" kern="1200" dirty="0"/>
        </a:p>
      </dsp:txBody>
      <dsp:txXfrm>
        <a:off x="2722" y="484439"/>
        <a:ext cx="2654732" cy="1163880"/>
      </dsp:txXfrm>
    </dsp:sp>
    <dsp:sp modelId="{F65A4EB4-6A2B-4524-A7BF-5EF8311E2EA2}">
      <dsp:nvSpPr>
        <dsp:cNvPr id="0" name=""/>
        <dsp:cNvSpPr/>
      </dsp:nvSpPr>
      <dsp:spPr>
        <a:xfrm>
          <a:off x="3029117"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Raporlama</a:t>
          </a:r>
          <a:endParaRPr lang="tr-TR" sz="1600" kern="1200" dirty="0"/>
        </a:p>
      </dsp:txBody>
      <dsp:txXfrm>
        <a:off x="3029117" y="23639"/>
        <a:ext cx="2654732" cy="460800"/>
      </dsp:txXfrm>
    </dsp:sp>
    <dsp:sp modelId="{C7302F66-98C8-4DF4-AF2A-F796E954A8C2}">
      <dsp:nvSpPr>
        <dsp:cNvPr id="0" name=""/>
        <dsp:cNvSpPr/>
      </dsp:nvSpPr>
      <dsp:spPr>
        <a:xfrm>
          <a:off x="3029117"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Raporlama nedir?</a:t>
          </a:r>
          <a:endParaRPr lang="tr-TR" sz="1600" kern="1200" dirty="0"/>
        </a:p>
        <a:p>
          <a:pPr marL="171450" lvl="1" indent="-171450" algn="l" defTabSz="711200">
            <a:lnSpc>
              <a:spcPct val="90000"/>
            </a:lnSpc>
            <a:spcBef>
              <a:spcPct val="0"/>
            </a:spcBef>
            <a:spcAft>
              <a:spcPct val="15000"/>
            </a:spcAft>
            <a:buChar char="••"/>
          </a:pPr>
          <a:r>
            <a:rPr lang="tr-TR" sz="1600" kern="1200" dirty="0" smtClean="0"/>
            <a:t>Hangi raporlar düzenlenmelidir?</a:t>
          </a:r>
          <a:endParaRPr lang="tr-TR" sz="1600" kern="1200" dirty="0"/>
        </a:p>
      </dsp:txBody>
      <dsp:txXfrm>
        <a:off x="3029117" y="484439"/>
        <a:ext cx="2654732" cy="1163880"/>
      </dsp:txXfrm>
    </dsp:sp>
    <dsp:sp modelId="{1E7A67F8-DD7E-43D2-AB50-1966489380A9}">
      <dsp:nvSpPr>
        <dsp:cNvPr id="0" name=""/>
        <dsp:cNvSpPr/>
      </dsp:nvSpPr>
      <dsp:spPr>
        <a:xfrm>
          <a:off x="6055512" y="23639"/>
          <a:ext cx="2654732" cy="4608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tr-TR" sz="1600" kern="1200" dirty="0" smtClean="0"/>
            <a:t>Tanıtım ve Görünürlük</a:t>
          </a:r>
          <a:endParaRPr lang="tr-TR" sz="1600" kern="1200" dirty="0"/>
        </a:p>
      </dsp:txBody>
      <dsp:txXfrm>
        <a:off x="6055512" y="23639"/>
        <a:ext cx="2654732" cy="460800"/>
      </dsp:txXfrm>
    </dsp:sp>
    <dsp:sp modelId="{47093FA0-AA6A-415C-8681-E5506629973D}">
      <dsp:nvSpPr>
        <dsp:cNvPr id="0" name=""/>
        <dsp:cNvSpPr/>
      </dsp:nvSpPr>
      <dsp:spPr>
        <a:xfrm>
          <a:off x="6055512" y="484439"/>
          <a:ext cx="2654732" cy="11638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tr-TR" sz="1600" kern="1200" dirty="0" smtClean="0"/>
            <a:t>Tanıtım ve görünürlük nasıl sağlanmalıdır?</a:t>
          </a:r>
          <a:endParaRPr lang="tr-TR" sz="1600" kern="1200" dirty="0"/>
        </a:p>
      </dsp:txBody>
      <dsp:txXfrm>
        <a:off x="6055512" y="484439"/>
        <a:ext cx="2654732" cy="1163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A4EB4-6A2B-4524-A7BF-5EF8311E2EA2}">
      <dsp:nvSpPr>
        <dsp:cNvPr id="0" name=""/>
        <dsp:cNvSpPr/>
      </dsp:nvSpPr>
      <dsp:spPr>
        <a:xfrm>
          <a:off x="0" y="1124"/>
          <a:ext cx="2664295" cy="54720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tr-TR" sz="1800" kern="1200" dirty="0" smtClean="0"/>
            <a:t>İzleme</a:t>
          </a:r>
          <a:endParaRPr lang="tr-TR" sz="1800" kern="1200" dirty="0"/>
        </a:p>
      </dsp:txBody>
      <dsp:txXfrm>
        <a:off x="0" y="1124"/>
        <a:ext cx="2664295" cy="547200"/>
      </dsp:txXfrm>
    </dsp:sp>
    <dsp:sp modelId="{C7302F66-98C8-4DF4-AF2A-F796E954A8C2}">
      <dsp:nvSpPr>
        <dsp:cNvPr id="0" name=""/>
        <dsp:cNvSpPr/>
      </dsp:nvSpPr>
      <dsp:spPr>
        <a:xfrm>
          <a:off x="0" y="549448"/>
          <a:ext cx="2664295" cy="834480"/>
        </a:xfrm>
        <a:prstGeom prst="rect">
          <a:avLst/>
        </a:prstGeom>
        <a:solidFill>
          <a:schemeClr val="lt1"/>
        </a:solidFill>
        <a:ln w="3175"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tr-TR" sz="1800" kern="1200" dirty="0" smtClean="0"/>
            <a:t>İzleme ziyaretleri</a:t>
          </a:r>
          <a:endParaRPr lang="tr-TR" sz="1800" kern="1200" dirty="0"/>
        </a:p>
        <a:p>
          <a:pPr marL="171450" lvl="1" indent="-171450" algn="l" defTabSz="800100">
            <a:lnSpc>
              <a:spcPct val="90000"/>
            </a:lnSpc>
            <a:spcBef>
              <a:spcPct val="0"/>
            </a:spcBef>
            <a:spcAft>
              <a:spcPct val="15000"/>
            </a:spcAft>
            <a:buChar char="••"/>
          </a:pPr>
          <a:r>
            <a:rPr lang="tr-TR" sz="1800" kern="1200" dirty="0" smtClean="0"/>
            <a:t>Düzeltici tedbirler</a:t>
          </a:r>
          <a:endParaRPr lang="tr-TR" sz="1800" kern="1200" dirty="0"/>
        </a:p>
      </dsp:txBody>
      <dsp:txXfrm>
        <a:off x="0" y="549448"/>
        <a:ext cx="2664295" cy="8344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578E4-23A4-4194-8C8E-915EC19CF490}">
      <dsp:nvSpPr>
        <dsp:cNvPr id="0" name=""/>
        <dsp:cNvSpPr/>
      </dsp:nvSpPr>
      <dsp:spPr>
        <a:xfrm>
          <a:off x="0" y="1022223"/>
          <a:ext cx="2814396" cy="2434364"/>
        </a:xfrm>
        <a:prstGeom prst="hexagon">
          <a:avLst>
            <a:gd name="adj" fmla="val 28570"/>
            <a:gd name="vf" fmla="val 115470"/>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a:sp3d extrusionH="50600">
          <a:bevelT w="165100" prst="coolSlant"/>
        </a:sp3d>
      </dsp:spPr>
      <dsp:style>
        <a:lnRef idx="1">
          <a:schemeClr val="dk1"/>
        </a:lnRef>
        <a:fillRef idx="2">
          <a:schemeClr val="dk1"/>
        </a:fillRef>
        <a:effectRef idx="1">
          <a:schemeClr val="dk1"/>
        </a:effectRef>
        <a:fontRef idx="minor">
          <a:schemeClr val="dk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smtClean="0"/>
            <a:t>Sözleşmenin</a:t>
          </a:r>
        </a:p>
        <a:p>
          <a:pPr lvl="0" algn="ctr" defTabSz="1066800">
            <a:lnSpc>
              <a:spcPct val="90000"/>
            </a:lnSpc>
            <a:spcBef>
              <a:spcPct val="0"/>
            </a:spcBef>
            <a:spcAft>
              <a:spcPct val="35000"/>
            </a:spcAft>
          </a:pPr>
          <a:r>
            <a:rPr lang="tr-TR" sz="2400" b="1" kern="1200" dirty="0" smtClean="0"/>
            <a:t>Önemi</a:t>
          </a:r>
          <a:endParaRPr lang="tr-TR" sz="2400" b="1" kern="1200" dirty="0"/>
        </a:p>
      </dsp:txBody>
      <dsp:txXfrm>
        <a:off x="466366" y="1425615"/>
        <a:ext cx="1881664" cy="1627580"/>
      </dsp:txXfrm>
    </dsp:sp>
    <dsp:sp modelId="{DCD528CC-5A1A-478A-8326-E278FA2F521A}">
      <dsp:nvSpPr>
        <dsp:cNvPr id="0" name=""/>
        <dsp:cNvSpPr/>
      </dsp:nvSpPr>
      <dsp:spPr>
        <a:xfrm>
          <a:off x="3001617" y="519978"/>
          <a:ext cx="1062009" cy="915035"/>
        </a:xfrm>
        <a:prstGeom prst="hexagon">
          <a:avLst>
            <a:gd name="adj" fmla="val 28900"/>
            <a:gd name="vf" fmla="val 11547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B6EA1ED5-AEE5-434B-B2A0-867D14C62B08}">
      <dsp:nvSpPr>
        <dsp:cNvPr id="0" name=""/>
        <dsp:cNvSpPr/>
      </dsp:nvSpPr>
      <dsp:spPr>
        <a:xfrm>
          <a:off x="2374427" y="35343"/>
          <a:ext cx="2306092" cy="1995358"/>
        </a:xfrm>
        <a:prstGeom prst="hexagon">
          <a:avLst>
            <a:gd name="adj" fmla="val 28570"/>
            <a:gd name="vf" fmla="val 11547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coolSlan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Ajansın yazılı mutabakatı olmaksızın değiştirilemez</a:t>
          </a:r>
          <a:endParaRPr lang="tr-TR" sz="1800" b="1" kern="1200" dirty="0"/>
        </a:p>
      </dsp:txBody>
      <dsp:txXfrm>
        <a:off x="2756626" y="366043"/>
        <a:ext cx="1541694" cy="1333958"/>
      </dsp:txXfrm>
    </dsp:sp>
    <dsp:sp modelId="{934168E4-748F-45C6-9D74-E2B2B3F09FB9}">
      <dsp:nvSpPr>
        <dsp:cNvPr id="0" name=""/>
        <dsp:cNvSpPr/>
      </dsp:nvSpPr>
      <dsp:spPr>
        <a:xfrm>
          <a:off x="2374427" y="2447668"/>
          <a:ext cx="2306092" cy="1995358"/>
        </a:xfrm>
        <a:prstGeom prst="hexagon">
          <a:avLst>
            <a:gd name="adj" fmla="val 28570"/>
            <a:gd name="vf" fmla="val 11547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coolSlan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b="1" kern="1200" dirty="0" smtClean="0"/>
            <a:t>Uygulama zorunluluğu vardır</a:t>
          </a:r>
          <a:endParaRPr lang="tr-TR" sz="1800" b="1" kern="1200" dirty="0"/>
        </a:p>
      </dsp:txBody>
      <dsp:txXfrm>
        <a:off x="2756626" y="2778368"/>
        <a:ext cx="1541694" cy="13339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yal Resim Listesi"/>
  <dgm:desc val="Merkezi bir fikre yönelik ilişkileri göstermek için kullanın. 1. Düzey şekil metin içerir ve tüm 2. Düzey şekiller ilgili bir metinle birlikte birer resim içerir. Dört 2. Düzey resim ile sınırlıdır.  Kullanılmayan resimler görünmez, ancak düzenler arasında geçiş yapmanız durumunda yerinde kalır. Az miktarda 2. Düzey metinle daha çok işe yarar."/>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Altıgen Radyal"/>
  <dgm:desc val="Merkezi bir fikir veya tema ile ilgili sıralı bir işlemi göstermek için kullanın. Altı 2. Düzey şekil ile sınırlıdır. Az miktarda metinle daha çok işe yarar. Kullanılmayan metin görünmez, ancak düzenler arasında geçiş yapmanız durumunda yerinde kalır."/>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50443" y="0"/>
            <a:ext cx="2945659" cy="492839"/>
          </a:xfrm>
          <a:prstGeom prst="rect">
            <a:avLst/>
          </a:prstGeom>
        </p:spPr>
        <p:txBody>
          <a:bodyPr vert="horz" lIns="91440" tIns="45720" rIns="91440" bIns="45720" rtlCol="0"/>
          <a:lstStyle>
            <a:lvl1pPr algn="r">
              <a:defRPr sz="1200"/>
            </a:lvl1pPr>
          </a:lstStyle>
          <a:p>
            <a:fld id="{AF561EB8-1E8A-483D-8994-8D6C27D9BBDF}" type="datetimeFigureOut">
              <a:rPr lang="tr-TR" smtClean="0"/>
              <a:t>02.07.2013</a:t>
            </a:fld>
            <a:endParaRPr lang="tr-TR" dirty="0"/>
          </a:p>
        </p:txBody>
      </p:sp>
      <p:sp>
        <p:nvSpPr>
          <p:cNvPr id="4" name="Altbilgi Yer Tutucusu 3"/>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vl1pPr>
          </a:lstStyle>
          <a:p>
            <a:fld id="{C0C88865-F0C6-400B-A4A6-B5A6D68FDFA0}" type="slidenum">
              <a:rPr lang="tr-TR" smtClean="0"/>
              <a:t>‹#›</a:t>
            </a:fld>
            <a:endParaRPr lang="tr-TR" dirty="0"/>
          </a:p>
        </p:txBody>
      </p:sp>
    </p:spTree>
    <p:extLst>
      <p:ext uri="{BB962C8B-B14F-4D97-AF65-F5344CB8AC3E}">
        <p14:creationId xmlns:p14="http://schemas.microsoft.com/office/powerpoint/2010/main" val="3723463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F819A1D-65D1-474C-B2B7-9812D851461D}" type="datetimeFigureOut">
              <a:rPr lang="tr-TR" smtClean="0"/>
              <a:t>02.07.2013</a:t>
            </a:fld>
            <a:endParaRPr lang="tr-TR" dirty="0"/>
          </a:p>
        </p:txBody>
      </p:sp>
      <p:sp>
        <p:nvSpPr>
          <p:cNvPr id="4" name="Slayt Görüntüsü Yer Tutucusu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578D982A-B58E-492D-80E3-9B38822FF019}" type="slidenum">
              <a:rPr lang="tr-TR" smtClean="0"/>
              <a:t>‹#›</a:t>
            </a:fld>
            <a:endParaRPr lang="tr-TR" dirty="0"/>
          </a:p>
        </p:txBody>
      </p:sp>
    </p:spTree>
    <p:extLst>
      <p:ext uri="{BB962C8B-B14F-4D97-AF65-F5344CB8AC3E}">
        <p14:creationId xmlns:p14="http://schemas.microsoft.com/office/powerpoint/2010/main" val="325212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CF5663-478F-4AF6-A802-418478C67FEA}" type="slidenum">
              <a:rPr lang="tr-TR" smtClean="0"/>
              <a:pPr eaLnBrk="1" hangingPunct="1"/>
              <a:t>2</a:t>
            </a:fld>
            <a:endParaRPr lang="tr-TR"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FEE895-E47D-44E5-A8D9-C5F7AA1B4567}" type="slidenum">
              <a:rPr lang="tr-TR"/>
              <a:pPr/>
              <a:t>71</a:t>
            </a:fld>
            <a:endParaRPr lang="tr-TR"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DD087-FA97-42D2-8E82-8FDCFF4493F4}" type="slidenum">
              <a:rPr lang="tr-TR"/>
              <a:pPr/>
              <a:t>74</a:t>
            </a:fld>
            <a:endParaRPr lang="tr-TR"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F47F50-C46C-4016-8BA2-7FB539F4F02D}" type="slidenum">
              <a:rPr lang="tr-TR"/>
              <a:pPr/>
              <a:t>75</a:t>
            </a:fld>
            <a:endParaRPr lang="tr-TR" dirty="0"/>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09FE7-5449-4E2F-BCB1-4F8E49197D0F}" type="slidenum">
              <a:rPr lang="tr-TR"/>
              <a:pPr/>
              <a:t>79</a:t>
            </a:fld>
            <a:endParaRPr lang="tr-TR"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09FE7-5449-4E2F-BCB1-4F8E49197D0F}" type="slidenum">
              <a:rPr lang="tr-TR"/>
              <a:pPr/>
              <a:t>80</a:t>
            </a:fld>
            <a:endParaRPr lang="tr-TR"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4890C-CFBD-419A-AD81-4C6E92365D9D}" type="slidenum">
              <a:rPr lang="tr-TR"/>
              <a:pPr/>
              <a:t>81</a:t>
            </a:fld>
            <a:endParaRPr lang="tr-TR"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4890C-CFBD-419A-AD81-4C6E92365D9D}" type="slidenum">
              <a:rPr lang="tr-TR"/>
              <a:pPr/>
              <a:t>82</a:t>
            </a:fld>
            <a:endParaRPr lang="tr-TR"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0ECC8-E7AB-4D8D-B7B1-0E20B0C0B5D1}" type="slidenum">
              <a:rPr lang="tr-TR"/>
              <a:pPr/>
              <a:t>83</a:t>
            </a:fld>
            <a:endParaRPr lang="tr-TR" dirty="0"/>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240C60-2C31-41A6-B6F7-4B0457EF4BA0}" type="slidenum">
              <a:rPr lang="tr-TR"/>
              <a:pPr/>
              <a:t>84</a:t>
            </a:fld>
            <a:endParaRPr lang="tr-TR"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0479C-DCE0-4CDB-9803-78279E7720FD}" type="slidenum">
              <a:rPr lang="tr-TR"/>
              <a:pPr/>
              <a:t>85</a:t>
            </a:fld>
            <a:endParaRPr lang="tr-TR" dirty="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CF5663-478F-4AF6-A802-418478C67FEA}" type="slidenum">
              <a:rPr lang="tr-TR" smtClean="0"/>
              <a:pPr eaLnBrk="1" hangingPunct="1"/>
              <a:t>3</a:t>
            </a:fld>
            <a:endParaRPr lang="tr-TR"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CF5663-478F-4AF6-A802-418478C67FEA}" type="slidenum">
              <a:rPr lang="tr-TR" smtClean="0"/>
              <a:pPr eaLnBrk="1" hangingPunct="1"/>
              <a:t>86</a:t>
            </a:fld>
            <a:endParaRPr lang="tr-TR"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CF5663-478F-4AF6-A802-418478C67FEA}" type="slidenum">
              <a:rPr lang="tr-TR" smtClean="0"/>
              <a:pPr eaLnBrk="1" hangingPunct="1"/>
              <a:t>4</a:t>
            </a:fld>
            <a:endParaRPr lang="tr-TR"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CF5663-478F-4AF6-A802-418478C67FEA}" type="slidenum">
              <a:rPr lang="tr-TR" smtClean="0"/>
              <a:pPr eaLnBrk="1" hangingPunct="1"/>
              <a:t>5</a:t>
            </a:fld>
            <a:endParaRPr lang="tr-TR"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ED550-CC88-4DAC-B254-C11CC3FB150A}" type="slidenum">
              <a:rPr lang="tr-TR"/>
              <a:pPr/>
              <a:t>59</a:t>
            </a:fld>
            <a:endParaRPr lang="tr-TR"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9636C3-F41C-4782-9C50-8EDB90342962}" type="slidenum">
              <a:rPr lang="tr-TR"/>
              <a:pPr/>
              <a:t>63</a:t>
            </a:fld>
            <a:endParaRPr lang="tr-TR" dirty="0"/>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FA344-C93C-4A93-9029-E02E7E408A4C}" type="slidenum">
              <a:rPr lang="tr-TR"/>
              <a:pPr/>
              <a:t>67</a:t>
            </a:fld>
            <a:endParaRPr lang="tr-TR"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BA7728-9AF5-4FB1-8599-F742171BE94B}" type="slidenum">
              <a:rPr lang="tr-TR"/>
              <a:pPr/>
              <a:t>69</a:t>
            </a:fld>
            <a:endParaRPr lang="tr-TR" dirty="0"/>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17B76-9601-4490-A697-47F3400018F4}" type="slidenum">
              <a:rPr lang="tr-TR"/>
              <a:pPr/>
              <a:t>70</a:t>
            </a:fld>
            <a:endParaRPr lang="tr-TR"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fld id="{AFF30944-58E6-440F-A873-CC135C3F0E17}"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50C1AEE9-66FA-4F7C-A4BE-F848904A592C}" type="slidenum">
              <a:rPr lang="en-US"/>
              <a:pPr>
                <a:defRPr/>
              </a:pPr>
              <a:t>‹#›</a:t>
            </a:fld>
            <a:endParaRPr lang="en-US" dirty="0"/>
          </a:p>
        </p:txBody>
      </p:sp>
    </p:spTree>
    <p:extLst>
      <p:ext uri="{BB962C8B-B14F-4D97-AF65-F5344CB8AC3E}">
        <p14:creationId xmlns:p14="http://schemas.microsoft.com/office/powerpoint/2010/main" val="2439187200"/>
      </p:ext>
    </p:extLst>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956EFC8A-0783-42CD-871F-773850DD7B6F}"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6E3E6420-F487-4499-8D95-CBF70F758171}" type="slidenum">
              <a:rPr lang="en-US"/>
              <a:pPr>
                <a:defRPr/>
              </a:pPr>
              <a:t>‹#›</a:t>
            </a:fld>
            <a:endParaRPr lang="en-US" dirty="0"/>
          </a:p>
        </p:txBody>
      </p:sp>
    </p:spTree>
    <p:extLst>
      <p:ext uri="{BB962C8B-B14F-4D97-AF65-F5344CB8AC3E}">
        <p14:creationId xmlns:p14="http://schemas.microsoft.com/office/powerpoint/2010/main" val="1928864145"/>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BA5D258D-807F-4917-A4FF-66D3827CB71F}"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A4205053-97A8-4E36-B1B4-CC5045A2E542}" type="slidenum">
              <a:rPr lang="en-US"/>
              <a:pPr>
                <a:defRPr/>
              </a:pPr>
              <a:t>‹#›</a:t>
            </a:fld>
            <a:endParaRPr lang="en-US" dirty="0"/>
          </a:p>
        </p:txBody>
      </p:sp>
    </p:spTree>
    <p:extLst>
      <p:ext uri="{BB962C8B-B14F-4D97-AF65-F5344CB8AC3E}">
        <p14:creationId xmlns:p14="http://schemas.microsoft.com/office/powerpoint/2010/main" val="1108441126"/>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oş">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pPr>
              <a:defRPr/>
            </a:pPr>
            <a:endParaRPr lang="tr-TR" dirty="0"/>
          </a:p>
        </p:txBody>
      </p:sp>
      <p:sp>
        <p:nvSpPr>
          <p:cNvPr id="6" name="Altbilgi Yer Tutucusu 5"/>
          <p:cNvSpPr>
            <a:spLocks noGrp="1"/>
          </p:cNvSpPr>
          <p:nvPr>
            <p:ph type="ftr" sz="quarter" idx="11"/>
          </p:nvPr>
        </p:nvSpPr>
        <p:spPr/>
        <p:txBody>
          <a:bodyPr/>
          <a:lstStyle/>
          <a:p>
            <a:pPr>
              <a:defRPr/>
            </a:pPr>
            <a:endParaRPr lang="tr-TR" dirty="0"/>
          </a:p>
        </p:txBody>
      </p:sp>
      <p:sp>
        <p:nvSpPr>
          <p:cNvPr id="7" name="Slayt Numarası Yer Tutucusu 6"/>
          <p:cNvSpPr>
            <a:spLocks noGrp="1"/>
          </p:cNvSpPr>
          <p:nvPr>
            <p:ph type="sldNum" sz="quarter" idx="12"/>
          </p:nvPr>
        </p:nvSpPr>
        <p:spPr/>
        <p:txBody>
          <a:bodyPr/>
          <a:lstStyle/>
          <a:p>
            <a:pPr>
              <a:defRPr/>
            </a:pPr>
            <a:fld id="{13089A2F-6D82-4870-8105-B0A64D9DBFB2}" type="slidenum">
              <a:rPr lang="tr-TR" smtClean="0"/>
              <a:pPr>
                <a:defRPr/>
              </a:pPr>
              <a:t>‹#›</a:t>
            </a:fld>
            <a:endParaRPr lang="tr-TR" dirty="0"/>
          </a:p>
        </p:txBody>
      </p:sp>
      <p:sp>
        <p:nvSpPr>
          <p:cNvPr id="8" name="Başlık 7"/>
          <p:cNvSpPr>
            <a:spLocks noGrp="1"/>
          </p:cNvSpPr>
          <p:nvPr>
            <p:ph type="title"/>
          </p:nvPr>
        </p:nvSpPr>
        <p:spPr/>
        <p:txBody>
          <a:bodyPr/>
          <a:lstStyle/>
          <a:p>
            <a:r>
              <a:rPr lang="tr-TR" smtClean="0"/>
              <a:t>Asıl başlık stili için tıklatın</a:t>
            </a:r>
            <a:endParaRPr lang="tr-TR"/>
          </a:p>
        </p:txBody>
      </p:sp>
      <p:sp>
        <p:nvSpPr>
          <p:cNvPr id="10" name="Metin Yer Tutucusu 9"/>
          <p:cNvSpPr>
            <a:spLocks noGrp="1"/>
          </p:cNvSpPr>
          <p:nvPr>
            <p:ph type="body" sz="quarter" idx="13"/>
          </p:nvPr>
        </p:nvSpPr>
        <p:spPr>
          <a:xfrm>
            <a:off x="2339975" y="2276475"/>
            <a:ext cx="4679950" cy="18002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256210131"/>
      </p:ext>
    </p:extLst>
  </p:cSld>
  <p:clrMapOvr>
    <a:masterClrMapping/>
  </p:clrMapOvr>
  <p:transition spd="slow">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oş">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pPr>
              <a:defRPr/>
            </a:pPr>
            <a:endParaRPr lang="tr-TR" dirty="0"/>
          </a:p>
        </p:txBody>
      </p:sp>
      <p:sp>
        <p:nvSpPr>
          <p:cNvPr id="6" name="Altbilgi Yer Tutucusu 5"/>
          <p:cNvSpPr>
            <a:spLocks noGrp="1"/>
          </p:cNvSpPr>
          <p:nvPr>
            <p:ph type="ftr" sz="quarter" idx="11"/>
          </p:nvPr>
        </p:nvSpPr>
        <p:spPr/>
        <p:txBody>
          <a:bodyPr/>
          <a:lstStyle/>
          <a:p>
            <a:pPr>
              <a:defRPr/>
            </a:pPr>
            <a:endParaRPr lang="tr-TR" dirty="0"/>
          </a:p>
        </p:txBody>
      </p:sp>
      <p:sp>
        <p:nvSpPr>
          <p:cNvPr id="7" name="Slayt Numarası Yer Tutucusu 6"/>
          <p:cNvSpPr>
            <a:spLocks noGrp="1"/>
          </p:cNvSpPr>
          <p:nvPr>
            <p:ph type="sldNum" sz="quarter" idx="12"/>
          </p:nvPr>
        </p:nvSpPr>
        <p:spPr/>
        <p:txBody>
          <a:bodyPr/>
          <a:lstStyle/>
          <a:p>
            <a:pPr>
              <a:defRPr/>
            </a:pPr>
            <a:fld id="{13089A2F-6D82-4870-8105-B0A64D9DBFB2}" type="slidenum">
              <a:rPr lang="tr-TR" smtClean="0"/>
              <a:pPr>
                <a:defRPr/>
              </a:pPr>
              <a:t>‹#›</a:t>
            </a:fld>
            <a:endParaRPr lang="tr-TR" dirty="0"/>
          </a:p>
        </p:txBody>
      </p:sp>
      <p:sp>
        <p:nvSpPr>
          <p:cNvPr id="8" name="Başlık 7"/>
          <p:cNvSpPr>
            <a:spLocks noGrp="1"/>
          </p:cNvSpPr>
          <p:nvPr>
            <p:ph type="title"/>
          </p:nvPr>
        </p:nvSpPr>
        <p:spPr/>
        <p:txBody>
          <a:bodyPr/>
          <a:lstStyle/>
          <a:p>
            <a:r>
              <a:rPr lang="tr-TR" smtClean="0"/>
              <a:t>Asıl başlık stili için tıklatın</a:t>
            </a:r>
            <a:endParaRPr lang="tr-TR"/>
          </a:p>
        </p:txBody>
      </p:sp>
      <p:sp>
        <p:nvSpPr>
          <p:cNvPr id="10" name="Metin Yer Tutucusu 9"/>
          <p:cNvSpPr>
            <a:spLocks noGrp="1"/>
          </p:cNvSpPr>
          <p:nvPr>
            <p:ph type="body" sz="quarter" idx="13"/>
          </p:nvPr>
        </p:nvSpPr>
        <p:spPr>
          <a:xfrm>
            <a:off x="2339975" y="2276475"/>
            <a:ext cx="4679950" cy="18002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3983400858"/>
      </p:ext>
    </p:extLst>
  </p:cSld>
  <p:clrMapOvr>
    <a:masterClrMapping/>
  </p:clrMapOvr>
  <p:transition spd="slow">
    <p:pull/>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Boş">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pPr>
              <a:defRPr/>
            </a:pPr>
            <a:endParaRPr lang="tr-TR" dirty="0"/>
          </a:p>
        </p:txBody>
      </p:sp>
      <p:sp>
        <p:nvSpPr>
          <p:cNvPr id="6" name="Altbilgi Yer Tutucusu 5"/>
          <p:cNvSpPr>
            <a:spLocks noGrp="1"/>
          </p:cNvSpPr>
          <p:nvPr>
            <p:ph type="ftr" sz="quarter" idx="11"/>
          </p:nvPr>
        </p:nvSpPr>
        <p:spPr/>
        <p:txBody>
          <a:bodyPr/>
          <a:lstStyle/>
          <a:p>
            <a:pPr>
              <a:defRPr/>
            </a:pPr>
            <a:endParaRPr lang="tr-TR" dirty="0"/>
          </a:p>
        </p:txBody>
      </p:sp>
      <p:sp>
        <p:nvSpPr>
          <p:cNvPr id="7" name="Slayt Numarası Yer Tutucusu 6"/>
          <p:cNvSpPr>
            <a:spLocks noGrp="1"/>
          </p:cNvSpPr>
          <p:nvPr>
            <p:ph type="sldNum" sz="quarter" idx="12"/>
          </p:nvPr>
        </p:nvSpPr>
        <p:spPr/>
        <p:txBody>
          <a:bodyPr/>
          <a:lstStyle/>
          <a:p>
            <a:pPr>
              <a:defRPr/>
            </a:pPr>
            <a:fld id="{13089A2F-6D82-4870-8105-B0A64D9DBFB2}" type="slidenum">
              <a:rPr lang="tr-TR" smtClean="0"/>
              <a:pPr>
                <a:defRPr/>
              </a:pPr>
              <a:t>‹#›</a:t>
            </a:fld>
            <a:endParaRPr lang="tr-TR" dirty="0"/>
          </a:p>
        </p:txBody>
      </p:sp>
      <p:sp>
        <p:nvSpPr>
          <p:cNvPr id="8" name="Başlık 7"/>
          <p:cNvSpPr>
            <a:spLocks noGrp="1"/>
          </p:cNvSpPr>
          <p:nvPr>
            <p:ph type="title"/>
          </p:nvPr>
        </p:nvSpPr>
        <p:spPr/>
        <p:txBody>
          <a:bodyPr/>
          <a:lstStyle/>
          <a:p>
            <a:r>
              <a:rPr lang="tr-TR" smtClean="0"/>
              <a:t>Asıl başlık stili için tıklatın</a:t>
            </a:r>
            <a:endParaRPr lang="tr-TR"/>
          </a:p>
        </p:txBody>
      </p:sp>
      <p:sp>
        <p:nvSpPr>
          <p:cNvPr id="10" name="Metin Yer Tutucusu 9"/>
          <p:cNvSpPr>
            <a:spLocks noGrp="1"/>
          </p:cNvSpPr>
          <p:nvPr>
            <p:ph type="body" sz="quarter" idx="13"/>
          </p:nvPr>
        </p:nvSpPr>
        <p:spPr>
          <a:xfrm>
            <a:off x="2339975" y="2276475"/>
            <a:ext cx="4679950" cy="18002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2509136163"/>
      </p:ext>
    </p:extLst>
  </p:cSld>
  <p:clrMapOvr>
    <a:masterClrMapping/>
  </p:clrMapOvr>
  <p:transition spd="slow">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9A0BC3C-BAED-436A-9127-974F339CEAA3}" type="datetime1">
              <a:rPr lang="en-US"/>
              <a:pPr/>
              <a:t>7/2/2013</a:t>
            </a:fld>
            <a:endParaRPr lang="en-US"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6F92FA40-52E3-4E7F-AF1B-AE568B7B1A7A}" type="slidenum">
              <a:rPr lang="en-US"/>
              <a:pPr/>
              <a:t>‹#›</a:t>
            </a:fld>
            <a:endParaRPr lang="en-US" dirty="0"/>
          </a:p>
        </p:txBody>
      </p:sp>
    </p:spTree>
    <p:extLst>
      <p:ext uri="{BB962C8B-B14F-4D97-AF65-F5344CB8AC3E}">
        <p14:creationId xmlns:p14="http://schemas.microsoft.com/office/powerpoint/2010/main" val="2051995599"/>
      </p:ext>
    </p:extLst>
  </p:cSld>
  <p:clrMapOvr>
    <a:masterClrMapping/>
  </p:clrMapOvr>
  <p:transition spd="slow">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fld id="{70A2AF3D-EA6E-461E-A2C6-061CCC929B2A}" type="datetime1">
              <a:rPr lang="en-US"/>
              <a:pPr/>
              <a:t>7/2/2013</a:t>
            </a:fld>
            <a:endParaRPr lang="en-US"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8C2F7B95-5619-4BA5-A9F5-AC69A9E5D478}" type="slidenum">
              <a:rPr lang="en-US"/>
              <a:pPr/>
              <a:t>‹#›</a:t>
            </a:fld>
            <a:endParaRPr lang="en-US" dirty="0"/>
          </a:p>
        </p:txBody>
      </p:sp>
    </p:spTree>
    <p:extLst>
      <p:ext uri="{BB962C8B-B14F-4D97-AF65-F5344CB8AC3E}">
        <p14:creationId xmlns:p14="http://schemas.microsoft.com/office/powerpoint/2010/main" val="948343666"/>
      </p:ext>
    </p:extLst>
  </p:cSld>
  <p:clrMapOvr>
    <a:masterClrMapping/>
  </p:clrMapOvr>
  <p:transition spd="slow">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lvl1pPr>
              <a:defRPr/>
            </a:lvl1pPr>
          </a:lstStyle>
          <a:p>
            <a:fld id="{CEA019AD-6AFB-4036-9585-BAE19EB19FED}" type="datetime1">
              <a:rPr lang="en-US"/>
              <a:pPr/>
              <a:t>7/2/2013</a:t>
            </a:fld>
            <a:endParaRPr lang="en-US"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95E686AE-B6F2-4164-BA01-698D20EDFDD0}" type="slidenum">
              <a:rPr lang="en-US"/>
              <a:pPr/>
              <a:t>‹#›</a:t>
            </a:fld>
            <a:endParaRPr lang="en-US" dirty="0"/>
          </a:p>
        </p:txBody>
      </p:sp>
    </p:spTree>
    <p:extLst>
      <p:ext uri="{BB962C8B-B14F-4D97-AF65-F5344CB8AC3E}">
        <p14:creationId xmlns:p14="http://schemas.microsoft.com/office/powerpoint/2010/main" val="1897730093"/>
      </p:ext>
    </p:extLst>
  </p:cSld>
  <p:clrMapOvr>
    <a:masterClrMapping/>
  </p:clrMapOvr>
  <p:transition spd="slow">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3"/>
          <p:cNvSpPr>
            <a:spLocks noGrp="1"/>
          </p:cNvSpPr>
          <p:nvPr>
            <p:ph type="dt" sz="half" idx="10"/>
          </p:nvPr>
        </p:nvSpPr>
        <p:spPr/>
        <p:txBody>
          <a:bodyPr/>
          <a:lstStyle>
            <a:lvl1pPr>
              <a:defRPr/>
            </a:lvl1pPr>
          </a:lstStyle>
          <a:p>
            <a:fld id="{0D2FDAB9-16D2-4F8A-90C9-E2C6EBCC71B9}" type="datetime1">
              <a:rPr lang="en-US"/>
              <a:pPr/>
              <a:t>7/2/2013</a:t>
            </a:fld>
            <a:endParaRPr lang="en-US" dirty="0"/>
          </a:p>
        </p:txBody>
      </p:sp>
      <p:sp>
        <p:nvSpPr>
          <p:cNvPr id="6" name="Footer Placeholder 4"/>
          <p:cNvSpPr>
            <a:spLocks noGrp="1"/>
          </p:cNvSpPr>
          <p:nvPr>
            <p:ph type="ftr" sz="quarter" idx="11"/>
          </p:nvPr>
        </p:nvSpPr>
        <p:spPr/>
        <p:txBody>
          <a:bodyPr/>
          <a:lstStyle>
            <a:lvl1pPr>
              <a:defRPr/>
            </a:lvl1pPr>
          </a:lstStyle>
          <a:p>
            <a:endParaRPr lang="tr-TR" dirty="0"/>
          </a:p>
        </p:txBody>
      </p:sp>
      <p:sp>
        <p:nvSpPr>
          <p:cNvPr id="7" name="Slide Number Placeholder 5"/>
          <p:cNvSpPr>
            <a:spLocks noGrp="1"/>
          </p:cNvSpPr>
          <p:nvPr>
            <p:ph type="sldNum" sz="quarter" idx="12"/>
          </p:nvPr>
        </p:nvSpPr>
        <p:spPr/>
        <p:txBody>
          <a:bodyPr/>
          <a:lstStyle>
            <a:lvl1pPr>
              <a:defRPr/>
            </a:lvl1pPr>
          </a:lstStyle>
          <a:p>
            <a:fld id="{4AACB63E-E5A0-4ABF-9DD0-DC2E540E16B1}" type="slidenum">
              <a:rPr lang="en-US"/>
              <a:pPr/>
              <a:t>‹#›</a:t>
            </a:fld>
            <a:endParaRPr lang="en-US" dirty="0"/>
          </a:p>
        </p:txBody>
      </p:sp>
    </p:spTree>
    <p:extLst>
      <p:ext uri="{BB962C8B-B14F-4D97-AF65-F5344CB8AC3E}">
        <p14:creationId xmlns:p14="http://schemas.microsoft.com/office/powerpoint/2010/main" val="1337256635"/>
      </p:ext>
    </p:extLst>
  </p:cSld>
  <p:clrMapOvr>
    <a:masterClrMapping/>
  </p:clrMapOvr>
  <p:transition spd="slow">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3"/>
          <p:cNvSpPr>
            <a:spLocks noGrp="1"/>
          </p:cNvSpPr>
          <p:nvPr>
            <p:ph type="dt" sz="half" idx="10"/>
          </p:nvPr>
        </p:nvSpPr>
        <p:spPr/>
        <p:txBody>
          <a:bodyPr/>
          <a:lstStyle>
            <a:lvl1pPr>
              <a:defRPr/>
            </a:lvl1pPr>
          </a:lstStyle>
          <a:p>
            <a:fld id="{561F2C8F-54B5-4BB9-BC52-35D521BDCB26}" type="datetime1">
              <a:rPr lang="en-US"/>
              <a:pPr/>
              <a:t>7/2/2013</a:t>
            </a:fld>
            <a:endParaRPr lang="en-US" dirty="0"/>
          </a:p>
        </p:txBody>
      </p:sp>
      <p:sp>
        <p:nvSpPr>
          <p:cNvPr id="8" name="Footer Placeholder 4"/>
          <p:cNvSpPr>
            <a:spLocks noGrp="1"/>
          </p:cNvSpPr>
          <p:nvPr>
            <p:ph type="ftr" sz="quarter" idx="11"/>
          </p:nvPr>
        </p:nvSpPr>
        <p:spPr/>
        <p:txBody>
          <a:bodyPr/>
          <a:lstStyle>
            <a:lvl1pPr>
              <a:defRPr/>
            </a:lvl1pPr>
          </a:lstStyle>
          <a:p>
            <a:endParaRPr lang="tr-TR" dirty="0"/>
          </a:p>
        </p:txBody>
      </p:sp>
      <p:sp>
        <p:nvSpPr>
          <p:cNvPr id="9" name="Slide Number Placeholder 5"/>
          <p:cNvSpPr>
            <a:spLocks noGrp="1"/>
          </p:cNvSpPr>
          <p:nvPr>
            <p:ph type="sldNum" sz="quarter" idx="12"/>
          </p:nvPr>
        </p:nvSpPr>
        <p:spPr/>
        <p:txBody>
          <a:bodyPr/>
          <a:lstStyle>
            <a:lvl1pPr>
              <a:defRPr/>
            </a:lvl1pPr>
          </a:lstStyle>
          <a:p>
            <a:fld id="{0430AE52-5D75-48AD-8D7E-EAFD29BD2B20}" type="slidenum">
              <a:rPr lang="en-US"/>
              <a:pPr/>
              <a:t>‹#›</a:t>
            </a:fld>
            <a:endParaRPr lang="en-US" dirty="0"/>
          </a:p>
        </p:txBody>
      </p:sp>
    </p:spTree>
    <p:extLst>
      <p:ext uri="{BB962C8B-B14F-4D97-AF65-F5344CB8AC3E}">
        <p14:creationId xmlns:p14="http://schemas.microsoft.com/office/powerpoint/2010/main" val="1702633501"/>
      </p:ext>
    </p:extLst>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A359743-5D7F-499B-A573-7693A003D359}"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5D9CFE1E-1C54-40A9-B070-AE8F154CC3F6}" type="slidenum">
              <a:rPr lang="en-US"/>
              <a:pPr>
                <a:defRPr/>
              </a:pPr>
              <a:t>‹#›</a:t>
            </a:fld>
            <a:endParaRPr lang="en-US" dirty="0"/>
          </a:p>
        </p:txBody>
      </p:sp>
    </p:spTree>
    <p:extLst>
      <p:ext uri="{BB962C8B-B14F-4D97-AF65-F5344CB8AC3E}">
        <p14:creationId xmlns:p14="http://schemas.microsoft.com/office/powerpoint/2010/main" val="1037823704"/>
      </p:ext>
    </p:extLst>
  </p:cSld>
  <p:clrMapOvr>
    <a:masterClrMapping/>
  </p:clrMapOvr>
  <p:transition spd="slow">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E4B5107-3D5D-45A1-B94D-258230BDB40E}" type="datetime1">
              <a:rPr lang="en-US"/>
              <a:pPr/>
              <a:t>7/2/2013</a:t>
            </a:fld>
            <a:endParaRPr lang="en-US" dirty="0"/>
          </a:p>
        </p:txBody>
      </p:sp>
      <p:sp>
        <p:nvSpPr>
          <p:cNvPr id="4" name="Footer Placeholder 4"/>
          <p:cNvSpPr>
            <a:spLocks noGrp="1"/>
          </p:cNvSpPr>
          <p:nvPr>
            <p:ph type="ftr" sz="quarter" idx="11"/>
          </p:nvPr>
        </p:nvSpPr>
        <p:spPr/>
        <p:txBody>
          <a:bodyPr/>
          <a:lstStyle>
            <a:lvl1pPr>
              <a:defRPr/>
            </a:lvl1pPr>
          </a:lstStyle>
          <a:p>
            <a:endParaRPr lang="tr-TR" dirty="0"/>
          </a:p>
        </p:txBody>
      </p:sp>
      <p:sp>
        <p:nvSpPr>
          <p:cNvPr id="5" name="Slide Number Placeholder 5"/>
          <p:cNvSpPr>
            <a:spLocks noGrp="1"/>
          </p:cNvSpPr>
          <p:nvPr>
            <p:ph type="sldNum" sz="quarter" idx="12"/>
          </p:nvPr>
        </p:nvSpPr>
        <p:spPr/>
        <p:txBody>
          <a:bodyPr/>
          <a:lstStyle>
            <a:lvl1pPr>
              <a:defRPr/>
            </a:lvl1pPr>
          </a:lstStyle>
          <a:p>
            <a:fld id="{FBDCE935-0342-416B-B715-BCC17CBA18E2}" type="slidenum">
              <a:rPr lang="en-US"/>
              <a:pPr/>
              <a:t>‹#›</a:t>
            </a:fld>
            <a:endParaRPr lang="en-US" dirty="0"/>
          </a:p>
        </p:txBody>
      </p:sp>
    </p:spTree>
    <p:extLst>
      <p:ext uri="{BB962C8B-B14F-4D97-AF65-F5344CB8AC3E}">
        <p14:creationId xmlns:p14="http://schemas.microsoft.com/office/powerpoint/2010/main" val="3671206311"/>
      </p:ext>
    </p:extLst>
  </p:cSld>
  <p:clrMapOvr>
    <a:masterClrMapping/>
  </p:clrMapOvr>
  <p:transition spd="slow">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EE2C303-22CD-498C-953A-981C9B2FC038}" type="datetime1">
              <a:rPr lang="en-US"/>
              <a:pPr/>
              <a:t>7/2/2013</a:t>
            </a:fld>
            <a:endParaRPr lang="en-US" dirty="0"/>
          </a:p>
        </p:txBody>
      </p:sp>
      <p:sp>
        <p:nvSpPr>
          <p:cNvPr id="3" name="Footer Placeholder 4"/>
          <p:cNvSpPr>
            <a:spLocks noGrp="1"/>
          </p:cNvSpPr>
          <p:nvPr>
            <p:ph type="ftr" sz="quarter" idx="11"/>
          </p:nvPr>
        </p:nvSpPr>
        <p:spPr/>
        <p:txBody>
          <a:bodyPr/>
          <a:lstStyle>
            <a:lvl1pPr>
              <a:defRPr/>
            </a:lvl1pPr>
          </a:lstStyle>
          <a:p>
            <a:endParaRPr lang="tr-TR" dirty="0"/>
          </a:p>
        </p:txBody>
      </p:sp>
      <p:sp>
        <p:nvSpPr>
          <p:cNvPr id="4" name="Slide Number Placeholder 5"/>
          <p:cNvSpPr>
            <a:spLocks noGrp="1"/>
          </p:cNvSpPr>
          <p:nvPr>
            <p:ph type="sldNum" sz="quarter" idx="12"/>
          </p:nvPr>
        </p:nvSpPr>
        <p:spPr/>
        <p:txBody>
          <a:bodyPr/>
          <a:lstStyle>
            <a:lvl1pPr>
              <a:defRPr/>
            </a:lvl1pPr>
          </a:lstStyle>
          <a:p>
            <a:fld id="{57CF8EAC-FFF8-45F6-8E4F-2D3EA971BA5E}" type="slidenum">
              <a:rPr lang="en-US"/>
              <a:pPr/>
              <a:t>‹#›</a:t>
            </a:fld>
            <a:endParaRPr lang="en-US" dirty="0"/>
          </a:p>
        </p:txBody>
      </p:sp>
    </p:spTree>
    <p:extLst>
      <p:ext uri="{BB962C8B-B14F-4D97-AF65-F5344CB8AC3E}">
        <p14:creationId xmlns:p14="http://schemas.microsoft.com/office/powerpoint/2010/main" val="1931260832"/>
      </p:ext>
    </p:extLst>
  </p:cSld>
  <p:clrMapOvr>
    <a:masterClrMapping/>
  </p:clrMapOvr>
  <p:transition spd="slow">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fld id="{F95B8B86-8D4C-4905-80ED-9A9425DC9689}" type="datetime1">
              <a:rPr lang="en-US"/>
              <a:pPr/>
              <a:t>7/2/2013</a:t>
            </a:fld>
            <a:endParaRPr lang="en-US" dirty="0"/>
          </a:p>
        </p:txBody>
      </p:sp>
      <p:sp>
        <p:nvSpPr>
          <p:cNvPr id="6" name="Footer Placeholder 4"/>
          <p:cNvSpPr>
            <a:spLocks noGrp="1"/>
          </p:cNvSpPr>
          <p:nvPr>
            <p:ph type="ftr" sz="quarter" idx="11"/>
          </p:nvPr>
        </p:nvSpPr>
        <p:spPr/>
        <p:txBody>
          <a:bodyPr/>
          <a:lstStyle>
            <a:lvl1pPr>
              <a:defRPr/>
            </a:lvl1pPr>
          </a:lstStyle>
          <a:p>
            <a:endParaRPr lang="tr-TR" dirty="0"/>
          </a:p>
        </p:txBody>
      </p:sp>
      <p:sp>
        <p:nvSpPr>
          <p:cNvPr id="7" name="Slide Number Placeholder 5"/>
          <p:cNvSpPr>
            <a:spLocks noGrp="1"/>
          </p:cNvSpPr>
          <p:nvPr>
            <p:ph type="sldNum" sz="quarter" idx="12"/>
          </p:nvPr>
        </p:nvSpPr>
        <p:spPr/>
        <p:txBody>
          <a:bodyPr/>
          <a:lstStyle>
            <a:lvl1pPr>
              <a:defRPr/>
            </a:lvl1pPr>
          </a:lstStyle>
          <a:p>
            <a:fld id="{79A9414B-AE02-4064-AB8B-63364E7362B9}" type="slidenum">
              <a:rPr lang="en-US"/>
              <a:pPr/>
              <a:t>‹#›</a:t>
            </a:fld>
            <a:endParaRPr lang="en-US" dirty="0"/>
          </a:p>
        </p:txBody>
      </p:sp>
    </p:spTree>
    <p:extLst>
      <p:ext uri="{BB962C8B-B14F-4D97-AF65-F5344CB8AC3E}">
        <p14:creationId xmlns:p14="http://schemas.microsoft.com/office/powerpoint/2010/main" val="3843159007"/>
      </p:ext>
    </p:extLst>
  </p:cSld>
  <p:clrMapOvr>
    <a:masterClrMapping/>
  </p:clrMapOvr>
  <p:transition spd="slow">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3"/>
          <p:cNvSpPr>
            <a:spLocks noGrp="1"/>
          </p:cNvSpPr>
          <p:nvPr>
            <p:ph type="dt" sz="half" idx="10"/>
          </p:nvPr>
        </p:nvSpPr>
        <p:spPr/>
        <p:txBody>
          <a:bodyPr/>
          <a:lstStyle>
            <a:lvl1pPr>
              <a:defRPr/>
            </a:lvl1pPr>
          </a:lstStyle>
          <a:p>
            <a:fld id="{2FB410EC-08F0-4671-8B3D-43D61E4F75B1}" type="datetime1">
              <a:rPr lang="en-US"/>
              <a:pPr/>
              <a:t>7/2/2013</a:t>
            </a:fld>
            <a:endParaRPr lang="en-US" dirty="0"/>
          </a:p>
        </p:txBody>
      </p:sp>
      <p:sp>
        <p:nvSpPr>
          <p:cNvPr id="6" name="Footer Placeholder 4"/>
          <p:cNvSpPr>
            <a:spLocks noGrp="1"/>
          </p:cNvSpPr>
          <p:nvPr>
            <p:ph type="ftr" sz="quarter" idx="11"/>
          </p:nvPr>
        </p:nvSpPr>
        <p:spPr/>
        <p:txBody>
          <a:bodyPr/>
          <a:lstStyle>
            <a:lvl1pPr>
              <a:defRPr/>
            </a:lvl1pPr>
          </a:lstStyle>
          <a:p>
            <a:endParaRPr lang="tr-TR" dirty="0"/>
          </a:p>
        </p:txBody>
      </p:sp>
      <p:sp>
        <p:nvSpPr>
          <p:cNvPr id="7" name="Slide Number Placeholder 5"/>
          <p:cNvSpPr>
            <a:spLocks noGrp="1"/>
          </p:cNvSpPr>
          <p:nvPr>
            <p:ph type="sldNum" sz="quarter" idx="12"/>
          </p:nvPr>
        </p:nvSpPr>
        <p:spPr/>
        <p:txBody>
          <a:bodyPr/>
          <a:lstStyle>
            <a:lvl1pPr>
              <a:defRPr/>
            </a:lvl1pPr>
          </a:lstStyle>
          <a:p>
            <a:fld id="{F80EED5E-2919-4597-A4E2-8E023055F2C8}" type="slidenum">
              <a:rPr lang="en-US"/>
              <a:pPr/>
              <a:t>‹#›</a:t>
            </a:fld>
            <a:endParaRPr lang="en-US" dirty="0"/>
          </a:p>
        </p:txBody>
      </p:sp>
    </p:spTree>
    <p:extLst>
      <p:ext uri="{BB962C8B-B14F-4D97-AF65-F5344CB8AC3E}">
        <p14:creationId xmlns:p14="http://schemas.microsoft.com/office/powerpoint/2010/main" val="412958658"/>
      </p:ext>
    </p:extLst>
  </p:cSld>
  <p:clrMapOvr>
    <a:masterClrMapping/>
  </p:clrMapOvr>
  <p:transition spd="slow">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fld id="{41ABF292-7CEE-4D2E-858E-A86003E563E0}" type="datetime1">
              <a:rPr lang="en-US"/>
              <a:pPr/>
              <a:t>7/2/2013</a:t>
            </a:fld>
            <a:endParaRPr lang="en-US"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20D7D6F4-CBC4-4246-9CDC-1D5198780101}" type="slidenum">
              <a:rPr lang="en-US"/>
              <a:pPr/>
              <a:t>‹#›</a:t>
            </a:fld>
            <a:endParaRPr lang="en-US" dirty="0"/>
          </a:p>
        </p:txBody>
      </p:sp>
    </p:spTree>
    <p:extLst>
      <p:ext uri="{BB962C8B-B14F-4D97-AF65-F5344CB8AC3E}">
        <p14:creationId xmlns:p14="http://schemas.microsoft.com/office/powerpoint/2010/main" val="458562738"/>
      </p:ext>
    </p:extLst>
  </p:cSld>
  <p:clrMapOvr>
    <a:masterClrMapping/>
  </p:clrMapOvr>
  <p:transition spd="slow">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lvl1pPr>
              <a:defRPr/>
            </a:lvl1pPr>
          </a:lstStyle>
          <a:p>
            <a:fld id="{E84A884E-D1D4-4486-AEAE-88C9F6A54EB3}" type="datetime1">
              <a:rPr lang="en-US"/>
              <a:pPr/>
              <a:t>7/2/2013</a:t>
            </a:fld>
            <a:endParaRPr lang="en-US"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9EF0DC3C-A2C1-47B7-9875-CEEC3EB87320}" type="slidenum">
              <a:rPr lang="en-US"/>
              <a:pPr/>
              <a:t>‹#›</a:t>
            </a:fld>
            <a:endParaRPr lang="en-US" dirty="0"/>
          </a:p>
        </p:txBody>
      </p:sp>
    </p:spTree>
    <p:extLst>
      <p:ext uri="{BB962C8B-B14F-4D97-AF65-F5344CB8AC3E}">
        <p14:creationId xmlns:p14="http://schemas.microsoft.com/office/powerpoint/2010/main" val="2617694992"/>
      </p:ext>
    </p:extLst>
  </p:cSld>
  <p:clrMapOvr>
    <a:masterClrMapping/>
  </p:clrMapOvr>
  <p:transition spd="slow">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a:defRPr/>
            </a:lvl1pPr>
          </a:lstStyle>
          <a:p>
            <a:pPr>
              <a:defRPr/>
            </a:pPr>
            <a:fld id="{AFF30944-58E6-440F-A873-CC135C3F0E17}"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50C1AEE9-66FA-4F7C-A4BE-F848904A592C}" type="slidenum">
              <a:rPr lang="en-US"/>
              <a:pPr>
                <a:defRPr/>
              </a:pPr>
              <a:t>‹#›</a:t>
            </a:fld>
            <a:endParaRPr lang="en-US" dirty="0"/>
          </a:p>
        </p:txBody>
      </p:sp>
    </p:spTree>
    <p:extLst>
      <p:ext uri="{BB962C8B-B14F-4D97-AF65-F5344CB8AC3E}">
        <p14:creationId xmlns:p14="http://schemas.microsoft.com/office/powerpoint/2010/main" val="2385677614"/>
      </p:ext>
    </p:extLst>
  </p:cSld>
  <p:clrMapOvr>
    <a:masterClrMapping/>
  </p:clrMapOvr>
  <p:transition spd="slow">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2A359743-5D7F-499B-A573-7693A003D359}"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5D9CFE1E-1C54-40A9-B070-AE8F154CC3F6}" type="slidenum">
              <a:rPr lang="en-US"/>
              <a:pPr>
                <a:defRPr/>
              </a:pPr>
              <a:t>‹#›</a:t>
            </a:fld>
            <a:endParaRPr lang="en-US" dirty="0"/>
          </a:p>
        </p:txBody>
      </p:sp>
    </p:spTree>
    <p:extLst>
      <p:ext uri="{BB962C8B-B14F-4D97-AF65-F5344CB8AC3E}">
        <p14:creationId xmlns:p14="http://schemas.microsoft.com/office/powerpoint/2010/main" val="760393089"/>
      </p:ext>
    </p:extLst>
  </p:cSld>
  <p:clrMapOvr>
    <a:masterClrMapping/>
  </p:clrMapOvr>
  <p:transition spd="slow">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9C7C79CA-F70D-4F10-8E2C-B0CBBC66932A}"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16DFD5A5-67E1-4FDD-8B85-B7522D63AC1E}" type="slidenum">
              <a:rPr lang="en-US"/>
              <a:pPr>
                <a:defRPr/>
              </a:pPr>
              <a:t>‹#›</a:t>
            </a:fld>
            <a:endParaRPr lang="en-US" dirty="0"/>
          </a:p>
        </p:txBody>
      </p:sp>
    </p:spTree>
    <p:extLst>
      <p:ext uri="{BB962C8B-B14F-4D97-AF65-F5344CB8AC3E}">
        <p14:creationId xmlns:p14="http://schemas.microsoft.com/office/powerpoint/2010/main" val="4283645512"/>
      </p:ext>
    </p:extLst>
  </p:cSld>
  <p:clrMapOvr>
    <a:masterClrMapping/>
  </p:clrMapOvr>
  <p:transition spd="slow">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fld id="{03EE695E-CEAF-4E4A-97FF-1A3023D9C457}" type="datetime1">
              <a:rPr lang="en-US"/>
              <a:pPr>
                <a:defRPr/>
              </a:pPr>
              <a:t>7/2/2013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tr-TR" dirty="0"/>
          </a:p>
        </p:txBody>
      </p:sp>
      <p:sp>
        <p:nvSpPr>
          <p:cNvPr id="7" name="Slide Number Placeholder 5"/>
          <p:cNvSpPr>
            <a:spLocks noGrp="1"/>
          </p:cNvSpPr>
          <p:nvPr>
            <p:ph type="sldNum" sz="quarter" idx="12"/>
          </p:nvPr>
        </p:nvSpPr>
        <p:spPr/>
        <p:txBody>
          <a:bodyPr/>
          <a:lstStyle>
            <a:lvl1pPr>
              <a:defRPr/>
            </a:lvl1pPr>
          </a:lstStyle>
          <a:p>
            <a:pPr>
              <a:defRPr/>
            </a:pPr>
            <a:fld id="{332E26B3-7EBE-4D8A-814A-3616AB00F13B}" type="slidenum">
              <a:rPr lang="en-US"/>
              <a:pPr>
                <a:defRPr/>
              </a:pPr>
              <a:t>‹#›</a:t>
            </a:fld>
            <a:endParaRPr lang="en-US" dirty="0"/>
          </a:p>
        </p:txBody>
      </p:sp>
    </p:spTree>
    <p:extLst>
      <p:ext uri="{BB962C8B-B14F-4D97-AF65-F5344CB8AC3E}">
        <p14:creationId xmlns:p14="http://schemas.microsoft.com/office/powerpoint/2010/main" val="683272611"/>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9C7C79CA-F70D-4F10-8E2C-B0CBBC66932A}"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16DFD5A5-67E1-4FDD-8B85-B7522D63AC1E}" type="slidenum">
              <a:rPr lang="en-US"/>
              <a:pPr>
                <a:defRPr/>
              </a:pPr>
              <a:t>‹#›</a:t>
            </a:fld>
            <a:endParaRPr lang="en-US" dirty="0"/>
          </a:p>
        </p:txBody>
      </p:sp>
    </p:spTree>
    <p:extLst>
      <p:ext uri="{BB962C8B-B14F-4D97-AF65-F5344CB8AC3E}">
        <p14:creationId xmlns:p14="http://schemas.microsoft.com/office/powerpoint/2010/main" val="995774920"/>
      </p:ext>
    </p:extLst>
  </p:cSld>
  <p:clrMapOvr>
    <a:masterClrMapping/>
  </p:clrMapOvr>
  <p:transition spd="slow">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fld id="{D99F6154-23C2-4F49-B96D-AD6691290196}" type="datetime1">
              <a:rPr lang="en-US"/>
              <a:pPr>
                <a:defRPr/>
              </a:pPr>
              <a:t>7/2/2013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tr-TR" dirty="0"/>
          </a:p>
        </p:txBody>
      </p:sp>
      <p:sp>
        <p:nvSpPr>
          <p:cNvPr id="9" name="Slide Number Placeholder 5"/>
          <p:cNvSpPr>
            <a:spLocks noGrp="1"/>
          </p:cNvSpPr>
          <p:nvPr>
            <p:ph type="sldNum" sz="quarter" idx="12"/>
          </p:nvPr>
        </p:nvSpPr>
        <p:spPr/>
        <p:txBody>
          <a:bodyPr/>
          <a:lstStyle>
            <a:lvl1pPr>
              <a:defRPr/>
            </a:lvl1pPr>
          </a:lstStyle>
          <a:p>
            <a:pPr>
              <a:defRPr/>
            </a:pPr>
            <a:fld id="{B5723815-CFB5-48B6-BD3C-48640BA2BB80}" type="slidenum">
              <a:rPr lang="en-US"/>
              <a:pPr>
                <a:defRPr/>
              </a:pPr>
              <a:t>‹#›</a:t>
            </a:fld>
            <a:endParaRPr lang="en-US" dirty="0"/>
          </a:p>
        </p:txBody>
      </p:sp>
    </p:spTree>
    <p:extLst>
      <p:ext uri="{BB962C8B-B14F-4D97-AF65-F5344CB8AC3E}">
        <p14:creationId xmlns:p14="http://schemas.microsoft.com/office/powerpoint/2010/main" val="1547555729"/>
      </p:ext>
    </p:extLst>
  </p:cSld>
  <p:clrMapOvr>
    <a:masterClrMapping/>
  </p:clrMapOvr>
  <p:transition spd="slow">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34C44AEB-1ABA-479F-927F-95EC1247BB09}" type="datetime1">
              <a:rPr lang="en-US"/>
              <a:pPr>
                <a:defRPr/>
              </a:pPr>
              <a:t>7/2/2013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tr-TR" dirty="0"/>
          </a:p>
        </p:txBody>
      </p:sp>
      <p:sp>
        <p:nvSpPr>
          <p:cNvPr id="5" name="Slide Number Placeholder 5"/>
          <p:cNvSpPr>
            <a:spLocks noGrp="1"/>
          </p:cNvSpPr>
          <p:nvPr>
            <p:ph type="sldNum" sz="quarter" idx="12"/>
          </p:nvPr>
        </p:nvSpPr>
        <p:spPr/>
        <p:txBody>
          <a:bodyPr/>
          <a:lstStyle>
            <a:lvl1pPr>
              <a:defRPr/>
            </a:lvl1pPr>
          </a:lstStyle>
          <a:p>
            <a:pPr>
              <a:defRPr/>
            </a:pPr>
            <a:fld id="{4EC24204-7785-4A68-BF5E-F488537F98CE}" type="slidenum">
              <a:rPr lang="en-US"/>
              <a:pPr>
                <a:defRPr/>
              </a:pPr>
              <a:t>‹#›</a:t>
            </a:fld>
            <a:endParaRPr lang="en-US" dirty="0"/>
          </a:p>
        </p:txBody>
      </p:sp>
    </p:spTree>
    <p:extLst>
      <p:ext uri="{BB962C8B-B14F-4D97-AF65-F5344CB8AC3E}">
        <p14:creationId xmlns:p14="http://schemas.microsoft.com/office/powerpoint/2010/main" val="3412701482"/>
      </p:ext>
    </p:extLst>
  </p:cSld>
  <p:clrMapOvr>
    <a:masterClrMapping/>
  </p:clrMapOvr>
  <p:transition spd="slow">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263209-8836-48C5-A71D-20257D727913}" type="datetime1">
              <a:rPr lang="en-US"/>
              <a:pPr>
                <a:defRPr/>
              </a:pPr>
              <a:t>7/2/2013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tr-TR" dirty="0"/>
          </a:p>
        </p:txBody>
      </p:sp>
      <p:sp>
        <p:nvSpPr>
          <p:cNvPr id="4" name="Slide Number Placeholder 5"/>
          <p:cNvSpPr>
            <a:spLocks noGrp="1"/>
          </p:cNvSpPr>
          <p:nvPr>
            <p:ph type="sldNum" sz="quarter" idx="12"/>
          </p:nvPr>
        </p:nvSpPr>
        <p:spPr/>
        <p:txBody>
          <a:bodyPr/>
          <a:lstStyle>
            <a:lvl1pPr>
              <a:defRPr/>
            </a:lvl1pPr>
          </a:lstStyle>
          <a:p>
            <a:pPr>
              <a:defRPr/>
            </a:pPr>
            <a:fld id="{35FE6601-094E-474B-B8E1-DB7A36B14E48}" type="slidenum">
              <a:rPr lang="en-US"/>
              <a:pPr>
                <a:defRPr/>
              </a:pPr>
              <a:t>‹#›</a:t>
            </a:fld>
            <a:endParaRPr lang="en-US" dirty="0"/>
          </a:p>
        </p:txBody>
      </p:sp>
    </p:spTree>
    <p:extLst>
      <p:ext uri="{BB962C8B-B14F-4D97-AF65-F5344CB8AC3E}">
        <p14:creationId xmlns:p14="http://schemas.microsoft.com/office/powerpoint/2010/main" val="287001281"/>
      </p:ext>
    </p:extLst>
  </p:cSld>
  <p:clrMapOvr>
    <a:masterClrMapping/>
  </p:clrMapOvr>
  <p:transition spd="slow">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D89849B1-66DF-4612-8528-27F19E51C730}" type="datetime1">
              <a:rPr lang="en-US"/>
              <a:pPr>
                <a:defRPr/>
              </a:pPr>
              <a:t>7/2/2013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tr-TR" dirty="0"/>
          </a:p>
        </p:txBody>
      </p:sp>
      <p:sp>
        <p:nvSpPr>
          <p:cNvPr id="7" name="Slide Number Placeholder 5"/>
          <p:cNvSpPr>
            <a:spLocks noGrp="1"/>
          </p:cNvSpPr>
          <p:nvPr>
            <p:ph type="sldNum" sz="quarter" idx="12"/>
          </p:nvPr>
        </p:nvSpPr>
        <p:spPr/>
        <p:txBody>
          <a:bodyPr/>
          <a:lstStyle>
            <a:lvl1pPr>
              <a:defRPr/>
            </a:lvl1pPr>
          </a:lstStyle>
          <a:p>
            <a:pPr>
              <a:defRPr/>
            </a:pPr>
            <a:fld id="{FE2BE4F6-8C4C-45A0-871B-34BA3250A4B1}" type="slidenum">
              <a:rPr lang="en-US"/>
              <a:pPr>
                <a:defRPr/>
              </a:pPr>
              <a:t>‹#›</a:t>
            </a:fld>
            <a:endParaRPr lang="en-US" dirty="0"/>
          </a:p>
        </p:txBody>
      </p:sp>
    </p:spTree>
    <p:extLst>
      <p:ext uri="{BB962C8B-B14F-4D97-AF65-F5344CB8AC3E}">
        <p14:creationId xmlns:p14="http://schemas.microsoft.com/office/powerpoint/2010/main" val="754197031"/>
      </p:ext>
    </p:extLst>
  </p:cSld>
  <p:clrMapOvr>
    <a:masterClrMapping/>
  </p:clrMapOvr>
  <p:transition spd="slow">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D3F6C662-0278-48C1-B737-2FCF7A635F59}" type="datetime1">
              <a:rPr lang="en-US"/>
              <a:pPr>
                <a:defRPr/>
              </a:pPr>
              <a:t>7/2/2013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tr-TR" dirty="0"/>
          </a:p>
        </p:txBody>
      </p:sp>
      <p:sp>
        <p:nvSpPr>
          <p:cNvPr id="7" name="Slide Number Placeholder 5"/>
          <p:cNvSpPr>
            <a:spLocks noGrp="1"/>
          </p:cNvSpPr>
          <p:nvPr>
            <p:ph type="sldNum" sz="quarter" idx="12"/>
          </p:nvPr>
        </p:nvSpPr>
        <p:spPr/>
        <p:txBody>
          <a:bodyPr/>
          <a:lstStyle>
            <a:lvl1pPr>
              <a:defRPr/>
            </a:lvl1pPr>
          </a:lstStyle>
          <a:p>
            <a:pPr>
              <a:defRPr/>
            </a:pPr>
            <a:fld id="{39B3D610-0C54-4B32-A44A-BFDFC05E060F}" type="slidenum">
              <a:rPr lang="en-US"/>
              <a:pPr>
                <a:defRPr/>
              </a:pPr>
              <a:t>‹#›</a:t>
            </a:fld>
            <a:endParaRPr lang="en-US" dirty="0"/>
          </a:p>
        </p:txBody>
      </p:sp>
    </p:spTree>
    <p:extLst>
      <p:ext uri="{BB962C8B-B14F-4D97-AF65-F5344CB8AC3E}">
        <p14:creationId xmlns:p14="http://schemas.microsoft.com/office/powerpoint/2010/main" val="847937374"/>
      </p:ext>
    </p:extLst>
  </p:cSld>
  <p:clrMapOvr>
    <a:masterClrMapping/>
  </p:clrMapOvr>
  <p:transition spd="slow">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956EFC8A-0783-42CD-871F-773850DD7B6F}"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6E3E6420-F487-4499-8D95-CBF70F758171}" type="slidenum">
              <a:rPr lang="en-US"/>
              <a:pPr>
                <a:defRPr/>
              </a:pPr>
              <a:t>‹#›</a:t>
            </a:fld>
            <a:endParaRPr lang="en-US" dirty="0"/>
          </a:p>
        </p:txBody>
      </p:sp>
    </p:spTree>
    <p:extLst>
      <p:ext uri="{BB962C8B-B14F-4D97-AF65-F5344CB8AC3E}">
        <p14:creationId xmlns:p14="http://schemas.microsoft.com/office/powerpoint/2010/main" val="1795368226"/>
      </p:ext>
    </p:extLst>
  </p:cSld>
  <p:clrMapOvr>
    <a:masterClrMapping/>
  </p:clrMapOvr>
  <p:transition spd="slow">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BA5D258D-807F-4917-A4FF-66D3827CB71F}" type="datetime1">
              <a:rPr lang="en-US"/>
              <a:pPr>
                <a:defRPr/>
              </a:pPr>
              <a:t>7/2/2013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tr-TR" dirty="0"/>
          </a:p>
        </p:txBody>
      </p:sp>
      <p:sp>
        <p:nvSpPr>
          <p:cNvPr id="6" name="Slide Number Placeholder 5"/>
          <p:cNvSpPr>
            <a:spLocks noGrp="1"/>
          </p:cNvSpPr>
          <p:nvPr>
            <p:ph type="sldNum" sz="quarter" idx="12"/>
          </p:nvPr>
        </p:nvSpPr>
        <p:spPr/>
        <p:txBody>
          <a:bodyPr/>
          <a:lstStyle>
            <a:lvl1pPr>
              <a:defRPr/>
            </a:lvl1pPr>
          </a:lstStyle>
          <a:p>
            <a:pPr>
              <a:defRPr/>
            </a:pPr>
            <a:fld id="{A4205053-97A8-4E36-B1B4-CC5045A2E542}" type="slidenum">
              <a:rPr lang="en-US"/>
              <a:pPr>
                <a:defRPr/>
              </a:pPr>
              <a:t>‹#›</a:t>
            </a:fld>
            <a:endParaRPr lang="en-US" dirty="0"/>
          </a:p>
        </p:txBody>
      </p:sp>
    </p:spTree>
    <p:extLst>
      <p:ext uri="{BB962C8B-B14F-4D97-AF65-F5344CB8AC3E}">
        <p14:creationId xmlns:p14="http://schemas.microsoft.com/office/powerpoint/2010/main" val="551611148"/>
      </p:ext>
    </p:extLst>
  </p:cSld>
  <p:clrMapOvr>
    <a:masterClrMapping/>
  </p:clrMapOvr>
  <p:transition spd="slow">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Boş">
    <p:spTree>
      <p:nvGrpSpPr>
        <p:cNvPr id="1" name=""/>
        <p:cNvGrpSpPr/>
        <p:nvPr/>
      </p:nvGrpSpPr>
      <p:grpSpPr>
        <a:xfrm>
          <a:off x="0" y="0"/>
          <a:ext cx="0" cy="0"/>
          <a:chOff x="0" y="0"/>
          <a:chExt cx="0" cy="0"/>
        </a:xfrm>
      </p:grpSpPr>
      <p:sp>
        <p:nvSpPr>
          <p:cNvPr id="5" name="Veri Yer Tutucusu 4"/>
          <p:cNvSpPr>
            <a:spLocks noGrp="1"/>
          </p:cNvSpPr>
          <p:nvPr>
            <p:ph type="dt" sz="half" idx="10"/>
          </p:nvPr>
        </p:nvSpPr>
        <p:spPr/>
        <p:txBody>
          <a:bodyPr/>
          <a:lstStyle/>
          <a:p>
            <a:pPr>
              <a:defRPr/>
            </a:pPr>
            <a:endParaRPr lang="tr-TR" dirty="0"/>
          </a:p>
        </p:txBody>
      </p:sp>
      <p:sp>
        <p:nvSpPr>
          <p:cNvPr id="6" name="Altbilgi Yer Tutucusu 5"/>
          <p:cNvSpPr>
            <a:spLocks noGrp="1"/>
          </p:cNvSpPr>
          <p:nvPr>
            <p:ph type="ftr" sz="quarter" idx="11"/>
          </p:nvPr>
        </p:nvSpPr>
        <p:spPr/>
        <p:txBody>
          <a:bodyPr/>
          <a:lstStyle/>
          <a:p>
            <a:pPr>
              <a:defRPr/>
            </a:pPr>
            <a:endParaRPr lang="tr-TR" dirty="0"/>
          </a:p>
        </p:txBody>
      </p:sp>
      <p:sp>
        <p:nvSpPr>
          <p:cNvPr id="7" name="Slayt Numarası Yer Tutucusu 6"/>
          <p:cNvSpPr>
            <a:spLocks noGrp="1"/>
          </p:cNvSpPr>
          <p:nvPr>
            <p:ph type="sldNum" sz="quarter" idx="12"/>
          </p:nvPr>
        </p:nvSpPr>
        <p:spPr/>
        <p:txBody>
          <a:bodyPr/>
          <a:lstStyle/>
          <a:p>
            <a:pPr>
              <a:defRPr/>
            </a:pPr>
            <a:fld id="{13089A2F-6D82-4870-8105-B0A64D9DBFB2}" type="slidenum">
              <a:rPr lang="tr-TR" smtClean="0"/>
              <a:pPr>
                <a:defRPr/>
              </a:pPr>
              <a:t>‹#›</a:t>
            </a:fld>
            <a:endParaRPr lang="tr-TR" dirty="0"/>
          </a:p>
        </p:txBody>
      </p:sp>
      <p:sp>
        <p:nvSpPr>
          <p:cNvPr id="8" name="Başlık 7"/>
          <p:cNvSpPr>
            <a:spLocks noGrp="1"/>
          </p:cNvSpPr>
          <p:nvPr>
            <p:ph type="title"/>
          </p:nvPr>
        </p:nvSpPr>
        <p:spPr/>
        <p:txBody>
          <a:bodyPr/>
          <a:lstStyle/>
          <a:p>
            <a:r>
              <a:rPr lang="tr-TR" smtClean="0"/>
              <a:t>Asıl başlık stili için tıklatın</a:t>
            </a:r>
            <a:endParaRPr lang="tr-TR"/>
          </a:p>
        </p:txBody>
      </p:sp>
      <p:sp>
        <p:nvSpPr>
          <p:cNvPr id="10" name="Metin Yer Tutucusu 9"/>
          <p:cNvSpPr>
            <a:spLocks noGrp="1"/>
          </p:cNvSpPr>
          <p:nvPr>
            <p:ph type="body" sz="quarter" idx="13"/>
          </p:nvPr>
        </p:nvSpPr>
        <p:spPr>
          <a:xfrm>
            <a:off x="2339975" y="2276475"/>
            <a:ext cx="4679950" cy="18002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extLst>
      <p:ext uri="{BB962C8B-B14F-4D97-AF65-F5344CB8AC3E}">
        <p14:creationId xmlns:p14="http://schemas.microsoft.com/office/powerpoint/2010/main" val="145821462"/>
      </p:ext>
    </p:extLst>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pPr>
              <a:defRPr/>
            </a:pPr>
            <a:fld id="{03EE695E-CEAF-4E4A-97FF-1A3023D9C457}" type="datetime1">
              <a:rPr lang="en-US"/>
              <a:pPr>
                <a:defRPr/>
              </a:pPr>
              <a:t>7/2/2013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tr-TR" dirty="0"/>
          </a:p>
        </p:txBody>
      </p:sp>
      <p:sp>
        <p:nvSpPr>
          <p:cNvPr id="7" name="Slide Number Placeholder 5"/>
          <p:cNvSpPr>
            <a:spLocks noGrp="1"/>
          </p:cNvSpPr>
          <p:nvPr>
            <p:ph type="sldNum" sz="quarter" idx="12"/>
          </p:nvPr>
        </p:nvSpPr>
        <p:spPr/>
        <p:txBody>
          <a:bodyPr/>
          <a:lstStyle>
            <a:lvl1pPr>
              <a:defRPr/>
            </a:lvl1pPr>
          </a:lstStyle>
          <a:p>
            <a:pPr>
              <a:defRPr/>
            </a:pPr>
            <a:fld id="{332E26B3-7EBE-4D8A-814A-3616AB00F13B}" type="slidenum">
              <a:rPr lang="en-US"/>
              <a:pPr>
                <a:defRPr/>
              </a:pPr>
              <a:t>‹#›</a:t>
            </a:fld>
            <a:endParaRPr lang="en-US" dirty="0"/>
          </a:p>
        </p:txBody>
      </p:sp>
    </p:spTree>
    <p:extLst>
      <p:ext uri="{BB962C8B-B14F-4D97-AF65-F5344CB8AC3E}">
        <p14:creationId xmlns:p14="http://schemas.microsoft.com/office/powerpoint/2010/main" val="32577714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a:defRPr/>
            </a:lvl1pPr>
          </a:lstStyle>
          <a:p>
            <a:pPr>
              <a:defRPr/>
            </a:pPr>
            <a:fld id="{D99F6154-23C2-4F49-B96D-AD6691290196}" type="datetime1">
              <a:rPr lang="en-US"/>
              <a:pPr>
                <a:defRPr/>
              </a:pPr>
              <a:t>7/2/2013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tr-TR" dirty="0"/>
          </a:p>
        </p:txBody>
      </p:sp>
      <p:sp>
        <p:nvSpPr>
          <p:cNvPr id="9" name="Slide Number Placeholder 5"/>
          <p:cNvSpPr>
            <a:spLocks noGrp="1"/>
          </p:cNvSpPr>
          <p:nvPr>
            <p:ph type="sldNum" sz="quarter" idx="12"/>
          </p:nvPr>
        </p:nvSpPr>
        <p:spPr/>
        <p:txBody>
          <a:bodyPr/>
          <a:lstStyle>
            <a:lvl1pPr>
              <a:defRPr/>
            </a:lvl1pPr>
          </a:lstStyle>
          <a:p>
            <a:pPr>
              <a:defRPr/>
            </a:pPr>
            <a:fld id="{B5723815-CFB5-48B6-BD3C-48640BA2BB80}" type="slidenum">
              <a:rPr lang="en-US"/>
              <a:pPr>
                <a:defRPr/>
              </a:pPr>
              <a:t>‹#›</a:t>
            </a:fld>
            <a:endParaRPr lang="en-US" dirty="0"/>
          </a:p>
        </p:txBody>
      </p:sp>
    </p:spTree>
    <p:extLst>
      <p:ext uri="{BB962C8B-B14F-4D97-AF65-F5344CB8AC3E}">
        <p14:creationId xmlns:p14="http://schemas.microsoft.com/office/powerpoint/2010/main" val="1451346351"/>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34C44AEB-1ABA-479F-927F-95EC1247BB09}" type="datetime1">
              <a:rPr lang="en-US"/>
              <a:pPr>
                <a:defRPr/>
              </a:pPr>
              <a:t>7/2/2013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tr-TR" dirty="0"/>
          </a:p>
        </p:txBody>
      </p:sp>
      <p:sp>
        <p:nvSpPr>
          <p:cNvPr id="5" name="Slide Number Placeholder 5"/>
          <p:cNvSpPr>
            <a:spLocks noGrp="1"/>
          </p:cNvSpPr>
          <p:nvPr>
            <p:ph type="sldNum" sz="quarter" idx="12"/>
          </p:nvPr>
        </p:nvSpPr>
        <p:spPr/>
        <p:txBody>
          <a:bodyPr/>
          <a:lstStyle>
            <a:lvl1pPr>
              <a:defRPr/>
            </a:lvl1pPr>
          </a:lstStyle>
          <a:p>
            <a:pPr>
              <a:defRPr/>
            </a:pPr>
            <a:fld id="{4EC24204-7785-4A68-BF5E-F488537F98CE}" type="slidenum">
              <a:rPr lang="en-US"/>
              <a:pPr>
                <a:defRPr/>
              </a:pPr>
              <a:t>‹#›</a:t>
            </a:fld>
            <a:endParaRPr lang="en-US" dirty="0"/>
          </a:p>
        </p:txBody>
      </p:sp>
    </p:spTree>
    <p:extLst>
      <p:ext uri="{BB962C8B-B14F-4D97-AF65-F5344CB8AC3E}">
        <p14:creationId xmlns:p14="http://schemas.microsoft.com/office/powerpoint/2010/main" val="1611576904"/>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263209-8836-48C5-A71D-20257D727913}" type="datetime1">
              <a:rPr lang="en-US"/>
              <a:pPr>
                <a:defRPr/>
              </a:pPr>
              <a:t>7/2/2013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tr-TR" dirty="0"/>
          </a:p>
        </p:txBody>
      </p:sp>
      <p:sp>
        <p:nvSpPr>
          <p:cNvPr id="4" name="Slide Number Placeholder 5"/>
          <p:cNvSpPr>
            <a:spLocks noGrp="1"/>
          </p:cNvSpPr>
          <p:nvPr>
            <p:ph type="sldNum" sz="quarter" idx="12"/>
          </p:nvPr>
        </p:nvSpPr>
        <p:spPr/>
        <p:txBody>
          <a:bodyPr/>
          <a:lstStyle>
            <a:lvl1pPr>
              <a:defRPr/>
            </a:lvl1pPr>
          </a:lstStyle>
          <a:p>
            <a:pPr>
              <a:defRPr/>
            </a:pPr>
            <a:fld id="{35FE6601-094E-474B-B8E1-DB7A36B14E48}" type="slidenum">
              <a:rPr lang="en-US"/>
              <a:pPr>
                <a:defRPr/>
              </a:pPr>
              <a:t>‹#›</a:t>
            </a:fld>
            <a:endParaRPr lang="en-US" dirty="0"/>
          </a:p>
        </p:txBody>
      </p:sp>
    </p:spTree>
    <p:extLst>
      <p:ext uri="{BB962C8B-B14F-4D97-AF65-F5344CB8AC3E}">
        <p14:creationId xmlns:p14="http://schemas.microsoft.com/office/powerpoint/2010/main" val="2094591986"/>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D89849B1-66DF-4612-8528-27F19E51C730}" type="datetime1">
              <a:rPr lang="en-US"/>
              <a:pPr>
                <a:defRPr/>
              </a:pPr>
              <a:t>7/2/2013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tr-TR" dirty="0"/>
          </a:p>
        </p:txBody>
      </p:sp>
      <p:sp>
        <p:nvSpPr>
          <p:cNvPr id="7" name="Slide Number Placeholder 5"/>
          <p:cNvSpPr>
            <a:spLocks noGrp="1"/>
          </p:cNvSpPr>
          <p:nvPr>
            <p:ph type="sldNum" sz="quarter" idx="12"/>
          </p:nvPr>
        </p:nvSpPr>
        <p:spPr/>
        <p:txBody>
          <a:bodyPr/>
          <a:lstStyle>
            <a:lvl1pPr>
              <a:defRPr/>
            </a:lvl1pPr>
          </a:lstStyle>
          <a:p>
            <a:pPr>
              <a:defRPr/>
            </a:pPr>
            <a:fld id="{FE2BE4F6-8C4C-45A0-871B-34BA3250A4B1}" type="slidenum">
              <a:rPr lang="en-US"/>
              <a:pPr>
                <a:defRPr/>
              </a:pPr>
              <a:t>‹#›</a:t>
            </a:fld>
            <a:endParaRPr lang="en-US" dirty="0"/>
          </a:p>
        </p:txBody>
      </p:sp>
    </p:spTree>
    <p:extLst>
      <p:ext uri="{BB962C8B-B14F-4D97-AF65-F5344CB8AC3E}">
        <p14:creationId xmlns:p14="http://schemas.microsoft.com/office/powerpoint/2010/main" val="420370964"/>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D3F6C662-0278-48C1-B737-2FCF7A635F59}" type="datetime1">
              <a:rPr lang="en-US"/>
              <a:pPr>
                <a:defRPr/>
              </a:pPr>
              <a:t>7/2/2013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tr-TR" dirty="0"/>
          </a:p>
        </p:txBody>
      </p:sp>
      <p:sp>
        <p:nvSpPr>
          <p:cNvPr id="7" name="Slide Number Placeholder 5"/>
          <p:cNvSpPr>
            <a:spLocks noGrp="1"/>
          </p:cNvSpPr>
          <p:nvPr>
            <p:ph type="sldNum" sz="quarter" idx="12"/>
          </p:nvPr>
        </p:nvSpPr>
        <p:spPr/>
        <p:txBody>
          <a:bodyPr/>
          <a:lstStyle>
            <a:lvl1pPr>
              <a:defRPr/>
            </a:lvl1pPr>
          </a:lstStyle>
          <a:p>
            <a:pPr>
              <a:defRPr/>
            </a:pPr>
            <a:fld id="{39B3D610-0C54-4B32-A44A-BFDFC05E060F}" type="slidenum">
              <a:rPr lang="en-US"/>
              <a:pPr>
                <a:defRPr/>
              </a:pPr>
              <a:t>‹#›</a:t>
            </a:fld>
            <a:endParaRPr lang="en-US" dirty="0"/>
          </a:p>
        </p:txBody>
      </p:sp>
    </p:spTree>
    <p:extLst>
      <p:ext uri="{BB962C8B-B14F-4D97-AF65-F5344CB8AC3E}">
        <p14:creationId xmlns:p14="http://schemas.microsoft.com/office/powerpoint/2010/main" val="1450472836"/>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8129BEEB-6022-4DCF-96B8-0F092854A024}" type="datetime1">
              <a:rPr lang="en-US"/>
              <a:pPr defTabSz="457200" fontAlgn="base">
                <a:spcBef>
                  <a:spcPct val="0"/>
                </a:spcBef>
                <a:spcAft>
                  <a:spcPct val="0"/>
                </a:spcAft>
                <a:defRPr/>
              </a:pPr>
              <a:t>7/2/2013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tr-T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1A87BDB1-F393-4CCA-A613-DC3821F3C327}"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3094842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 id="2147483686" r:id="rId14"/>
  </p:sldLayoutIdLst>
  <p:transition spd="slow">
    <p:pull/>
  </p:transition>
  <p:txStyles>
    <p:title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D7EBC4B1-D38A-444B-A980-4649D6206474}" type="datetime1">
              <a:rPr lang="en-US"/>
              <a:pPr defTabSz="457200" fontAlgn="base">
                <a:spcBef>
                  <a:spcPct val="0"/>
                </a:spcBef>
                <a:spcAft>
                  <a:spcPct val="0"/>
                </a:spcAft>
              </a:pPr>
              <a:t>7/2/2013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pPr>
            <a:endParaRPr lang="tr-T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6BBA1541-D98D-47EA-A787-E8A05B39D8FF}" type="slidenum">
              <a:rPr lang="en-US"/>
              <a:pPr defTabSz="457200" fontAlgn="base">
                <a:spcBef>
                  <a:spcPct val="0"/>
                </a:spcBef>
                <a:spcAft>
                  <a:spcPct val="0"/>
                </a:spcAft>
              </a:pPr>
              <a:t>‹#›</a:t>
            </a:fld>
            <a:endParaRPr lang="en-US" dirty="0"/>
          </a:p>
        </p:txBody>
      </p:sp>
    </p:spTree>
    <p:extLst>
      <p:ext uri="{BB962C8B-B14F-4D97-AF65-F5344CB8AC3E}">
        <p14:creationId xmlns:p14="http://schemas.microsoft.com/office/powerpoint/2010/main" val="31870729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ll/>
  </p:transition>
  <p:txStyles>
    <p:titleStyle>
      <a:lvl1pPr algn="ctr" defTabSz="457200" rtl="0" fontAlgn="base">
        <a:spcBef>
          <a:spcPct val="0"/>
        </a:spcBef>
        <a:spcAft>
          <a:spcPct val="0"/>
        </a:spcAft>
        <a:defRPr sz="4400" kern="1200">
          <a:solidFill>
            <a:schemeClr val="tx1"/>
          </a:solidFill>
          <a:latin typeface="+mj-lt"/>
          <a:ea typeface="Geneva" pitchFamily="-65" charset="-128"/>
          <a:cs typeface="+mj-cs"/>
        </a:defRPr>
      </a:lvl1pPr>
      <a:lvl2pPr algn="ctr" defTabSz="457200" rtl="0" fontAlgn="base">
        <a:spcBef>
          <a:spcPct val="0"/>
        </a:spcBef>
        <a:spcAft>
          <a:spcPct val="0"/>
        </a:spcAft>
        <a:defRPr sz="4400">
          <a:solidFill>
            <a:schemeClr val="tx1"/>
          </a:solidFill>
          <a:latin typeface="Calibri" pitchFamily="34" charset="0"/>
          <a:ea typeface="Geneva" pitchFamily="-65" charset="-128"/>
        </a:defRPr>
      </a:lvl2pPr>
      <a:lvl3pPr algn="ctr" defTabSz="457200" rtl="0" fontAlgn="base">
        <a:spcBef>
          <a:spcPct val="0"/>
        </a:spcBef>
        <a:spcAft>
          <a:spcPct val="0"/>
        </a:spcAft>
        <a:defRPr sz="4400">
          <a:solidFill>
            <a:schemeClr val="tx1"/>
          </a:solidFill>
          <a:latin typeface="Calibri" pitchFamily="34" charset="0"/>
          <a:ea typeface="Geneva" pitchFamily="-65" charset="-128"/>
        </a:defRPr>
      </a:lvl3pPr>
      <a:lvl4pPr algn="ctr" defTabSz="457200" rtl="0" fontAlgn="base">
        <a:spcBef>
          <a:spcPct val="0"/>
        </a:spcBef>
        <a:spcAft>
          <a:spcPct val="0"/>
        </a:spcAft>
        <a:defRPr sz="4400">
          <a:solidFill>
            <a:schemeClr val="tx1"/>
          </a:solidFill>
          <a:latin typeface="Calibri" pitchFamily="34" charset="0"/>
          <a:ea typeface="Geneva" pitchFamily="-65" charset="-128"/>
        </a:defRPr>
      </a:lvl4pPr>
      <a:lvl5pPr algn="ctr" defTabSz="457200" rtl="0" fontAlgn="base">
        <a:spcBef>
          <a:spcPct val="0"/>
        </a:spcBef>
        <a:spcAft>
          <a:spcPct val="0"/>
        </a:spcAft>
        <a:defRPr sz="4400">
          <a:solidFill>
            <a:schemeClr val="tx1"/>
          </a:solidFill>
          <a:latin typeface="Calibri" pitchFamily="34" charset="0"/>
          <a:ea typeface="Geneva" pitchFamily="-65" charset="-128"/>
        </a:defRPr>
      </a:lvl5pPr>
      <a:lvl6pPr marL="457200" algn="ctr" defTabSz="457200" rtl="0" fontAlgn="base">
        <a:spcBef>
          <a:spcPct val="0"/>
        </a:spcBef>
        <a:spcAft>
          <a:spcPct val="0"/>
        </a:spcAft>
        <a:defRPr sz="4400">
          <a:solidFill>
            <a:schemeClr val="tx1"/>
          </a:solidFill>
          <a:latin typeface="Calibri" pitchFamily="34" charset="0"/>
          <a:ea typeface="Geneva" pitchFamily="-65" charset="-128"/>
        </a:defRPr>
      </a:lvl6pPr>
      <a:lvl7pPr marL="914400" algn="ctr" defTabSz="457200" rtl="0" fontAlgn="base">
        <a:spcBef>
          <a:spcPct val="0"/>
        </a:spcBef>
        <a:spcAft>
          <a:spcPct val="0"/>
        </a:spcAft>
        <a:defRPr sz="4400">
          <a:solidFill>
            <a:schemeClr val="tx1"/>
          </a:solidFill>
          <a:latin typeface="Calibri" pitchFamily="34" charset="0"/>
          <a:ea typeface="Geneva" pitchFamily="-65" charset="-128"/>
        </a:defRPr>
      </a:lvl7pPr>
      <a:lvl8pPr marL="1371600" algn="ctr" defTabSz="457200" rtl="0" fontAlgn="base">
        <a:spcBef>
          <a:spcPct val="0"/>
        </a:spcBef>
        <a:spcAft>
          <a:spcPct val="0"/>
        </a:spcAft>
        <a:defRPr sz="4400">
          <a:solidFill>
            <a:schemeClr val="tx1"/>
          </a:solidFill>
          <a:latin typeface="Calibri" pitchFamily="34" charset="0"/>
          <a:ea typeface="Geneva" pitchFamily="-65" charset="-128"/>
        </a:defRPr>
      </a:lvl8pPr>
      <a:lvl9pPr marL="1828800" algn="ctr" defTabSz="457200" rtl="0" fontAlgn="base">
        <a:spcBef>
          <a:spcPct val="0"/>
        </a:spcBef>
        <a:spcAft>
          <a:spcPct val="0"/>
        </a:spcAft>
        <a:defRPr sz="4400">
          <a:solidFill>
            <a:schemeClr val="tx1"/>
          </a:solidFill>
          <a:latin typeface="Calibri" pitchFamily="34" charset="0"/>
          <a:ea typeface="Geneva" pitchFamily="-65"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Geneva" pitchFamily="-65"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Geneva" pitchFamily="-65"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Geneva" pitchFamily="-65"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Geneva" pitchFamily="-65"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Geneva"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8129BEEB-6022-4DCF-96B8-0F092854A024}" type="datetime1">
              <a:rPr lang="en-US"/>
              <a:pPr defTabSz="457200" fontAlgn="base">
                <a:spcBef>
                  <a:spcPct val="0"/>
                </a:spcBef>
                <a:spcAft>
                  <a:spcPct val="0"/>
                </a:spcAft>
                <a:defRPr/>
              </a:pPr>
              <a:t>7/2/2013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tr-T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1A87BDB1-F393-4CCA-A613-DC3821F3C327}"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20952128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slow">
    <p:pull/>
  </p:transition>
  <p:txStyles>
    <p:title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pitchFamily="-65"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pitchFamily="-65"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pitchFamily="-65"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pitchFamily="-65"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diagramData" Target="../diagrams/data13.xml"/><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14.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14.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14.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7.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25.xml"/><Relationship Id="rId13" Type="http://schemas.openxmlformats.org/officeDocument/2006/relationships/diagramLayout" Target="../diagrams/layout26.xml"/><Relationship Id="rId3" Type="http://schemas.openxmlformats.org/officeDocument/2006/relationships/diagramLayout" Target="../diagrams/layout24.xml"/><Relationship Id="rId7" Type="http://schemas.openxmlformats.org/officeDocument/2006/relationships/diagramData" Target="../diagrams/data25.xml"/><Relationship Id="rId12" Type="http://schemas.openxmlformats.org/officeDocument/2006/relationships/diagramData" Target="../diagrams/data26.xml"/><Relationship Id="rId2" Type="http://schemas.openxmlformats.org/officeDocument/2006/relationships/diagramData" Target="../diagrams/data24.xml"/><Relationship Id="rId16" Type="http://schemas.microsoft.com/office/2007/relationships/diagramDrawing" Target="../diagrams/drawing26.xml"/><Relationship Id="rId1" Type="http://schemas.openxmlformats.org/officeDocument/2006/relationships/slideLayout" Target="../slideLayouts/slideLayout37.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5" Type="http://schemas.openxmlformats.org/officeDocument/2006/relationships/diagramColors" Target="../diagrams/colors26.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 Id="rId14" Type="http://schemas.openxmlformats.org/officeDocument/2006/relationships/diagramQuickStyle" Target="../diagrams/quickStyle26.xml"/></Relationships>
</file>

<file path=ppt/slides/_rels/slide5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7.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8" Type="http://schemas.openxmlformats.org/officeDocument/2006/relationships/diagramLayout" Target="../diagrams/layout29.xml"/><Relationship Id="rId13" Type="http://schemas.openxmlformats.org/officeDocument/2006/relationships/diagramLayout" Target="../diagrams/layout30.xml"/><Relationship Id="rId3" Type="http://schemas.openxmlformats.org/officeDocument/2006/relationships/diagramLayout" Target="../diagrams/layout28.xml"/><Relationship Id="rId7" Type="http://schemas.openxmlformats.org/officeDocument/2006/relationships/diagramData" Target="../diagrams/data29.xml"/><Relationship Id="rId12" Type="http://schemas.openxmlformats.org/officeDocument/2006/relationships/diagramData" Target="../diagrams/data30.xml"/><Relationship Id="rId2" Type="http://schemas.openxmlformats.org/officeDocument/2006/relationships/diagramData" Target="../diagrams/data28.xml"/><Relationship Id="rId16" Type="http://schemas.microsoft.com/office/2007/relationships/diagramDrawing" Target="../diagrams/drawing30.xml"/><Relationship Id="rId1" Type="http://schemas.openxmlformats.org/officeDocument/2006/relationships/slideLayout" Target="../slideLayouts/slideLayout37.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5" Type="http://schemas.openxmlformats.org/officeDocument/2006/relationships/diagramColors" Target="../diagrams/colors30.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 Id="rId14" Type="http://schemas.openxmlformats.org/officeDocument/2006/relationships/diagramQuickStyle" Target="../diagrams/quickStyle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diagramLayout" Target="../diagrams/layout32.xml"/><Relationship Id="rId13" Type="http://schemas.openxmlformats.org/officeDocument/2006/relationships/diagramLayout" Target="../diagrams/layout33.xml"/><Relationship Id="rId3" Type="http://schemas.openxmlformats.org/officeDocument/2006/relationships/diagramLayout" Target="../diagrams/layout31.xml"/><Relationship Id="rId7" Type="http://schemas.openxmlformats.org/officeDocument/2006/relationships/diagramData" Target="../diagrams/data32.xml"/><Relationship Id="rId12" Type="http://schemas.openxmlformats.org/officeDocument/2006/relationships/diagramData" Target="../diagrams/data33.xml"/><Relationship Id="rId2" Type="http://schemas.openxmlformats.org/officeDocument/2006/relationships/diagramData" Target="../diagrams/data31.xml"/><Relationship Id="rId16" Type="http://schemas.microsoft.com/office/2007/relationships/diagramDrawing" Target="../diagrams/drawing33.xml"/><Relationship Id="rId1" Type="http://schemas.openxmlformats.org/officeDocument/2006/relationships/slideLayout" Target="../slideLayouts/slideLayout14.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5" Type="http://schemas.openxmlformats.org/officeDocument/2006/relationships/diagramColors" Target="../diagrams/colors33.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 Id="rId14" Type="http://schemas.openxmlformats.org/officeDocument/2006/relationships/diagramQuickStyle" Target="../diagrams/quickStyle33.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422711" y="4221088"/>
            <a:ext cx="8280920" cy="5847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defTabSz="457200" fontAlgn="base">
              <a:spcBef>
                <a:spcPct val="0"/>
              </a:spcBef>
              <a:spcAft>
                <a:spcPct val="0"/>
              </a:spcAft>
            </a:pPr>
            <a:r>
              <a:rPr lang="tr-TR" sz="3200" b="1" dirty="0" smtClean="0">
                <a:solidFill>
                  <a:prstClr val="white"/>
                </a:solidFill>
                <a:effectLst>
                  <a:outerShdw blurRad="38100" dist="38100" dir="2700000" algn="tl">
                    <a:srgbClr val="000000">
                      <a:alpha val="43137"/>
                    </a:srgbClr>
                  </a:outerShdw>
                </a:effectLst>
              </a:rPr>
              <a:t>YARARLANICI EĞİTİM PROGRAMI</a:t>
            </a:r>
          </a:p>
        </p:txBody>
      </p:sp>
      <p:sp>
        <p:nvSpPr>
          <p:cNvPr id="2" name="Metin kutusu 1"/>
          <p:cNvSpPr txBox="1"/>
          <p:nvPr/>
        </p:nvSpPr>
        <p:spPr>
          <a:xfrm>
            <a:off x="2429840" y="6165304"/>
            <a:ext cx="4266662" cy="369332"/>
          </a:xfrm>
          <a:prstGeom prst="rect">
            <a:avLst/>
          </a:prstGeom>
          <a:noFill/>
        </p:spPr>
        <p:txBody>
          <a:bodyPr wrap="square" rtlCol="0">
            <a:spAutoFit/>
          </a:bodyPr>
          <a:lstStyle/>
          <a:p>
            <a:pPr algn="ctr"/>
            <a:r>
              <a:rPr lang="tr-TR" b="1" dirty="0" smtClean="0">
                <a:solidFill>
                  <a:schemeClr val="bg1">
                    <a:lumMod val="50000"/>
                  </a:schemeClr>
                </a:solidFill>
              </a:rPr>
              <a:t>İZLEME VE DEĞERLENDİRME BİRİMİ</a:t>
            </a:r>
            <a:endParaRPr lang="tr-TR" b="1" dirty="0">
              <a:solidFill>
                <a:schemeClr val="bg1">
                  <a:lumMod val="50000"/>
                </a:schemeClr>
              </a:solidFill>
            </a:endParaRPr>
          </a:p>
        </p:txBody>
      </p:sp>
    </p:spTree>
    <p:extLst>
      <p:ext uri="{BB962C8B-B14F-4D97-AF65-F5344CB8AC3E}">
        <p14:creationId xmlns:p14="http://schemas.microsoft.com/office/powerpoint/2010/main" val="2186394642"/>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Özel Koşullar</a:t>
            </a:r>
            <a:endParaRPr lang="tr-TR" sz="3200" b="1" dirty="0">
              <a:effectLst>
                <a:outerShdw blurRad="38100" dist="38100" dir="2700000" algn="tl">
                  <a:srgbClr val="000000">
                    <a:alpha val="43137"/>
                  </a:srgbClr>
                </a:outerShdw>
              </a:effectLst>
              <a:latin typeface="Cambria" pitchFamily="18" charset="0"/>
            </a:endParaRPr>
          </a:p>
        </p:txBody>
      </p:sp>
      <p:sp>
        <p:nvSpPr>
          <p:cNvPr id="3" name="Dikdörtgen 2"/>
          <p:cNvSpPr/>
          <p:nvPr/>
        </p:nvSpPr>
        <p:spPr>
          <a:xfrm>
            <a:off x="467544" y="1745511"/>
            <a:ext cx="8185556" cy="3477875"/>
          </a:xfrm>
          <a:prstGeom prst="rect">
            <a:avLst/>
          </a:prstGeom>
        </p:spPr>
        <p:txBody>
          <a:bodyPr wrap="square">
            <a:spAutoFit/>
          </a:bodyPr>
          <a:lstStyle/>
          <a:p>
            <a:pPr marL="342900" lvl="0" indent="-342900">
              <a:spcAft>
                <a:spcPts val="600"/>
              </a:spcAft>
              <a:buFont typeface="Arial" pitchFamily="34" charset="0"/>
              <a:buChar char="•"/>
            </a:pPr>
            <a:r>
              <a:rPr lang="tr-TR" sz="2000" b="1" dirty="0">
                <a:solidFill>
                  <a:prstClr val="black"/>
                </a:solidFill>
              </a:rPr>
              <a:t>Destek Yararlanıcısı kendisi tarafından sağlanacak olan eş finansman karşılığı tutarı da </a:t>
            </a:r>
            <a:r>
              <a:rPr lang="tr-TR" sz="2000" b="1" dirty="0">
                <a:solidFill>
                  <a:srgbClr val="FF0000"/>
                </a:solidFill>
              </a:rPr>
              <a:t>projeye özel açılmış hesab</a:t>
            </a:r>
            <a:r>
              <a:rPr lang="tr-TR" sz="2000" b="1" dirty="0">
                <a:solidFill>
                  <a:prstClr val="black"/>
                </a:solidFill>
              </a:rPr>
              <a:t>a yatırır ve tek seferde 300 TL ve ayda toplam 1000 TL’nin üzerindeki bütün ödemeleri bu hesaptan transfer yöntemiyle yapar</a:t>
            </a:r>
            <a:r>
              <a:rPr lang="tr-TR" sz="2000" b="1" dirty="0" smtClean="0">
                <a:solidFill>
                  <a:prstClr val="black"/>
                </a:solidFill>
              </a:rPr>
              <a:t>.</a:t>
            </a:r>
          </a:p>
          <a:p>
            <a:pPr lvl="0">
              <a:spcAft>
                <a:spcPts val="600"/>
              </a:spcAft>
            </a:pPr>
            <a:endParaRPr lang="tr-TR" sz="2000" b="1" dirty="0">
              <a:solidFill>
                <a:prstClr val="black"/>
              </a:solidFill>
            </a:endParaRPr>
          </a:p>
          <a:p>
            <a:pPr lvl="0">
              <a:spcAft>
                <a:spcPts val="600"/>
              </a:spcAft>
            </a:pPr>
            <a:endParaRPr lang="tr-TR" sz="2000" b="1" dirty="0" smtClean="0">
              <a:solidFill>
                <a:prstClr val="black"/>
              </a:solidFill>
            </a:endParaRPr>
          </a:p>
          <a:p>
            <a:pPr marL="342900" lvl="0" indent="-342900">
              <a:spcAft>
                <a:spcPts val="600"/>
              </a:spcAft>
              <a:buFont typeface="Arial" pitchFamily="34" charset="0"/>
              <a:buChar char="•"/>
            </a:pPr>
            <a:r>
              <a:rPr lang="tr-TR" sz="2000" b="1" dirty="0" smtClean="0">
                <a:solidFill>
                  <a:prstClr val="black"/>
                </a:solidFill>
              </a:rPr>
              <a:t>Ara </a:t>
            </a:r>
            <a:r>
              <a:rPr lang="tr-TR" sz="2000" b="1" dirty="0">
                <a:solidFill>
                  <a:prstClr val="black"/>
                </a:solidFill>
              </a:rPr>
              <a:t>ve nihai raporun zamanında gönderilmemesi durumunda destek miktarının yüzde 1’i </a:t>
            </a:r>
            <a:r>
              <a:rPr lang="tr-TR" sz="2000" b="1" dirty="0" err="1">
                <a:solidFill>
                  <a:prstClr val="black"/>
                </a:solidFill>
              </a:rPr>
              <a:t>hakedişten</a:t>
            </a:r>
            <a:r>
              <a:rPr lang="tr-TR" sz="2000" b="1" dirty="0">
                <a:solidFill>
                  <a:prstClr val="black"/>
                </a:solidFill>
              </a:rPr>
              <a:t> kesilecektir. Raporlamaların yapılmaması durumunda sözleşme feshedilecektir</a:t>
            </a:r>
            <a:r>
              <a:rPr lang="tr-TR" sz="2000" b="1" dirty="0" smtClean="0">
                <a:solidFill>
                  <a:prstClr val="black"/>
                </a:solidFill>
              </a:rPr>
              <a:t>.</a:t>
            </a:r>
            <a:endParaRPr lang="tr-TR" sz="2000" b="1" dirty="0">
              <a:solidFill>
                <a:prstClr val="black"/>
              </a:solidFill>
            </a:endParaRPr>
          </a:p>
          <a:p>
            <a:pPr lvl="0">
              <a:spcAft>
                <a:spcPts val="600"/>
              </a:spcAft>
            </a:pPr>
            <a:endParaRPr lang="tr-TR" sz="2000" b="1" dirty="0">
              <a:solidFill>
                <a:prstClr val="black"/>
              </a:solidFill>
            </a:endParaRPr>
          </a:p>
        </p:txBody>
      </p:sp>
      <p:sp>
        <p:nvSpPr>
          <p:cNvPr id="7"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10</a:t>
            </a:fld>
            <a:endParaRPr lang="tr-TR" dirty="0"/>
          </a:p>
        </p:txBody>
      </p:sp>
    </p:spTree>
    <p:extLst>
      <p:ext uri="{BB962C8B-B14F-4D97-AF65-F5344CB8AC3E}">
        <p14:creationId xmlns:p14="http://schemas.microsoft.com/office/powerpoint/2010/main" val="60203865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effectLst>
                  <a:outerShdw blurRad="38100" dist="38100" dir="2700000" algn="tl">
                    <a:srgbClr val="000000">
                      <a:alpha val="43137"/>
                    </a:srgbClr>
                  </a:outerShdw>
                </a:effectLst>
                <a:latin typeface="Cambria" pitchFamily="18" charset="0"/>
              </a:rPr>
              <a:t>Özel Koşullar</a:t>
            </a:r>
          </a:p>
        </p:txBody>
      </p:sp>
      <p:sp>
        <p:nvSpPr>
          <p:cNvPr id="3" name="Dikdörtgen 2"/>
          <p:cNvSpPr/>
          <p:nvPr/>
        </p:nvSpPr>
        <p:spPr>
          <a:xfrm>
            <a:off x="364168" y="1484784"/>
            <a:ext cx="8168272" cy="3724096"/>
          </a:xfrm>
          <a:prstGeom prst="rect">
            <a:avLst/>
          </a:prstGeom>
        </p:spPr>
        <p:txBody>
          <a:bodyPr wrap="square">
            <a:spAutoFit/>
          </a:bodyPr>
          <a:lstStyle/>
          <a:p>
            <a:pPr marL="342900" lvl="0" indent="-342900">
              <a:spcAft>
                <a:spcPts val="600"/>
              </a:spcAft>
              <a:buFont typeface="Arial" pitchFamily="34" charset="0"/>
              <a:buChar char="•"/>
            </a:pPr>
            <a:r>
              <a:rPr lang="tr-TR" b="1" dirty="0">
                <a:solidFill>
                  <a:prstClr val="black"/>
                </a:solidFill>
              </a:rPr>
              <a:t>Proje sonrası değerlendirme raporunun zamanında gönderilmemesi durumunda destek miktarının yüzde 1’i teminattan kesilecektir. Teminat alınmayan destek yararlanıcıları ise aynı miktarda cezai şartı Ajansa ödemeyi kayıtsız şartsız kabul, beyan ve taahhüt eder.</a:t>
            </a:r>
          </a:p>
          <a:p>
            <a:pPr marL="342900" lvl="0" indent="-342900">
              <a:spcAft>
                <a:spcPts val="600"/>
              </a:spcAft>
              <a:buFont typeface="Arial" pitchFamily="34" charset="0"/>
              <a:buChar char="•"/>
            </a:pPr>
            <a:endParaRPr lang="tr-TR" b="1" dirty="0" smtClean="0">
              <a:solidFill>
                <a:prstClr val="black"/>
              </a:solidFill>
            </a:endParaRPr>
          </a:p>
          <a:p>
            <a:pPr marL="342900" lvl="0" indent="-342900">
              <a:spcAft>
                <a:spcPts val="600"/>
              </a:spcAft>
              <a:buFont typeface="Arial" pitchFamily="34" charset="0"/>
              <a:buChar char="•"/>
            </a:pPr>
            <a:r>
              <a:rPr lang="tr-TR" b="1" dirty="0" smtClean="0">
                <a:solidFill>
                  <a:prstClr val="black"/>
                </a:solidFill>
              </a:rPr>
              <a:t>Yerine </a:t>
            </a:r>
            <a:r>
              <a:rPr lang="tr-TR" b="1" dirty="0">
                <a:solidFill>
                  <a:prstClr val="black"/>
                </a:solidFill>
              </a:rPr>
              <a:t>getirilmeyen </a:t>
            </a:r>
            <a:r>
              <a:rPr lang="tr-TR" b="1" dirty="0">
                <a:solidFill>
                  <a:srgbClr val="FF0000"/>
                </a:solidFill>
              </a:rPr>
              <a:t>her bir performans göstergesi </a:t>
            </a:r>
            <a:r>
              <a:rPr lang="tr-TR" b="1" dirty="0">
                <a:solidFill>
                  <a:prstClr val="black"/>
                </a:solidFill>
              </a:rPr>
              <a:t>için destek miktarının yüzde 2’sine kadar kesinti yapılacaktır</a:t>
            </a:r>
            <a:r>
              <a:rPr lang="tr-TR" b="1" dirty="0" smtClean="0">
                <a:solidFill>
                  <a:prstClr val="black"/>
                </a:solidFill>
              </a:rPr>
              <a:t>.</a:t>
            </a:r>
          </a:p>
          <a:p>
            <a:pPr lvl="0">
              <a:spcAft>
                <a:spcPts val="600"/>
              </a:spcAft>
            </a:pPr>
            <a:endParaRPr lang="tr-TR" b="1" dirty="0">
              <a:solidFill>
                <a:prstClr val="black"/>
              </a:solidFill>
            </a:endParaRPr>
          </a:p>
          <a:p>
            <a:pPr marL="342900" lvl="0" indent="-342900">
              <a:spcAft>
                <a:spcPts val="600"/>
              </a:spcAft>
              <a:buFont typeface="Arial" pitchFamily="34" charset="0"/>
              <a:buChar char="•"/>
            </a:pPr>
            <a:r>
              <a:rPr lang="tr-TR" b="1" dirty="0">
                <a:solidFill>
                  <a:prstClr val="black"/>
                </a:solidFill>
              </a:rPr>
              <a:t>Ajans </a:t>
            </a:r>
            <a:r>
              <a:rPr lang="tr-TR" b="1" dirty="0">
                <a:solidFill>
                  <a:srgbClr val="FF0000"/>
                </a:solidFill>
              </a:rPr>
              <a:t>desteğini görünür kılma yükümlülüğü</a:t>
            </a:r>
            <a:r>
              <a:rPr lang="tr-TR" b="1" dirty="0">
                <a:solidFill>
                  <a:prstClr val="black"/>
                </a:solidFill>
              </a:rPr>
              <a:t>, proje nihai ödemesi yapıldıktan sonraki üç yıl boyunca devam eder. Bu yükümlülüğün yerine getirilmemesi durumunda, görünürlük materyali Ajans tarafından yaptırılacak olup, buna ilişkin maliyetler yararlanıcısı tarafından karşılanacaktır. </a:t>
            </a:r>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11</a:t>
            </a:fld>
            <a:endParaRPr lang="tr-TR" dirty="0"/>
          </a:p>
        </p:txBody>
      </p:sp>
    </p:spTree>
    <p:extLst>
      <p:ext uri="{BB962C8B-B14F-4D97-AF65-F5344CB8AC3E}">
        <p14:creationId xmlns:p14="http://schemas.microsoft.com/office/powerpoint/2010/main" val="1762588464"/>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effectLst>
                  <a:outerShdw blurRad="38100" dist="38100" dir="2700000" algn="tl">
                    <a:srgbClr val="000000">
                      <a:alpha val="43137"/>
                    </a:srgbClr>
                  </a:outerShdw>
                </a:effectLst>
                <a:latin typeface="Cambria" pitchFamily="18" charset="0"/>
              </a:rPr>
              <a:t>Özel Koşullar</a:t>
            </a:r>
          </a:p>
        </p:txBody>
      </p:sp>
      <p:sp>
        <p:nvSpPr>
          <p:cNvPr id="4" name="İçerik Yer Tutucusu 3"/>
          <p:cNvSpPr txBox="1">
            <a:spLocks noGrp="1"/>
          </p:cNvSpPr>
          <p:nvPr>
            <p:ph idx="1"/>
          </p:nvPr>
        </p:nvSpPr>
        <p:spPr>
          <a:xfrm>
            <a:off x="539552" y="1628800"/>
            <a:ext cx="8064896" cy="4222694"/>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spcAft>
                <a:spcPts val="600"/>
              </a:spcAft>
              <a:buFont typeface="Arial" pitchFamily="34" charset="0"/>
              <a:buChar char="•"/>
            </a:pPr>
            <a:r>
              <a:rPr lang="tr-TR" sz="1800" b="1" dirty="0"/>
              <a:t>Satın alınacak </a:t>
            </a:r>
            <a:r>
              <a:rPr lang="tr-TR" sz="1800" b="1" dirty="0">
                <a:solidFill>
                  <a:srgbClr val="FF0000"/>
                </a:solidFill>
              </a:rPr>
              <a:t>ekipmanın teknik şartnameye ve piyasa fiyatlarına uygunluğu </a:t>
            </a:r>
            <a:r>
              <a:rPr lang="tr-TR" sz="1800" b="1" dirty="0"/>
              <a:t>için Ajans tarafından  ilgili odadan ekspertiz yaptırılacaktır. Ekspertiz ücreti yararlanıcıya ait olup nihai hakedişten kesilecektir. </a:t>
            </a:r>
            <a:endParaRPr lang="tr-TR" sz="1800" b="1" dirty="0" smtClean="0"/>
          </a:p>
          <a:p>
            <a:pPr>
              <a:spcAft>
                <a:spcPts val="600"/>
              </a:spcAft>
              <a:buFont typeface="Arial" pitchFamily="34" charset="0"/>
              <a:buChar char="•"/>
            </a:pPr>
            <a:endParaRPr lang="tr-TR" sz="1800" b="1" dirty="0"/>
          </a:p>
          <a:p>
            <a:pPr>
              <a:spcAft>
                <a:spcPts val="600"/>
              </a:spcAft>
              <a:buFont typeface="Arial" pitchFamily="34" charset="0"/>
              <a:buChar char="•"/>
            </a:pPr>
            <a:r>
              <a:rPr lang="tr-TR" sz="1800" b="1" dirty="0"/>
              <a:t>Ekspertiz raporu sonucunda; alınan ekipman malzemenin teknik şartnameye uyum sağlamadığının tespiti halinde ilgili maliyetler uygun maliyet kabul edilmez. Fiyatların, </a:t>
            </a:r>
            <a:r>
              <a:rPr lang="tr-TR" sz="1800" b="1" dirty="0">
                <a:solidFill>
                  <a:srgbClr val="FF0000"/>
                </a:solidFill>
              </a:rPr>
              <a:t>piyasa fiyatı üzerinde oluştuğunun tespiti halinde </a:t>
            </a:r>
            <a:r>
              <a:rPr lang="tr-TR" sz="1800" b="1" dirty="0"/>
              <a:t>ise, ekspertiz değerini aşan kısımlar uygun maliyet kabul edilmez. </a:t>
            </a:r>
            <a:endParaRPr lang="tr-TR" sz="1800" b="1" dirty="0" smtClean="0"/>
          </a:p>
          <a:p>
            <a:pPr>
              <a:spcAft>
                <a:spcPts val="600"/>
              </a:spcAft>
              <a:buFont typeface="Arial" pitchFamily="34" charset="0"/>
              <a:buChar char="•"/>
            </a:pPr>
            <a:endParaRPr lang="tr-TR" sz="1800" b="1" dirty="0" smtClean="0"/>
          </a:p>
          <a:p>
            <a:pPr>
              <a:spcAft>
                <a:spcPts val="600"/>
              </a:spcAft>
              <a:buFont typeface="Arial" pitchFamily="34" charset="0"/>
              <a:buChar char="•"/>
            </a:pPr>
            <a:r>
              <a:rPr lang="tr-TR" sz="1800" b="1" dirty="0"/>
              <a:t>Kar amacı güden gerçek ve tüzel kişiler, sözleşme imza tarihini müteakip 45 gün içinde ilgili odalara </a:t>
            </a:r>
            <a:r>
              <a:rPr lang="tr-TR" sz="1800" b="1" dirty="0">
                <a:solidFill>
                  <a:srgbClr val="FF0000"/>
                </a:solidFill>
              </a:rPr>
              <a:t>kapasite raporu </a:t>
            </a:r>
            <a:r>
              <a:rPr lang="tr-TR" sz="1800" b="1" dirty="0"/>
              <a:t>hazırlatır ve Ajansa sunar. Kapasite raporu destek yararlanıcısı tarafından Ajansa sunulmadan ön ödeme yapılmaz. Rapor ücreti yararlanıcı tarafından karşılanır ve proje bütçesinden karşılanamaz</a:t>
            </a:r>
            <a:r>
              <a:rPr lang="tr-TR" sz="1800" b="1" dirty="0" smtClean="0"/>
              <a:t>.</a:t>
            </a:r>
            <a:endParaRPr lang="tr-TR" sz="1800" b="1" dirty="0"/>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12</a:t>
            </a:fld>
            <a:endParaRPr lang="tr-TR" dirty="0"/>
          </a:p>
        </p:txBody>
      </p:sp>
    </p:spTree>
    <p:extLst>
      <p:ext uri="{BB962C8B-B14F-4D97-AF65-F5344CB8AC3E}">
        <p14:creationId xmlns:p14="http://schemas.microsoft.com/office/powerpoint/2010/main" val="780435099"/>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prstClr val="black"/>
                </a:solidFill>
                <a:effectLst>
                  <a:outerShdw blurRad="38100" dist="38100" dir="2700000" algn="tl">
                    <a:srgbClr val="000000">
                      <a:alpha val="43137"/>
                    </a:srgbClr>
                  </a:outerShdw>
                </a:effectLst>
                <a:latin typeface="Cambria" pitchFamily="18" charset="0"/>
              </a:rPr>
              <a:t>Özel Koşullar</a:t>
            </a:r>
            <a:endParaRPr lang="tr-TR" dirty="0"/>
          </a:p>
        </p:txBody>
      </p:sp>
      <p:sp>
        <p:nvSpPr>
          <p:cNvPr id="4" name="İçerik Yer Tutucusu 3"/>
          <p:cNvSpPr txBox="1">
            <a:spLocks/>
          </p:cNvSpPr>
          <p:nvPr/>
        </p:nvSpPr>
        <p:spPr bwMode="auto">
          <a:xfrm>
            <a:off x="539552" y="1844824"/>
            <a:ext cx="8064896" cy="4078039"/>
          </a:xfrm>
          <a:prstGeom prst="rect">
            <a:avLst/>
          </a:prstGeom>
          <a:noFill/>
          <a:ln w="9525">
            <a:noFill/>
            <a:miter lim="800000"/>
            <a:headEnd/>
            <a:tailEn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lvl1pPr marL="342900" indent="-342900" defTabSz="457200" fontAlgn="base">
              <a:spcBef>
                <a:spcPct val="20000"/>
              </a:spcBef>
              <a:spcAft>
                <a:spcPts val="600"/>
              </a:spcAft>
              <a:buFont typeface="Arial" pitchFamily="34" charset="0"/>
              <a:buChar char="•"/>
              <a:defRPr b="1"/>
            </a:lvl1pPr>
            <a:lvl2pPr marL="742950" indent="-285750" defTabSz="457200" fontAlgn="base">
              <a:spcBef>
                <a:spcPct val="20000"/>
              </a:spcBef>
              <a:spcAft>
                <a:spcPct val="0"/>
              </a:spcAft>
              <a:buFont typeface="Arial" charset="0"/>
              <a:buChar char="–"/>
              <a:defRPr sz="2800"/>
            </a:lvl2pPr>
            <a:lvl3pPr marL="1143000" indent="-228600" defTabSz="457200" fontAlgn="base">
              <a:spcBef>
                <a:spcPct val="20000"/>
              </a:spcBef>
              <a:spcAft>
                <a:spcPct val="0"/>
              </a:spcAft>
              <a:buFont typeface="Arial" charset="0"/>
              <a:buChar char="•"/>
              <a:defRPr sz="2400"/>
            </a:lvl3pPr>
            <a:lvl4pPr marL="1600200" indent="-228600" defTabSz="457200" fontAlgn="base">
              <a:spcBef>
                <a:spcPct val="20000"/>
              </a:spcBef>
              <a:spcAft>
                <a:spcPct val="0"/>
              </a:spcAft>
              <a:buFont typeface="Arial" charset="0"/>
              <a:buChar char="–"/>
              <a:defRPr sz="2000"/>
            </a:lvl4pPr>
            <a:lvl5pPr marL="2057400" indent="-228600" defTabSz="457200" fontAlgn="base">
              <a:spcBef>
                <a:spcPct val="20000"/>
              </a:spcBef>
              <a:spcAft>
                <a:spcPct val="0"/>
              </a:spcAft>
              <a:buFont typeface="Arial" charset="0"/>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tr-TR" dirty="0"/>
              <a:t>Harcama usul ve esasları özel hukuk hükümlerine tabi olan yararlanıcılar tarafından belirlenecek </a:t>
            </a:r>
            <a:r>
              <a:rPr lang="tr-TR" dirty="0">
                <a:solidFill>
                  <a:srgbClr val="FF0000"/>
                </a:solidFill>
              </a:rPr>
              <a:t>ihale doküman ücreti</a:t>
            </a:r>
            <a:r>
              <a:rPr lang="tr-TR" dirty="0"/>
              <a:t>, ihale bedelinin binde 1’i ve her hâlükârda 250,00 TL’yi geçemez</a:t>
            </a:r>
            <a:r>
              <a:rPr lang="tr-TR" dirty="0" smtClean="0"/>
              <a:t>.</a:t>
            </a:r>
          </a:p>
          <a:p>
            <a:endParaRPr lang="tr-TR" dirty="0"/>
          </a:p>
          <a:p>
            <a:r>
              <a:rPr lang="tr-TR" dirty="0" smtClean="0"/>
              <a:t>Ajans</a:t>
            </a:r>
            <a:r>
              <a:rPr lang="tr-TR" dirty="0"/>
              <a:t>, </a:t>
            </a:r>
            <a:r>
              <a:rPr lang="tr-TR" dirty="0">
                <a:solidFill>
                  <a:srgbClr val="FF0000"/>
                </a:solidFill>
              </a:rPr>
              <a:t>denetim </a:t>
            </a:r>
            <a:r>
              <a:rPr lang="tr-TR" dirty="0"/>
              <a:t>firmalarıyla anlaşarak maliyetleri destek yararlanıcısı tarafından karşılanmak kaydıyla harcama teyit raporu düzenletebilir. Bu durumda yararlanıcı ayrıca teyit raporu sunmaz. Bütçesinde denetim maliyeti öngörülen projelerde bu maliyet proje bütçesinden karşılanır</a:t>
            </a:r>
            <a:r>
              <a:rPr lang="tr-TR" dirty="0" smtClean="0"/>
              <a:t>.</a:t>
            </a:r>
          </a:p>
          <a:p>
            <a:endParaRPr lang="tr-TR" dirty="0"/>
          </a:p>
          <a:p>
            <a:r>
              <a:rPr lang="tr-TR" dirty="0"/>
              <a:t>200.000,00 TL’nin üzerinde destek alan </a:t>
            </a:r>
            <a:r>
              <a:rPr lang="tr-TR" dirty="0" smtClean="0">
                <a:solidFill>
                  <a:srgbClr val="FF0000"/>
                </a:solidFill>
              </a:rPr>
              <a:t>kamu kurum ve kuruluşları </a:t>
            </a:r>
            <a:r>
              <a:rPr lang="tr-TR" dirty="0" smtClean="0"/>
              <a:t>dış </a:t>
            </a:r>
            <a:r>
              <a:rPr lang="tr-TR" dirty="0"/>
              <a:t>denetimden muaftır. </a:t>
            </a:r>
          </a:p>
          <a:p>
            <a:endParaRPr lang="tr-TR" dirty="0"/>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13</a:t>
            </a:fld>
            <a:endParaRPr lang="tr-TR" dirty="0"/>
          </a:p>
        </p:txBody>
      </p:sp>
    </p:spTree>
    <p:extLst>
      <p:ext uri="{BB962C8B-B14F-4D97-AF65-F5344CB8AC3E}">
        <p14:creationId xmlns:p14="http://schemas.microsoft.com/office/powerpoint/2010/main" val="3476469069"/>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Sözleşme Değişikliği</a:t>
            </a:r>
            <a:endParaRPr lang="tr-TR" sz="3200" b="1" dirty="0">
              <a:effectLst>
                <a:outerShdw blurRad="38100" dist="38100" dir="2700000" algn="tl">
                  <a:srgbClr val="000000">
                    <a:alpha val="43137"/>
                  </a:srgbClr>
                </a:outerShdw>
              </a:effectLst>
              <a:latin typeface="Cambria" pitchFamily="18" charset="0"/>
            </a:endParaRPr>
          </a:p>
        </p:txBody>
      </p:sp>
      <p:sp>
        <p:nvSpPr>
          <p:cNvPr id="6" name="İçerik Yer Tutucusu 5"/>
          <p:cNvSpPr>
            <a:spLocks noGrp="1"/>
          </p:cNvSpPr>
          <p:nvPr>
            <p:ph idx="1"/>
          </p:nvPr>
        </p:nvSpPr>
        <p:spPr>
          <a:xfrm>
            <a:off x="462372" y="2132856"/>
            <a:ext cx="3034680" cy="892695"/>
          </a:xfrm>
          <a:prstGeom prst="roundRect">
            <a:avLst/>
          </a:prstGeom>
          <a:solidFill>
            <a:srgbClr val="FF0000"/>
          </a:solidFill>
          <a:effectLst>
            <a:outerShdw blurRad="50800" dist="38100" dir="8100000" algn="tr" rotWithShape="0">
              <a:prstClr val="black">
                <a:alpha val="40000"/>
              </a:prstClr>
            </a:outerShdw>
          </a:effectLst>
          <a:scene3d>
            <a:camera prst="perspectiveHeroicExtremeRightFacing"/>
            <a:lightRig rig="threePt" dir="t"/>
          </a:scene3d>
          <a:sp3d>
            <a:bevelT w="165100" prst="coolSlant"/>
          </a:sp3d>
        </p:spPr>
        <p:txBody>
          <a:bodyPr/>
          <a:lstStyle/>
          <a:p>
            <a:pPr marL="0" indent="0" algn="ctr">
              <a:buNone/>
            </a:pPr>
            <a:r>
              <a:rPr lang="tr-TR" sz="2400" b="1" dirty="0" smtClean="0">
                <a:solidFill>
                  <a:schemeClr val="bg1"/>
                </a:solidFill>
              </a:rPr>
              <a:t>Sözleşmede değişiklik yapılmaması esastır !</a:t>
            </a:r>
            <a:endParaRPr lang="tr-TR" sz="2400" b="1" dirty="0">
              <a:solidFill>
                <a:schemeClr val="bg1"/>
              </a:solidFill>
            </a:endParaRPr>
          </a:p>
        </p:txBody>
      </p:sp>
      <p:sp>
        <p:nvSpPr>
          <p:cNvPr id="7" name="Metin kutusu 6"/>
          <p:cNvSpPr txBox="1"/>
          <p:nvPr/>
        </p:nvSpPr>
        <p:spPr>
          <a:xfrm>
            <a:off x="1979712" y="3227492"/>
            <a:ext cx="5544615" cy="1938992"/>
          </a:xfrm>
          <a:prstGeom prst="rect">
            <a:avLst/>
          </a:prstGeom>
          <a:noFill/>
        </p:spPr>
        <p:txBody>
          <a:bodyPr wrap="square" rtlCol="0">
            <a:spAutoFit/>
          </a:bodyPr>
          <a:lstStyle/>
          <a:p>
            <a:r>
              <a:rPr lang="tr-TR" sz="2400" dirty="0" smtClean="0"/>
              <a:t>Ancak, projenin </a:t>
            </a:r>
            <a:r>
              <a:rPr lang="tr-TR" sz="2400" dirty="0"/>
              <a:t>uygulamasını zorlaştıracak veya geciktirecek </a:t>
            </a:r>
            <a:r>
              <a:rPr lang="tr-TR" sz="2400" b="1" u="sng" dirty="0">
                <a:solidFill>
                  <a:sysClr val="windowText" lastClr="000000"/>
                </a:solidFill>
              </a:rPr>
              <a:t>önceden öngörülemeyen ve beklenmeyen </a:t>
            </a:r>
            <a:r>
              <a:rPr lang="tr-TR" sz="2400" dirty="0"/>
              <a:t>durum </a:t>
            </a:r>
            <a:r>
              <a:rPr lang="tr-TR" sz="2400" dirty="0" smtClean="0"/>
              <a:t>varsa </a:t>
            </a:r>
            <a:r>
              <a:rPr lang="tr-TR" sz="2400" dirty="0"/>
              <a:t>yahut mücbir sebep söz konusu </a:t>
            </a:r>
            <a:r>
              <a:rPr lang="tr-TR" sz="2400" dirty="0" smtClean="0"/>
              <a:t>ise, uygun görüldüğü takdirde değişiklik yapılabilir. </a:t>
            </a:r>
            <a:endParaRPr lang="tr-TR" sz="2400" dirty="0"/>
          </a:p>
        </p:txBody>
      </p:sp>
      <p:sp>
        <p:nvSpPr>
          <p:cNvPr id="8"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14</a:t>
            </a:fld>
            <a:endParaRPr lang="tr-TR" dirty="0"/>
          </a:p>
        </p:txBody>
      </p:sp>
    </p:spTree>
    <p:extLst>
      <p:ext uri="{BB962C8B-B14F-4D97-AF65-F5344CB8AC3E}">
        <p14:creationId xmlns:p14="http://schemas.microsoft.com/office/powerpoint/2010/main" val="2276481375"/>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Sözleşme Değişikliği</a:t>
            </a:r>
            <a:endParaRPr lang="tr-TR" sz="3200" b="1" dirty="0">
              <a:effectLst>
                <a:outerShdw blurRad="38100" dist="38100" dir="2700000" algn="tl">
                  <a:srgbClr val="000000">
                    <a:alpha val="43137"/>
                  </a:srgbClr>
                </a:outerShdw>
              </a:effectLst>
              <a:latin typeface="Cambria" pitchFamily="18" charset="0"/>
            </a:endParaRPr>
          </a:p>
        </p:txBody>
      </p:sp>
      <p:graphicFrame>
        <p:nvGraphicFramePr>
          <p:cNvPr id="10" name="Diyagram 9"/>
          <p:cNvGraphicFramePr/>
          <p:nvPr>
            <p:extLst>
              <p:ext uri="{D42A27DB-BD31-4B8C-83A1-F6EECF244321}">
                <p14:modId xmlns:p14="http://schemas.microsoft.com/office/powerpoint/2010/main" val="269509667"/>
              </p:ext>
            </p:extLst>
          </p:nvPr>
        </p:nvGraphicFramePr>
        <p:xfrm>
          <a:off x="827584" y="1340768"/>
          <a:ext cx="66967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15</a:t>
            </a:fld>
            <a:endParaRPr lang="tr-TR" dirty="0"/>
          </a:p>
        </p:txBody>
      </p:sp>
    </p:spTree>
    <p:extLst>
      <p:ext uri="{BB962C8B-B14F-4D97-AF65-F5344CB8AC3E}">
        <p14:creationId xmlns:p14="http://schemas.microsoft.com/office/powerpoint/2010/main" val="963436375"/>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prstClr val="black"/>
                </a:solidFill>
                <a:effectLst>
                  <a:outerShdw blurRad="38100" dist="38100" dir="2700000" algn="tl">
                    <a:srgbClr val="000000">
                      <a:alpha val="43137"/>
                    </a:srgbClr>
                  </a:outerShdw>
                </a:effectLst>
                <a:latin typeface="Cambria" pitchFamily="18" charset="0"/>
              </a:rPr>
              <a:t>Sözleşme Değişikliği</a:t>
            </a:r>
            <a:endParaRPr lang="tr-TR" dirty="0"/>
          </a:p>
        </p:txBody>
      </p:sp>
      <p:sp>
        <p:nvSpPr>
          <p:cNvPr id="3" name="İçerik Yer Tutucusu 2"/>
          <p:cNvSpPr>
            <a:spLocks noGrp="1"/>
          </p:cNvSpPr>
          <p:nvPr>
            <p:ph idx="1"/>
          </p:nvPr>
        </p:nvSpPr>
        <p:spPr>
          <a:xfrm>
            <a:off x="971600" y="1600200"/>
            <a:ext cx="7272808" cy="4525963"/>
          </a:xfrm>
        </p:spPr>
        <p:txBody>
          <a:bodyPr/>
          <a:lstStyle/>
          <a:p>
            <a:pPr algn="just"/>
            <a:r>
              <a:rPr lang="tr-TR" sz="1800" dirty="0"/>
              <a:t>Proje veya faaliyetin yürütülmesini büyük ölçüde zorlaştıran veya geçici olarak imkânsız hale getiren, yargı süreci sebebiyle veya mücbir sebeplerin varlığı halinde, sözleşme süresi üzere </a:t>
            </a:r>
            <a:r>
              <a:rPr lang="tr-TR" sz="1800" dirty="0" smtClean="0"/>
              <a:t>uzatılabilir.</a:t>
            </a:r>
          </a:p>
          <a:p>
            <a:pPr algn="just"/>
            <a:endParaRPr lang="tr-TR" sz="1800" dirty="0" smtClean="0"/>
          </a:p>
          <a:p>
            <a:pPr algn="just"/>
            <a:r>
              <a:rPr lang="tr-TR" sz="1800" dirty="0" smtClean="0"/>
              <a:t>Sözleşme süresi 1 defalığa mahsus en fazla 6 ay uzatılabilir.</a:t>
            </a:r>
          </a:p>
          <a:p>
            <a:pPr algn="just"/>
            <a:endParaRPr lang="tr-TR" sz="1800" dirty="0" smtClean="0"/>
          </a:p>
          <a:p>
            <a:pPr algn="just"/>
            <a:r>
              <a:rPr lang="tr-TR" sz="1800" dirty="0"/>
              <a:t>Sözleşme süresi zorunlu haller durumunda RYMDP ve </a:t>
            </a:r>
            <a:r>
              <a:rPr lang="tr-TR" sz="1800" dirty="0" err="1"/>
              <a:t>KİM’de</a:t>
            </a:r>
            <a:r>
              <a:rPr lang="tr-TR" sz="1800" dirty="0"/>
              <a:t> </a:t>
            </a:r>
            <a:r>
              <a:rPr lang="tr-TR" sz="1800" dirty="0" smtClean="0"/>
              <a:t> en fazla 12, </a:t>
            </a:r>
            <a:r>
              <a:rPr lang="tr-TR" sz="1800" dirty="0" err="1" smtClean="0"/>
              <a:t>İKYK’da</a:t>
            </a:r>
            <a:r>
              <a:rPr lang="tr-TR" sz="1800" dirty="0" smtClean="0"/>
              <a:t> </a:t>
            </a:r>
            <a:r>
              <a:rPr lang="tr-TR" sz="1800" dirty="0"/>
              <a:t>ise </a:t>
            </a:r>
            <a:r>
              <a:rPr lang="tr-TR" sz="1800" dirty="0" smtClean="0"/>
              <a:t>en fazla 24 </a:t>
            </a:r>
            <a:r>
              <a:rPr lang="tr-TR" sz="1800" dirty="0"/>
              <a:t>aya kadar çıkabilir.</a:t>
            </a:r>
          </a:p>
          <a:p>
            <a:endParaRPr lang="tr-TR" dirty="0" smtClean="0"/>
          </a:p>
          <a:p>
            <a:endParaRPr lang="tr-TR" dirty="0"/>
          </a:p>
          <a:p>
            <a:endParaRPr lang="tr-TR" dirty="0"/>
          </a:p>
        </p:txBody>
      </p:sp>
    </p:spTree>
    <p:extLst>
      <p:ext uri="{BB962C8B-B14F-4D97-AF65-F5344CB8AC3E}">
        <p14:creationId xmlns:p14="http://schemas.microsoft.com/office/powerpoint/2010/main" val="505056632"/>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Sözleşme Değişikliği</a:t>
            </a:r>
            <a:endParaRPr lang="tr-TR" sz="3200" b="1" dirty="0">
              <a:effectLst>
                <a:outerShdw blurRad="38100" dist="38100" dir="2700000" algn="tl">
                  <a:srgbClr val="000000">
                    <a:alpha val="43137"/>
                  </a:srgbClr>
                </a:outerShdw>
              </a:effectLst>
              <a:latin typeface="Cambria" pitchFamily="18" charset="0"/>
            </a:endParaRPr>
          </a:p>
        </p:txBody>
      </p:sp>
      <p:sp>
        <p:nvSpPr>
          <p:cNvPr id="3" name="Dikdörtgen 2"/>
          <p:cNvSpPr/>
          <p:nvPr/>
        </p:nvSpPr>
        <p:spPr>
          <a:xfrm>
            <a:off x="4788024" y="2282096"/>
            <a:ext cx="3820711" cy="1938992"/>
          </a:xfrm>
          <a:prstGeom prst="rect">
            <a:avLst/>
          </a:prstGeom>
        </p:spPr>
        <p:txBody>
          <a:bodyPr wrap="square">
            <a:spAutoFit/>
          </a:bodyPr>
          <a:lstStyle/>
          <a:p>
            <a:r>
              <a:rPr lang="tr-TR" sz="2400" dirty="0"/>
              <a:t>Sözleşme, bildirim mektubu veya zeyilname olmak üzere iki yolla değiştirilebilir. </a:t>
            </a:r>
            <a:endParaRPr lang="tr-TR" sz="2400" dirty="0" smtClean="0"/>
          </a:p>
          <a:p>
            <a:r>
              <a:rPr lang="tr-TR" sz="2400" dirty="0" smtClean="0"/>
              <a:t>Bu </a:t>
            </a:r>
            <a:r>
              <a:rPr lang="tr-TR" sz="2400" dirty="0"/>
              <a:t>iki tür değişiklik için farklı usuller takip edilmelidir.</a:t>
            </a:r>
          </a:p>
        </p:txBody>
      </p:sp>
      <p:sp>
        <p:nvSpPr>
          <p:cNvPr id="5" name="Akış Çizelgesi: İşlem 4"/>
          <p:cNvSpPr/>
          <p:nvPr/>
        </p:nvSpPr>
        <p:spPr>
          <a:xfrm>
            <a:off x="539552" y="2450684"/>
            <a:ext cx="2952328" cy="1266348"/>
          </a:xfrm>
          <a:prstGeom prst="flowChartProcess">
            <a:avLst/>
          </a:prstGeom>
          <a:solidFill>
            <a:schemeClr val="accent1">
              <a:lumMod val="75000"/>
            </a:schemeClr>
          </a:solidFill>
          <a:effectLst>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r>
              <a:rPr lang="tr-TR" sz="2400" b="1" dirty="0" smtClean="0"/>
              <a:t>Zeyilname</a:t>
            </a:r>
            <a:endParaRPr lang="tr-TR" sz="2400" b="1" dirty="0"/>
          </a:p>
        </p:txBody>
      </p:sp>
      <p:sp>
        <p:nvSpPr>
          <p:cNvPr id="7" name="Akış Çizelgesi: İşlem 6"/>
          <p:cNvSpPr/>
          <p:nvPr/>
        </p:nvSpPr>
        <p:spPr>
          <a:xfrm>
            <a:off x="2051720" y="3083858"/>
            <a:ext cx="2520280" cy="993214"/>
          </a:xfrm>
          <a:prstGeom prst="flowChartProcess">
            <a:avLst/>
          </a:prstGeom>
          <a:effectLst>
            <a:outerShdw blurRad="76200" dir="13500000" sy="23000" kx="1200000" algn="br" rotWithShape="0">
              <a:prstClr val="black">
                <a:alpha val="2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2400" b="1" dirty="0" smtClean="0"/>
              <a:t>Bildirim Mektubu</a:t>
            </a:r>
            <a:endParaRPr lang="tr-TR" sz="2400" b="1" dirty="0"/>
          </a:p>
        </p:txBody>
      </p:sp>
      <p:sp>
        <p:nvSpPr>
          <p:cNvPr id="8"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17</a:t>
            </a:fld>
            <a:endParaRPr lang="tr-TR" dirty="0"/>
          </a:p>
        </p:txBody>
      </p:sp>
    </p:spTree>
    <p:extLst>
      <p:ext uri="{BB962C8B-B14F-4D97-AF65-F5344CB8AC3E}">
        <p14:creationId xmlns:p14="http://schemas.microsoft.com/office/powerpoint/2010/main" val="53729370"/>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Sözleşme Değişikliği</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-Bildirim Mektubu-</a:t>
            </a:r>
            <a:endParaRPr lang="tr-TR" sz="3200" b="1" dirty="0">
              <a:effectLst>
                <a:outerShdw blurRad="38100" dist="38100" dir="2700000" algn="tl">
                  <a:srgbClr val="000000">
                    <a:alpha val="43137"/>
                  </a:srgbClr>
                </a:outerShdw>
              </a:effectLst>
              <a:latin typeface="Cambria" pitchFamily="18" charset="0"/>
            </a:endParaRPr>
          </a:p>
        </p:txBody>
      </p:sp>
      <p:sp>
        <p:nvSpPr>
          <p:cNvPr id="8" name="Metin kutusu 7"/>
          <p:cNvSpPr txBox="1"/>
          <p:nvPr/>
        </p:nvSpPr>
        <p:spPr>
          <a:xfrm>
            <a:off x="539552" y="1484784"/>
            <a:ext cx="8064896" cy="470898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spcAft>
                <a:spcPts val="600"/>
              </a:spcAft>
              <a:buFont typeface="Arial" pitchFamily="34" charset="0"/>
              <a:buChar char="•"/>
            </a:pPr>
            <a:r>
              <a:rPr lang="tr-TR" sz="2000" dirty="0"/>
              <a:t>Faaliyetlerde bütçe ile ilgisi olmayan </a:t>
            </a:r>
            <a:r>
              <a:rPr lang="tr-TR" sz="2000" b="1" dirty="0"/>
              <a:t>küçük </a:t>
            </a:r>
            <a:r>
              <a:rPr lang="tr-TR" sz="2000" b="1" dirty="0" smtClean="0"/>
              <a:t>değişiklikler</a:t>
            </a:r>
            <a:endParaRPr lang="tr-TR" sz="2000" b="1" dirty="0"/>
          </a:p>
          <a:p>
            <a:pPr marL="342900" indent="-342900">
              <a:spcAft>
                <a:spcPts val="600"/>
              </a:spcAft>
              <a:buFont typeface="Arial" pitchFamily="34" charset="0"/>
              <a:buChar char="•"/>
            </a:pPr>
            <a:r>
              <a:rPr lang="tr-TR" sz="2000" dirty="0"/>
              <a:t>Değişikliğin mali etkisinin </a:t>
            </a:r>
            <a:r>
              <a:rPr lang="tr-TR" sz="2000" b="1" dirty="0"/>
              <a:t>aynı bütçe başlığı altındaki kalemler </a:t>
            </a:r>
            <a:r>
              <a:rPr lang="tr-TR" sz="2000" dirty="0"/>
              <a:t>arasındaki transferle sınırlı olduğu değişiklikler,</a:t>
            </a:r>
          </a:p>
          <a:p>
            <a:pPr marL="342900" indent="-342900">
              <a:spcAft>
                <a:spcPts val="600"/>
              </a:spcAft>
              <a:buFont typeface="Arial" pitchFamily="34" charset="0"/>
              <a:buChar char="•"/>
            </a:pPr>
            <a:r>
              <a:rPr lang="tr-TR" sz="2000" dirty="0"/>
              <a:t>Ana bütçe başlıkları arasındaki transferlerin, </a:t>
            </a:r>
            <a:r>
              <a:rPr lang="tr-TR" sz="2000" b="1" dirty="0"/>
              <a:t>her bir bütçe başlığının </a:t>
            </a:r>
            <a:r>
              <a:rPr lang="tr-TR" sz="2000" b="1" dirty="0" smtClean="0"/>
              <a:t>yüzde </a:t>
            </a:r>
            <a:r>
              <a:rPr lang="tr-TR" sz="2000" b="1" dirty="0"/>
              <a:t>15’i veya altında </a:t>
            </a:r>
            <a:r>
              <a:rPr lang="tr-TR" sz="2000" dirty="0"/>
              <a:t>olduğu </a:t>
            </a:r>
            <a:r>
              <a:rPr lang="tr-TR" sz="2000" dirty="0" smtClean="0"/>
              <a:t>değişiklikler</a:t>
            </a:r>
          </a:p>
          <a:p>
            <a:pPr marL="342900" indent="-342900">
              <a:spcAft>
                <a:spcPts val="600"/>
              </a:spcAft>
              <a:buFont typeface="Arial" pitchFamily="34" charset="0"/>
              <a:buChar char="•"/>
            </a:pPr>
            <a:r>
              <a:rPr lang="tr-TR" sz="2000" dirty="0"/>
              <a:t>Proje </a:t>
            </a:r>
            <a:r>
              <a:rPr lang="tr-TR" sz="2000" b="1" dirty="0"/>
              <a:t>koordinatör</a:t>
            </a:r>
            <a:r>
              <a:rPr lang="tr-TR" sz="2000" dirty="0"/>
              <a:t>ü ile uzman veya eğiticilerin değişikliği</a:t>
            </a:r>
            <a:r>
              <a:rPr lang="tr-TR" sz="2000" b="1" dirty="0"/>
              <a:t>,</a:t>
            </a:r>
          </a:p>
          <a:p>
            <a:pPr marL="342900" indent="-342900">
              <a:spcAft>
                <a:spcPts val="600"/>
              </a:spcAft>
              <a:buFont typeface="Arial" pitchFamily="34" charset="0"/>
              <a:buChar char="•"/>
            </a:pPr>
            <a:r>
              <a:rPr lang="tr-TR" sz="2000" b="1" dirty="0" smtClean="0"/>
              <a:t>Banka </a:t>
            </a:r>
            <a:r>
              <a:rPr lang="tr-TR" sz="2000" b="1" dirty="0"/>
              <a:t>hesabı </a:t>
            </a:r>
            <a:r>
              <a:rPr lang="tr-TR" sz="2000" dirty="0"/>
              <a:t>değişikliği</a:t>
            </a:r>
            <a:r>
              <a:rPr lang="tr-TR" sz="2000" b="1" dirty="0"/>
              <a:t>,</a:t>
            </a:r>
          </a:p>
          <a:p>
            <a:pPr marL="342900" indent="-342900">
              <a:spcAft>
                <a:spcPts val="600"/>
              </a:spcAft>
              <a:buFont typeface="Arial" pitchFamily="34" charset="0"/>
              <a:buChar char="•"/>
            </a:pPr>
            <a:r>
              <a:rPr lang="tr-TR" sz="2000" b="1" dirty="0" smtClean="0"/>
              <a:t>Adres </a:t>
            </a:r>
            <a:r>
              <a:rPr lang="tr-TR" sz="2000" dirty="0"/>
              <a:t>değişikliği ve </a:t>
            </a:r>
            <a:r>
              <a:rPr lang="tr-TR" sz="2000" b="1" dirty="0"/>
              <a:t>telefon </a:t>
            </a:r>
            <a:r>
              <a:rPr lang="tr-TR" sz="2000" dirty="0"/>
              <a:t>numarası değişikliği,</a:t>
            </a:r>
          </a:p>
          <a:p>
            <a:pPr marL="342900" indent="-342900">
              <a:spcAft>
                <a:spcPts val="600"/>
              </a:spcAft>
              <a:buFont typeface="Arial" pitchFamily="34" charset="0"/>
              <a:buChar char="•"/>
            </a:pPr>
            <a:r>
              <a:rPr lang="tr-TR" sz="2000" b="1" dirty="0" smtClean="0"/>
              <a:t>Belirli </a:t>
            </a:r>
            <a:r>
              <a:rPr lang="tr-TR" sz="2000" b="1" dirty="0"/>
              <a:t>bir bütçe kalemine ayrılan miktarı değiştirmeyen</a:t>
            </a:r>
            <a:r>
              <a:rPr lang="tr-TR" sz="2000" dirty="0"/>
              <a:t> ekipman sayısı ve birim fiyat değişiklikleri,</a:t>
            </a:r>
          </a:p>
          <a:p>
            <a:pPr marL="342900" indent="-342900">
              <a:spcAft>
                <a:spcPts val="600"/>
              </a:spcAft>
              <a:buFont typeface="Arial" pitchFamily="34" charset="0"/>
              <a:buChar char="•"/>
            </a:pPr>
            <a:r>
              <a:rPr lang="tr-TR" sz="2000" b="1" dirty="0" smtClean="0"/>
              <a:t>Ekipman </a:t>
            </a:r>
            <a:r>
              <a:rPr lang="tr-TR" sz="2000" b="1" dirty="0"/>
              <a:t>modelinin yeni teknolojiler paralelinde değiştirilmesi </a:t>
            </a:r>
            <a:r>
              <a:rPr lang="tr-TR" sz="2000" dirty="0"/>
              <a:t>(aynı amaca hizmet etmek koşuluyla),</a:t>
            </a:r>
          </a:p>
          <a:p>
            <a:pPr marL="342900" indent="-342900">
              <a:spcAft>
                <a:spcPts val="600"/>
              </a:spcAft>
              <a:buFont typeface="Arial" pitchFamily="34" charset="0"/>
              <a:buChar char="•"/>
            </a:pPr>
            <a:r>
              <a:rPr lang="tr-TR" sz="2000" dirty="0" smtClean="0"/>
              <a:t>Proje </a:t>
            </a:r>
            <a:r>
              <a:rPr lang="tr-TR" sz="2000" dirty="0"/>
              <a:t>denetçisi </a:t>
            </a:r>
            <a:r>
              <a:rPr lang="tr-TR" sz="2000" b="1" dirty="0" smtClean="0"/>
              <a:t>değişikliği</a:t>
            </a:r>
            <a:endParaRPr lang="tr-TR" sz="2000" b="1" dirty="0"/>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18</a:t>
            </a:fld>
            <a:endParaRPr lang="tr-TR" dirty="0"/>
          </a:p>
        </p:txBody>
      </p:sp>
    </p:spTree>
    <p:extLst>
      <p:ext uri="{BB962C8B-B14F-4D97-AF65-F5344CB8AC3E}">
        <p14:creationId xmlns:p14="http://schemas.microsoft.com/office/powerpoint/2010/main" val="41621033"/>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solidFill>
                  <a:prstClr val="black"/>
                </a:solidFill>
                <a:effectLst>
                  <a:outerShdw blurRad="38100" dist="38100" dir="2700000" algn="tl">
                    <a:srgbClr val="000000">
                      <a:alpha val="43137"/>
                    </a:srgbClr>
                  </a:outerShdw>
                </a:effectLst>
                <a:latin typeface="Cambria" pitchFamily="18" charset="0"/>
              </a:rPr>
              <a:t>Sözleşme Değişikliği</a:t>
            </a:r>
            <a:br>
              <a:rPr lang="tr-TR" sz="3200" b="1" dirty="0">
                <a:solidFill>
                  <a:prstClr val="black"/>
                </a:solidFill>
                <a:effectLst>
                  <a:outerShdw blurRad="38100" dist="38100" dir="2700000" algn="tl">
                    <a:srgbClr val="000000">
                      <a:alpha val="43137"/>
                    </a:srgbClr>
                  </a:outerShdw>
                </a:effectLst>
                <a:latin typeface="Cambria" pitchFamily="18" charset="0"/>
              </a:rPr>
            </a:br>
            <a:r>
              <a:rPr lang="tr-TR" sz="3200" b="1" dirty="0">
                <a:solidFill>
                  <a:prstClr val="black"/>
                </a:solidFill>
                <a:effectLst>
                  <a:outerShdw blurRad="38100" dist="38100" dir="2700000" algn="tl">
                    <a:srgbClr val="000000">
                      <a:alpha val="43137"/>
                    </a:srgbClr>
                  </a:outerShdw>
                </a:effectLst>
                <a:latin typeface="Cambria" pitchFamily="18" charset="0"/>
              </a:rPr>
              <a:t>-Bildirim Mektubu-</a:t>
            </a:r>
            <a:endParaRPr lang="tr-TR" dirty="0"/>
          </a:p>
        </p:txBody>
      </p:sp>
      <p:sp>
        <p:nvSpPr>
          <p:cNvPr id="3" name="İçerik Yer Tutucusu 2"/>
          <p:cNvSpPr>
            <a:spLocks noGrp="1"/>
          </p:cNvSpPr>
          <p:nvPr>
            <p:ph idx="1"/>
          </p:nvPr>
        </p:nvSpPr>
        <p:spPr>
          <a:xfrm>
            <a:off x="683568" y="1772816"/>
            <a:ext cx="8003232" cy="4353347"/>
          </a:xfrm>
        </p:spPr>
        <p:txBody>
          <a:bodyPr/>
          <a:lstStyle/>
          <a:p>
            <a:pPr algn="just" defTabSz="914400">
              <a:spcAft>
                <a:spcPts val="600"/>
              </a:spcAft>
              <a:buFont typeface="Arial" pitchFamily="34" charset="0"/>
              <a:buChar char="•"/>
            </a:pPr>
            <a:r>
              <a:rPr lang="tr-TR" sz="2400" dirty="0">
                <a:ea typeface="+mn-ea"/>
              </a:rPr>
              <a:t>Gerekli durumlarda bildirim mektubu ile birlikte aşağıdaki belgelerin de Ajansa gönderilmesi zorunludur</a:t>
            </a:r>
            <a:r>
              <a:rPr lang="tr-TR" sz="2400" dirty="0" smtClean="0">
                <a:ea typeface="+mn-ea"/>
              </a:rPr>
              <a:t>.</a:t>
            </a:r>
            <a:endParaRPr lang="tr-TR" sz="2400" dirty="0">
              <a:ea typeface="+mn-ea"/>
            </a:endParaRPr>
          </a:p>
          <a:p>
            <a:pPr algn="just" defTabSz="914400">
              <a:spcAft>
                <a:spcPts val="600"/>
              </a:spcAft>
              <a:buFont typeface="Arial" pitchFamily="34" charset="0"/>
              <a:buChar char="•"/>
            </a:pPr>
            <a:r>
              <a:rPr lang="tr-TR" sz="2400" dirty="0">
                <a:ea typeface="+mn-ea"/>
              </a:rPr>
              <a:t>Orijinal bütçe ve revize bütçe</a:t>
            </a:r>
          </a:p>
          <a:p>
            <a:pPr algn="just" defTabSz="914400">
              <a:spcAft>
                <a:spcPts val="600"/>
              </a:spcAft>
              <a:buFont typeface="Arial" pitchFamily="34" charset="0"/>
              <a:buChar char="•"/>
            </a:pPr>
            <a:r>
              <a:rPr lang="tr-TR" sz="2400" dirty="0">
                <a:ea typeface="+mn-ea"/>
              </a:rPr>
              <a:t>Bütçe aktarımlarında proforma faturalar</a:t>
            </a:r>
          </a:p>
          <a:p>
            <a:pPr algn="just" defTabSz="914400">
              <a:spcAft>
                <a:spcPts val="600"/>
              </a:spcAft>
              <a:buFont typeface="Arial" pitchFamily="34" charset="0"/>
              <a:buChar char="•"/>
            </a:pPr>
            <a:r>
              <a:rPr lang="tr-TR" sz="2400" dirty="0">
                <a:ea typeface="+mn-ea"/>
              </a:rPr>
              <a:t>Yeni mali kimlik formu</a:t>
            </a:r>
          </a:p>
          <a:p>
            <a:pPr algn="just" defTabSz="914400">
              <a:spcAft>
                <a:spcPts val="600"/>
              </a:spcAft>
              <a:buFont typeface="Arial" pitchFamily="34" charset="0"/>
              <a:buChar char="•"/>
            </a:pPr>
            <a:r>
              <a:rPr lang="tr-TR" sz="2400" dirty="0">
                <a:ea typeface="+mn-ea"/>
              </a:rPr>
              <a:t>Yeni proje koordinatörünün </a:t>
            </a:r>
            <a:r>
              <a:rPr lang="tr-TR" sz="2400" dirty="0" err="1">
                <a:ea typeface="+mn-ea"/>
              </a:rPr>
              <a:t>CV’si</a:t>
            </a:r>
            <a:r>
              <a:rPr lang="tr-TR" sz="2400" dirty="0">
                <a:ea typeface="+mn-ea"/>
              </a:rPr>
              <a:t>, görevlendirme kararı vs.</a:t>
            </a:r>
          </a:p>
          <a:p>
            <a:pPr algn="just" defTabSz="914400">
              <a:spcAft>
                <a:spcPts val="600"/>
              </a:spcAft>
              <a:buFont typeface="Arial" pitchFamily="34" charset="0"/>
              <a:buChar char="•"/>
            </a:pPr>
            <a:r>
              <a:rPr lang="tr-TR" sz="2400" dirty="0">
                <a:ea typeface="+mn-ea"/>
              </a:rPr>
              <a:t>Tapu veya kira kontratı. Yeni adrese ilişkin ÇED raporu vs.</a:t>
            </a:r>
          </a:p>
          <a:p>
            <a:pPr algn="just" defTabSz="914400">
              <a:spcAft>
                <a:spcPts val="600"/>
              </a:spcAft>
              <a:buFont typeface="Arial" pitchFamily="34" charset="0"/>
              <a:buChar char="•"/>
            </a:pPr>
            <a:r>
              <a:rPr lang="tr-TR" sz="2400" dirty="0">
                <a:ea typeface="+mn-ea"/>
              </a:rPr>
              <a:t>Yeni ekipmana ilişkin teknik özellikler ve proforma faturalar vs.</a:t>
            </a:r>
          </a:p>
          <a:p>
            <a:pPr algn="just" defTabSz="914400">
              <a:spcAft>
                <a:spcPts val="600"/>
              </a:spcAft>
              <a:buFont typeface="Arial" pitchFamily="34" charset="0"/>
              <a:buChar char="•"/>
            </a:pPr>
            <a:r>
              <a:rPr lang="tr-TR" sz="2400" dirty="0">
                <a:ea typeface="+mn-ea"/>
              </a:rPr>
              <a:t>Ve benzeri…</a:t>
            </a:r>
          </a:p>
          <a:p>
            <a:pPr marL="0" indent="0" defTabSz="914400">
              <a:spcAft>
                <a:spcPts val="600"/>
              </a:spcAft>
              <a:buNone/>
            </a:pPr>
            <a:endParaRPr lang="tr-TR" sz="2000" b="1" dirty="0">
              <a:solidFill>
                <a:schemeClr val="dk1"/>
              </a:solidFill>
              <a:ea typeface="+mn-ea"/>
            </a:endParaRPr>
          </a:p>
          <a:p>
            <a:endParaRPr lang="tr-TR" dirty="0" smtClean="0"/>
          </a:p>
          <a:p>
            <a:pPr marL="0" indent="0">
              <a:buNone/>
            </a:pPr>
            <a:endParaRPr lang="tr-TR" dirty="0" smtClean="0"/>
          </a:p>
          <a:p>
            <a:endParaRPr lang="tr-TR" dirty="0" smtClean="0"/>
          </a:p>
          <a:p>
            <a:endParaRPr lang="tr-TR" dirty="0" smtClean="0"/>
          </a:p>
          <a:p>
            <a:endParaRPr lang="tr-TR" dirty="0" smtClean="0"/>
          </a:p>
          <a:p>
            <a:endParaRPr lang="tr-TR" dirty="0"/>
          </a:p>
        </p:txBody>
      </p:sp>
    </p:spTree>
    <p:extLst>
      <p:ext uri="{BB962C8B-B14F-4D97-AF65-F5344CB8AC3E}">
        <p14:creationId xmlns:p14="http://schemas.microsoft.com/office/powerpoint/2010/main" val="871192147"/>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yagram 11"/>
          <p:cNvGraphicFramePr/>
          <p:nvPr>
            <p:extLst>
              <p:ext uri="{D42A27DB-BD31-4B8C-83A1-F6EECF244321}">
                <p14:modId xmlns:p14="http://schemas.microsoft.com/office/powerpoint/2010/main" val="1129595784"/>
              </p:ext>
            </p:extLst>
          </p:nvPr>
        </p:nvGraphicFramePr>
        <p:xfrm>
          <a:off x="395536" y="1196752"/>
          <a:ext cx="842493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Dikdörtgen 12"/>
          <p:cNvSpPr/>
          <p:nvPr/>
        </p:nvSpPr>
        <p:spPr>
          <a:xfrm>
            <a:off x="1043608" y="4716080"/>
            <a:ext cx="4968552" cy="1200329"/>
          </a:xfrm>
          <a:prstGeom prst="rect">
            <a:avLst/>
          </a:prstGeom>
        </p:spPr>
        <p:txBody>
          <a:bodyPr wrap="square">
            <a:spAutoFit/>
          </a:bodyPr>
          <a:lstStyle/>
          <a:p>
            <a:r>
              <a:rPr lang="tr-TR" dirty="0">
                <a:latin typeface="Calibri" pitchFamily="34" charset="0"/>
                <a:cs typeface="Calibri" pitchFamily="34" charset="0"/>
              </a:rPr>
              <a:t>Ajans desteğinden yararlanan </a:t>
            </a:r>
            <a:r>
              <a:rPr lang="tr-TR" dirty="0" smtClean="0">
                <a:latin typeface="Calibri" pitchFamily="34" charset="0"/>
                <a:cs typeface="Calibri" pitchFamily="34" charset="0"/>
              </a:rPr>
              <a:t>KOBİ’lerde </a:t>
            </a:r>
            <a:r>
              <a:rPr lang="tr-TR" dirty="0">
                <a:latin typeface="Calibri" pitchFamily="34" charset="0"/>
                <a:cs typeface="Calibri" pitchFamily="34" charset="0"/>
              </a:rPr>
              <a:t>ort. </a:t>
            </a:r>
            <a:r>
              <a:rPr lang="tr-TR" b="1" dirty="0">
                <a:latin typeface="Calibri" pitchFamily="34" charset="0"/>
                <a:cs typeface="Calibri" pitchFamily="34" charset="0"/>
              </a:rPr>
              <a:t>ciro artışı %25,</a:t>
            </a:r>
            <a:r>
              <a:rPr lang="tr-TR" dirty="0">
                <a:latin typeface="Calibri" pitchFamily="34" charset="0"/>
                <a:cs typeface="Calibri" pitchFamily="34" charset="0"/>
              </a:rPr>
              <a:t> </a:t>
            </a:r>
            <a:r>
              <a:rPr lang="tr-TR" b="1" dirty="0" smtClean="0">
                <a:latin typeface="Calibri" pitchFamily="34" charset="0"/>
                <a:cs typeface="Calibri" pitchFamily="34" charset="0"/>
              </a:rPr>
              <a:t>istihdam </a:t>
            </a:r>
            <a:r>
              <a:rPr lang="tr-TR" b="1" dirty="0">
                <a:latin typeface="Calibri" pitchFamily="34" charset="0"/>
                <a:cs typeface="Calibri" pitchFamily="34" charset="0"/>
              </a:rPr>
              <a:t>artışı %22</a:t>
            </a:r>
            <a:r>
              <a:rPr lang="tr-TR" dirty="0">
                <a:latin typeface="Calibri" pitchFamily="34" charset="0"/>
                <a:cs typeface="Calibri" pitchFamily="34" charset="0"/>
              </a:rPr>
              <a:t>, </a:t>
            </a:r>
            <a:r>
              <a:rPr lang="tr-TR" b="1" dirty="0">
                <a:latin typeface="Calibri" pitchFamily="34" charset="0"/>
                <a:cs typeface="Calibri" pitchFamily="34" charset="0"/>
              </a:rPr>
              <a:t>pazar payı artışı %15</a:t>
            </a:r>
            <a:r>
              <a:rPr lang="tr-TR" dirty="0">
                <a:latin typeface="Calibri" pitchFamily="34" charset="0"/>
                <a:cs typeface="Calibri" pitchFamily="34" charset="0"/>
              </a:rPr>
              <a:t>, </a:t>
            </a:r>
            <a:r>
              <a:rPr lang="tr-TR" b="1" dirty="0">
                <a:latin typeface="Calibri" pitchFamily="34" charset="0"/>
                <a:cs typeface="Calibri" pitchFamily="34" charset="0"/>
              </a:rPr>
              <a:t>ihracat artışı %17</a:t>
            </a:r>
            <a:r>
              <a:rPr lang="tr-TR" dirty="0">
                <a:latin typeface="Calibri" pitchFamily="34" charset="0"/>
                <a:cs typeface="Calibri" pitchFamily="34" charset="0"/>
              </a:rPr>
              <a:t> </a:t>
            </a:r>
            <a:r>
              <a:rPr lang="tr-TR" dirty="0" smtClean="0">
                <a:latin typeface="Calibri" pitchFamily="34" charset="0"/>
                <a:cs typeface="Calibri" pitchFamily="34" charset="0"/>
              </a:rPr>
              <a:t>. Yararlanıcıların </a:t>
            </a:r>
            <a:r>
              <a:rPr lang="tr-TR" b="1" dirty="0">
                <a:latin typeface="Calibri" pitchFamily="34" charset="0"/>
                <a:cs typeface="Calibri" pitchFamily="34" charset="0"/>
              </a:rPr>
              <a:t>%69’u yeni pazarlara</a:t>
            </a:r>
            <a:r>
              <a:rPr lang="tr-TR" dirty="0">
                <a:latin typeface="Calibri" pitchFamily="34" charset="0"/>
                <a:cs typeface="Calibri" pitchFamily="34" charset="0"/>
              </a:rPr>
              <a:t> </a:t>
            </a:r>
            <a:r>
              <a:rPr lang="tr-TR" dirty="0" smtClean="0">
                <a:latin typeface="Calibri" pitchFamily="34" charset="0"/>
                <a:cs typeface="Calibri" pitchFamily="34" charset="0"/>
              </a:rPr>
              <a:t>açıldı</a:t>
            </a:r>
            <a:endParaRPr lang="tr-TR" dirty="0">
              <a:latin typeface="Calibri" pitchFamily="34" charset="0"/>
              <a:cs typeface="Calibri" pitchFamily="34" charset="0"/>
            </a:endParaRPr>
          </a:p>
        </p:txBody>
      </p:sp>
      <p:grpSp>
        <p:nvGrpSpPr>
          <p:cNvPr id="7" name="Grup 6"/>
          <p:cNvGrpSpPr/>
          <p:nvPr/>
        </p:nvGrpSpPr>
        <p:grpSpPr>
          <a:xfrm>
            <a:off x="6948264" y="4365104"/>
            <a:ext cx="1870928" cy="1625600"/>
            <a:chOff x="6551128" y="1219199"/>
            <a:chExt cx="1870928" cy="1625600"/>
          </a:xfrm>
        </p:grpSpPr>
        <p:sp>
          <p:nvSpPr>
            <p:cNvPr id="8" name="Yuvarlatılmış Dikdörtgen 7"/>
            <p:cNvSpPr/>
            <p:nvPr/>
          </p:nvSpPr>
          <p:spPr>
            <a:xfrm>
              <a:off x="6551128" y="1219199"/>
              <a:ext cx="1870928" cy="1625600"/>
            </a:xfrm>
            <a:prstGeom prst="roundRect">
              <a:avLst/>
            </a:prstGeom>
            <a:solidFill>
              <a:srgbClr val="00669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Yuvarlatılmış Dikdörtgen 4"/>
            <p:cNvSpPr/>
            <p:nvPr/>
          </p:nvSpPr>
          <p:spPr>
            <a:xfrm>
              <a:off x="6630483" y="1298554"/>
              <a:ext cx="1712218" cy="1466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2011 KKTC</a:t>
              </a:r>
              <a:endParaRPr lang="tr-TR" sz="1600" kern="1200" dirty="0"/>
            </a:p>
            <a:p>
              <a:pPr marL="171450" lvl="1" indent="-171450" algn="l" defTabSz="711200">
                <a:lnSpc>
                  <a:spcPct val="90000"/>
                </a:lnSpc>
                <a:spcBef>
                  <a:spcPct val="0"/>
                </a:spcBef>
                <a:spcAft>
                  <a:spcPct val="15000"/>
                </a:spcAft>
                <a:buChar char="••"/>
              </a:pPr>
              <a:r>
                <a:rPr lang="tr-TR" sz="1600" b="1" dirty="0" smtClean="0">
                  <a:solidFill>
                    <a:srgbClr val="92D050"/>
                  </a:solidFill>
                </a:rPr>
                <a:t>120</a:t>
              </a:r>
              <a:r>
                <a:rPr lang="tr-TR" sz="1600" kern="1200" dirty="0" smtClean="0"/>
                <a:t> proje</a:t>
              </a:r>
              <a:endParaRPr lang="tr-TR" sz="1600" kern="1200" dirty="0"/>
            </a:p>
            <a:p>
              <a:pPr marL="171450" lvl="1" indent="-171450" algn="l" defTabSz="711200">
                <a:lnSpc>
                  <a:spcPct val="90000"/>
                </a:lnSpc>
                <a:spcBef>
                  <a:spcPct val="0"/>
                </a:spcBef>
                <a:spcAft>
                  <a:spcPct val="15000"/>
                </a:spcAft>
                <a:buChar char="••"/>
              </a:pPr>
              <a:r>
                <a:rPr lang="tr-TR" sz="1600" b="1" kern="1200" dirty="0" smtClean="0"/>
                <a:t>Teknik destek</a:t>
              </a:r>
              <a:endParaRPr lang="tr-TR" sz="1600" kern="1200" dirty="0"/>
            </a:p>
          </p:txBody>
        </p:sp>
      </p:grpSp>
      <p:sp>
        <p:nvSpPr>
          <p:cNvPr id="3" name="Başlık 2"/>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Proje Uygulama Deneyimimiz</a:t>
            </a:r>
            <a:endParaRPr lang="tr-TR" sz="2800" b="1" dirty="0">
              <a:effectLst>
                <a:outerShdw blurRad="38100" dist="38100" dir="2700000" algn="tl">
                  <a:srgbClr val="000000">
                    <a:alpha val="43137"/>
                  </a:srgbClr>
                </a:outerShdw>
              </a:effectLst>
              <a:latin typeface="Cambria" pitchFamily="18" charset="0"/>
            </a:endParaRPr>
          </a:p>
        </p:txBody>
      </p:sp>
      <p:sp>
        <p:nvSpPr>
          <p:cNvPr id="10"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2</a:t>
            </a:fld>
            <a:endParaRPr lang="tr-TR" dirty="0"/>
          </a:p>
        </p:txBody>
      </p:sp>
    </p:spTree>
    <p:extLst>
      <p:ext uri="{BB962C8B-B14F-4D97-AF65-F5344CB8AC3E}">
        <p14:creationId xmlns:p14="http://schemas.microsoft.com/office/powerpoint/2010/main" val="2953005235"/>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Sözleşme Değişikliği</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-Bildirim Mektubu-</a:t>
            </a:r>
            <a:endParaRPr lang="tr-TR" sz="3200" b="1" dirty="0">
              <a:effectLst>
                <a:outerShdw blurRad="38100" dist="38100" dir="2700000" algn="tl">
                  <a:srgbClr val="000000">
                    <a:alpha val="43137"/>
                  </a:srgbClr>
                </a:outerShdw>
              </a:effectLst>
              <a:latin typeface="Cambria" pitchFamily="18" charset="0"/>
            </a:endParaRPr>
          </a:p>
        </p:txBody>
      </p:sp>
      <p:sp>
        <p:nvSpPr>
          <p:cNvPr id="9" name="Dikdörtgen 8"/>
          <p:cNvSpPr/>
          <p:nvPr/>
        </p:nvSpPr>
        <p:spPr>
          <a:xfrm>
            <a:off x="702539" y="2060848"/>
            <a:ext cx="7992886" cy="3647152"/>
          </a:xfrm>
          <a:prstGeom prst="rect">
            <a:avLst/>
          </a:prstGeom>
        </p:spPr>
        <p:txBody>
          <a:bodyPr wrap="square">
            <a:spAutoFit/>
          </a:bodyPr>
          <a:lstStyle/>
          <a:p>
            <a:pPr marL="342900" indent="-342900" algn="just">
              <a:spcAft>
                <a:spcPts val="600"/>
              </a:spcAft>
              <a:buFont typeface="Arial" pitchFamily="34" charset="0"/>
              <a:buChar char="•"/>
            </a:pPr>
            <a:r>
              <a:rPr lang="tr-TR" sz="2400" dirty="0"/>
              <a:t>P</a:t>
            </a:r>
            <a:r>
              <a:rPr lang="tr-TR" sz="2400" dirty="0" smtClean="0"/>
              <a:t>rojenizdeki bütün değişikliklerin hayata geçmeden önce Ajansa bildirilmesi, projenin daha sağlıklı ilerlemesini sağlayacaktır.</a:t>
            </a:r>
          </a:p>
          <a:p>
            <a:pPr marL="342900" indent="-342900" algn="just">
              <a:spcAft>
                <a:spcPts val="600"/>
              </a:spcAft>
              <a:buFont typeface="Arial" pitchFamily="34" charset="0"/>
              <a:buChar char="•"/>
            </a:pPr>
            <a:r>
              <a:rPr lang="tr-TR" sz="2400" dirty="0" smtClean="0"/>
              <a:t>Bildirim </a:t>
            </a:r>
            <a:r>
              <a:rPr lang="tr-TR" sz="2400" dirty="0"/>
              <a:t>mektubunda yapılan değişiklik ve gerekçesi ayrıntılı bir şekilde </a:t>
            </a:r>
            <a:r>
              <a:rPr lang="tr-TR" sz="2400" dirty="0" smtClean="0"/>
              <a:t>belirtilmeli, destekleyici belgeler eklenmelidir </a:t>
            </a:r>
          </a:p>
          <a:p>
            <a:pPr marL="342900" indent="-342900" algn="just">
              <a:spcAft>
                <a:spcPts val="600"/>
              </a:spcAft>
              <a:buFont typeface="Arial" pitchFamily="34" charset="0"/>
              <a:buChar char="•"/>
            </a:pPr>
            <a:r>
              <a:rPr lang="tr-TR" sz="2400" dirty="0" smtClean="0"/>
              <a:t>Ajanstan </a:t>
            </a:r>
            <a:r>
              <a:rPr lang="tr-TR" sz="2400" i="1" u="sng" dirty="0"/>
              <a:t>15 gün </a:t>
            </a:r>
            <a:r>
              <a:rPr lang="tr-TR" sz="2400" dirty="0"/>
              <a:t>içinde bir bildirim almazsanız, bu; küçük sözleşme değişikliğinin kabul edildiği anlamına </a:t>
            </a:r>
            <a:r>
              <a:rPr lang="tr-TR" sz="2400" dirty="0" smtClean="0"/>
              <a:t>gelecektir</a:t>
            </a:r>
          </a:p>
          <a:p>
            <a:pPr marL="342900" indent="-342900" algn="just">
              <a:spcAft>
                <a:spcPts val="600"/>
              </a:spcAft>
              <a:buFont typeface="Arial" pitchFamily="34" charset="0"/>
              <a:buChar char="•"/>
            </a:pPr>
            <a:r>
              <a:rPr lang="tr-TR" sz="2400" dirty="0"/>
              <a:t>Ajans, bildirim mektubunun kurallara uygunluğunu denetler ve yukarıdaki şartlara uymayan bildirimleri reddedebilir. </a:t>
            </a:r>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20</a:t>
            </a:fld>
            <a:endParaRPr lang="tr-TR" dirty="0"/>
          </a:p>
        </p:txBody>
      </p:sp>
    </p:spTree>
    <p:extLst>
      <p:ext uri="{BB962C8B-B14F-4D97-AF65-F5344CB8AC3E}">
        <p14:creationId xmlns:p14="http://schemas.microsoft.com/office/powerpoint/2010/main" val="3528182281"/>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Sözleşme Değişikliği</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-Zeyilname-</a:t>
            </a:r>
            <a:endParaRPr lang="tr-TR" sz="3200" b="1" dirty="0">
              <a:effectLst>
                <a:outerShdw blurRad="38100" dist="38100" dir="2700000" algn="tl">
                  <a:srgbClr val="000000">
                    <a:alpha val="43137"/>
                  </a:srgbClr>
                </a:outerShdw>
              </a:effectLst>
              <a:latin typeface="Cambria" pitchFamily="18" charset="0"/>
            </a:endParaRPr>
          </a:p>
        </p:txBody>
      </p:sp>
      <p:sp>
        <p:nvSpPr>
          <p:cNvPr id="8" name="Metin kutusu 7"/>
          <p:cNvSpPr txBox="1"/>
          <p:nvPr/>
        </p:nvSpPr>
        <p:spPr>
          <a:xfrm>
            <a:off x="539552" y="1844824"/>
            <a:ext cx="8064896" cy="3554819"/>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spcAft>
                <a:spcPts val="600"/>
              </a:spcAft>
              <a:buFont typeface="Arial" pitchFamily="34" charset="0"/>
              <a:buChar char="•"/>
            </a:pPr>
            <a:r>
              <a:rPr lang="tr-TR" sz="2000" b="1" dirty="0" smtClean="0"/>
              <a:t>Mali </a:t>
            </a:r>
            <a:r>
              <a:rPr lang="tr-TR" sz="2000" b="1" dirty="0"/>
              <a:t>desteğin verilmesine ilişkin kararın sorgulanmasına neden olmadığı ya da başvuru sahiplerine eşit muamele ilkesine aykırı düşmediği sürece faaliyetlerdeki önemli değişiklikler, </a:t>
            </a:r>
          </a:p>
          <a:p>
            <a:pPr marL="342900" indent="-342900">
              <a:spcAft>
                <a:spcPts val="600"/>
              </a:spcAft>
              <a:buFont typeface="Arial" pitchFamily="34" charset="0"/>
              <a:buChar char="•"/>
            </a:pPr>
            <a:r>
              <a:rPr lang="tr-TR" sz="2000" b="1" dirty="0" smtClean="0"/>
              <a:t>Ana </a:t>
            </a:r>
            <a:r>
              <a:rPr lang="tr-TR" sz="2000" b="1" dirty="0"/>
              <a:t>bütçe başlıkları arasında, her bir bütçe başlığının başlangıçtaki (ya da zeyilname ile düzenlenen) uygun maliyetlerinin yüzde 15’ini aşan değişiklikler, </a:t>
            </a:r>
          </a:p>
          <a:p>
            <a:pPr marL="342900" indent="-342900">
              <a:spcAft>
                <a:spcPts val="600"/>
              </a:spcAft>
              <a:buFont typeface="Arial" pitchFamily="34" charset="0"/>
              <a:buChar char="•"/>
            </a:pPr>
            <a:r>
              <a:rPr lang="tr-TR" sz="2000" b="1" dirty="0" smtClean="0"/>
              <a:t>Bütçeye </a:t>
            </a:r>
            <a:r>
              <a:rPr lang="tr-TR" sz="2000" b="1" dirty="0"/>
              <a:t>yeni bir kaleminin eklenmesi ya da mevcut kalemin çıkarılması, </a:t>
            </a:r>
          </a:p>
          <a:p>
            <a:pPr marL="342900" indent="-342900">
              <a:spcAft>
                <a:spcPts val="600"/>
              </a:spcAft>
              <a:buFont typeface="Arial" pitchFamily="34" charset="0"/>
              <a:buChar char="•"/>
            </a:pPr>
            <a:r>
              <a:rPr lang="tr-TR" sz="2000" b="1" dirty="0" smtClean="0"/>
              <a:t>Yararlanıcının </a:t>
            </a:r>
            <a:r>
              <a:rPr lang="tr-TR" sz="2000" b="1" dirty="0"/>
              <a:t>isim ya da hukuki statüsünün değişmesi, </a:t>
            </a:r>
          </a:p>
          <a:p>
            <a:pPr marL="342900" indent="-342900">
              <a:spcAft>
                <a:spcPts val="600"/>
              </a:spcAft>
              <a:buFont typeface="Arial" pitchFamily="34" charset="0"/>
              <a:buChar char="•"/>
            </a:pPr>
            <a:r>
              <a:rPr lang="tr-TR" sz="2000" b="1" dirty="0" smtClean="0"/>
              <a:t>Proje </a:t>
            </a:r>
            <a:r>
              <a:rPr lang="tr-TR" sz="2000" b="1" dirty="0"/>
              <a:t>ortaklarının ve/veya iştirakçilerinin çekilmesi ya da eklenmesi, </a:t>
            </a:r>
          </a:p>
          <a:p>
            <a:pPr marL="342900" indent="-342900">
              <a:spcAft>
                <a:spcPts val="600"/>
              </a:spcAft>
              <a:buFont typeface="Arial" pitchFamily="34" charset="0"/>
              <a:buChar char="•"/>
            </a:pPr>
            <a:r>
              <a:rPr lang="tr-TR" sz="2000" b="1" dirty="0" smtClean="0"/>
              <a:t>Sözleşme </a:t>
            </a:r>
            <a:r>
              <a:rPr lang="tr-TR" sz="2000" b="1" dirty="0"/>
              <a:t>süresinin uzatılması, </a:t>
            </a:r>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21</a:t>
            </a:fld>
            <a:endParaRPr lang="tr-TR" dirty="0"/>
          </a:p>
        </p:txBody>
      </p:sp>
    </p:spTree>
    <p:extLst>
      <p:ext uri="{BB962C8B-B14F-4D97-AF65-F5344CB8AC3E}">
        <p14:creationId xmlns:p14="http://schemas.microsoft.com/office/powerpoint/2010/main" val="454094135"/>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Sözleşme Değişikliği</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-Zeyilname-</a:t>
            </a:r>
            <a:endParaRPr lang="tr-TR" sz="3200" b="1" dirty="0">
              <a:effectLst>
                <a:outerShdw blurRad="38100" dist="38100" dir="2700000" algn="tl">
                  <a:srgbClr val="000000">
                    <a:alpha val="43137"/>
                  </a:srgbClr>
                </a:outerShdw>
              </a:effectLst>
              <a:latin typeface="Cambria" pitchFamily="18" charset="0"/>
            </a:endParaRPr>
          </a:p>
        </p:txBody>
      </p:sp>
      <p:sp>
        <p:nvSpPr>
          <p:cNvPr id="9" name="Dikdörtgen 8"/>
          <p:cNvSpPr/>
          <p:nvPr/>
        </p:nvSpPr>
        <p:spPr>
          <a:xfrm>
            <a:off x="702539" y="2060848"/>
            <a:ext cx="7992886" cy="3570208"/>
          </a:xfrm>
          <a:prstGeom prst="rect">
            <a:avLst/>
          </a:prstGeom>
        </p:spPr>
        <p:txBody>
          <a:bodyPr wrap="square">
            <a:spAutoFit/>
          </a:bodyPr>
          <a:lstStyle/>
          <a:p>
            <a:pPr marL="342900" indent="-342900">
              <a:spcAft>
                <a:spcPts val="600"/>
              </a:spcAft>
              <a:buFont typeface="Arial" pitchFamily="34" charset="0"/>
              <a:buChar char="•"/>
            </a:pPr>
            <a:r>
              <a:rPr lang="tr-TR" sz="2400" dirty="0"/>
              <a:t>Zeyilname gerektiren büyük değişikliklerin olması durumunda, değişikliğin yürürlüğe girmesini talep ettiğiniz tarihten en az </a:t>
            </a:r>
            <a:r>
              <a:rPr lang="tr-TR" sz="2400" i="1" u="sng" dirty="0"/>
              <a:t>20 gün</a:t>
            </a:r>
            <a:r>
              <a:rPr lang="tr-TR" sz="2400" dirty="0"/>
              <a:t>, projenin bitim tarihinden en az </a:t>
            </a:r>
            <a:r>
              <a:rPr lang="tr-TR" sz="2400" dirty="0" smtClean="0"/>
              <a:t>                 </a:t>
            </a:r>
            <a:r>
              <a:rPr lang="tr-TR" sz="2400" i="1" u="sng" dirty="0" smtClean="0"/>
              <a:t>30 </a:t>
            </a:r>
            <a:r>
              <a:rPr lang="tr-TR" sz="2400" i="1" u="sng" dirty="0"/>
              <a:t>gün</a:t>
            </a:r>
            <a:r>
              <a:rPr lang="tr-TR" sz="2400" i="1" dirty="0"/>
              <a:t> </a:t>
            </a:r>
            <a:r>
              <a:rPr lang="tr-TR" sz="2400" dirty="0"/>
              <a:t>önce </a:t>
            </a:r>
            <a:r>
              <a:rPr lang="tr-TR" sz="2400" dirty="0" smtClean="0"/>
              <a:t>yazılı talepte bulunmalısınız</a:t>
            </a:r>
            <a:r>
              <a:rPr lang="tr-TR" sz="2400" dirty="0"/>
              <a:t>. </a:t>
            </a:r>
            <a:endParaRPr lang="tr-TR" sz="2400" dirty="0" smtClean="0"/>
          </a:p>
          <a:p>
            <a:pPr marL="342900" indent="-342900">
              <a:spcAft>
                <a:spcPts val="600"/>
              </a:spcAft>
              <a:buFont typeface="Arial" pitchFamily="34" charset="0"/>
              <a:buChar char="•"/>
            </a:pPr>
            <a:r>
              <a:rPr lang="tr-TR" sz="2400" dirty="0" smtClean="0"/>
              <a:t>Zeyilname </a:t>
            </a:r>
            <a:r>
              <a:rPr lang="tr-TR" sz="2400" dirty="0"/>
              <a:t>talebinde, bildirim mektubunda olduğu gibi gerekçe detaylı bir şekilde açıklanmalıdır</a:t>
            </a:r>
            <a:r>
              <a:rPr lang="tr-TR" sz="2400" dirty="0" smtClean="0"/>
              <a:t>.</a:t>
            </a:r>
          </a:p>
          <a:p>
            <a:pPr marL="342900" indent="-342900">
              <a:spcAft>
                <a:spcPts val="600"/>
              </a:spcAft>
              <a:buFont typeface="Arial" pitchFamily="34" charset="0"/>
              <a:buChar char="•"/>
            </a:pPr>
            <a:r>
              <a:rPr lang="tr-TR" sz="2400" dirty="0"/>
              <a:t>Ajans zeyilname talebini inceler ve </a:t>
            </a:r>
            <a:r>
              <a:rPr lang="tr-TR" sz="2400" i="1" u="sng" dirty="0" smtClean="0"/>
              <a:t>15 </a:t>
            </a:r>
            <a:r>
              <a:rPr lang="tr-TR" sz="2400" i="1" u="sng" dirty="0"/>
              <a:t>gün </a:t>
            </a:r>
            <a:r>
              <a:rPr lang="tr-TR" sz="2400" dirty="0"/>
              <a:t>içinde gerekçesi yetersiz olan veya gerekçesi hiç olmayan talepleri reddeder veya gerekçesi uygun olan zeyilname taleplerini onaylar. </a:t>
            </a:r>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22</a:t>
            </a:fld>
            <a:endParaRPr lang="tr-TR" dirty="0"/>
          </a:p>
        </p:txBody>
      </p:sp>
    </p:spTree>
    <p:extLst>
      <p:ext uri="{BB962C8B-B14F-4D97-AF65-F5344CB8AC3E}">
        <p14:creationId xmlns:p14="http://schemas.microsoft.com/office/powerpoint/2010/main" val="3577481339"/>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EĞİTİM PROGRAMI İÇERİĞİ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Diyagram 5"/>
          <p:cNvGraphicFramePr/>
          <p:nvPr>
            <p:extLst>
              <p:ext uri="{D42A27DB-BD31-4B8C-83A1-F6EECF244321}">
                <p14:modId xmlns:p14="http://schemas.microsoft.com/office/powerpoint/2010/main" val="723913302"/>
              </p:ext>
            </p:extLst>
          </p:nvPr>
        </p:nvGraphicFramePr>
        <p:xfrm>
          <a:off x="179512" y="1397000"/>
          <a:ext cx="8712968"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716782398"/>
              </p:ext>
            </p:extLst>
          </p:nvPr>
        </p:nvGraphicFramePr>
        <p:xfrm>
          <a:off x="179512" y="3269208"/>
          <a:ext cx="8712968"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3318316388"/>
              </p:ext>
            </p:extLst>
          </p:nvPr>
        </p:nvGraphicFramePr>
        <p:xfrm>
          <a:off x="179512" y="5141416"/>
          <a:ext cx="2664296"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312764228"/>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Maliyet Kavramı</a:t>
            </a:r>
            <a:endParaRPr lang="tr-TR" sz="3200" b="1" dirty="0">
              <a:effectLst>
                <a:outerShdw blurRad="38100" dist="38100" dir="2700000" algn="tl">
                  <a:srgbClr val="000000">
                    <a:alpha val="43137"/>
                  </a:srgbClr>
                </a:outerShdw>
              </a:effectLst>
              <a:latin typeface="Cambria" pitchFamily="18" charset="0"/>
            </a:endParaRPr>
          </a:p>
        </p:txBody>
      </p:sp>
      <p:sp>
        <p:nvSpPr>
          <p:cNvPr id="9" name="Dikdörtgen 8"/>
          <p:cNvSpPr/>
          <p:nvPr/>
        </p:nvSpPr>
        <p:spPr>
          <a:xfrm>
            <a:off x="3347864" y="1700808"/>
            <a:ext cx="5347559" cy="3323987"/>
          </a:xfrm>
          <a:prstGeom prst="rect">
            <a:avLst/>
          </a:prstGeom>
        </p:spPr>
        <p:txBody>
          <a:bodyPr wrap="square">
            <a:spAutoFit/>
          </a:bodyPr>
          <a:lstStyle/>
          <a:p>
            <a:pPr algn="just">
              <a:spcAft>
                <a:spcPts val="600"/>
              </a:spcAft>
            </a:pPr>
            <a:r>
              <a:rPr lang="tr-TR" sz="2000" dirty="0"/>
              <a:t>Projenize sağlanan mali destek, </a:t>
            </a:r>
            <a:r>
              <a:rPr lang="tr-TR" sz="2000" i="1" dirty="0">
                <a:solidFill>
                  <a:schemeClr val="tx2"/>
                </a:solidFill>
              </a:rPr>
              <a:t>maliyet esası</a:t>
            </a:r>
            <a:r>
              <a:rPr lang="tr-TR" sz="2000" dirty="0"/>
              <a:t>na</a:t>
            </a:r>
            <a:r>
              <a:rPr lang="tr-TR" sz="2000" dirty="0">
                <a:solidFill>
                  <a:schemeClr val="tx2"/>
                </a:solidFill>
              </a:rPr>
              <a:t> </a:t>
            </a:r>
            <a:r>
              <a:rPr lang="tr-TR" sz="2000" dirty="0"/>
              <a:t>göre verilmiştir. Sözleşme Ek III (bütçe), projenin </a:t>
            </a:r>
            <a:r>
              <a:rPr lang="tr-TR" sz="2000" u="sng" dirty="0"/>
              <a:t>uygun maliyet tahmini</a:t>
            </a:r>
            <a:r>
              <a:rPr lang="tr-TR" sz="2000" dirty="0"/>
              <a:t>ni yansıtmaktadır. </a:t>
            </a:r>
            <a:endParaRPr lang="tr-TR" sz="2000" dirty="0" smtClean="0"/>
          </a:p>
          <a:p>
            <a:pPr algn="just">
              <a:spcAft>
                <a:spcPts val="600"/>
              </a:spcAft>
            </a:pPr>
            <a:r>
              <a:rPr lang="tr-TR" sz="2000" dirty="0" smtClean="0"/>
              <a:t>Ara </a:t>
            </a:r>
            <a:r>
              <a:rPr lang="tr-TR" sz="2000" dirty="0"/>
              <a:t>ve nihai mali raporların değerlendirilmesi sırasında, Ajans tarafından projenin uygun maliyetleri belirlenecektir. </a:t>
            </a:r>
            <a:endParaRPr lang="tr-TR" sz="2000" dirty="0" smtClean="0"/>
          </a:p>
          <a:p>
            <a:pPr algn="just">
              <a:spcAft>
                <a:spcPts val="600"/>
              </a:spcAft>
            </a:pPr>
            <a:r>
              <a:rPr lang="tr-TR" sz="2000" dirty="0" smtClean="0"/>
              <a:t>Uygun </a:t>
            </a:r>
            <a:r>
              <a:rPr lang="tr-TR" sz="2000" dirty="0"/>
              <a:t>olmayan harcamalar, beklediğinizden daha düşük bir ödemeye neden olabilir ve bazı durumlarda, almış olduğunuz </a:t>
            </a:r>
            <a:r>
              <a:rPr lang="tr-TR" sz="2000" dirty="0" smtClean="0"/>
              <a:t>ödemelerin iadesine </a:t>
            </a:r>
            <a:r>
              <a:rPr lang="tr-TR" sz="2000" dirty="0"/>
              <a:t>yol açabilir. </a:t>
            </a:r>
            <a:endParaRPr lang="tr-TR" sz="2000" dirty="0" smtClean="0"/>
          </a:p>
        </p:txBody>
      </p:sp>
      <p:sp>
        <p:nvSpPr>
          <p:cNvPr id="3" name="Dikdörtgen 2"/>
          <p:cNvSpPr/>
          <p:nvPr/>
        </p:nvSpPr>
        <p:spPr>
          <a:xfrm>
            <a:off x="467543" y="4985881"/>
            <a:ext cx="8227879" cy="1323439"/>
          </a:xfrm>
          <a:prstGeom prst="rect">
            <a:avLst/>
          </a:prstGeom>
        </p:spPr>
        <p:txBody>
          <a:bodyPr wrap="square">
            <a:spAutoFit/>
          </a:bodyPr>
          <a:lstStyle/>
          <a:p>
            <a:pPr algn="just"/>
            <a:r>
              <a:rPr lang="tr-TR" sz="2000" dirty="0"/>
              <a:t>Ajansın toplam uygun maliyetinizin mali destek oranından (%) daha fazlasını ödemeyeceğini unutmayınız. Yani, eğer toplam proje harcamanız başlangıçta belirlenenden daha düşük seviyede olursa, projenize tahsis edilen mali destek aynı oranda düşecektir. </a:t>
            </a:r>
          </a:p>
        </p:txBody>
      </p:sp>
      <p:pic>
        <p:nvPicPr>
          <p:cNvPr id="1031" name="Picture 7" descr="C:\Users\İzleme Birim Başkanı\AppData\Local\Microsoft\Windows\Temporary Internet Files\Content.IE5\Z5B6836M\MC90023802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916832"/>
            <a:ext cx="3168352" cy="2960178"/>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24</a:t>
            </a:fld>
            <a:endParaRPr lang="tr-TR" dirty="0"/>
          </a:p>
        </p:txBody>
      </p:sp>
    </p:spTree>
    <p:extLst>
      <p:ext uri="{BB962C8B-B14F-4D97-AF65-F5344CB8AC3E}">
        <p14:creationId xmlns:p14="http://schemas.microsoft.com/office/powerpoint/2010/main" val="31891841"/>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Uygun Maliyet Kavramı</a:t>
            </a:r>
            <a:endParaRPr lang="tr-TR" sz="3200" b="1" dirty="0">
              <a:effectLst>
                <a:outerShdw blurRad="38100" dist="38100" dir="2700000" algn="tl">
                  <a:srgbClr val="000000">
                    <a:alpha val="43137"/>
                  </a:srgbClr>
                </a:outerShdw>
              </a:effectLst>
              <a:latin typeface="Cambria" pitchFamily="18" charset="0"/>
            </a:endParaRPr>
          </a:p>
        </p:txBody>
      </p:sp>
      <p:sp>
        <p:nvSpPr>
          <p:cNvPr id="5" name="Dikdörtgen 4"/>
          <p:cNvSpPr/>
          <p:nvPr/>
        </p:nvSpPr>
        <p:spPr>
          <a:xfrm>
            <a:off x="467545" y="1503424"/>
            <a:ext cx="6192688" cy="5016758"/>
          </a:xfrm>
          <a:prstGeom prst="rect">
            <a:avLst/>
          </a:prstGeom>
        </p:spPr>
        <p:txBody>
          <a:bodyPr wrap="square">
            <a:spAutoFit/>
          </a:bodyPr>
          <a:lstStyle/>
          <a:p>
            <a:pPr marL="285750" indent="-285750">
              <a:buFont typeface="Arial" pitchFamily="34" charset="0"/>
              <a:buChar char="•"/>
            </a:pPr>
            <a:r>
              <a:rPr lang="tr-TR" sz="2000" dirty="0"/>
              <a:t>Maliyetler proje bütçesine dâhil edilmiş </a:t>
            </a:r>
            <a:r>
              <a:rPr lang="tr-TR" sz="2000" dirty="0" smtClean="0"/>
              <a:t>olmalıdır,</a:t>
            </a:r>
          </a:p>
          <a:p>
            <a:pPr marL="285750" indent="-285750">
              <a:buFont typeface="Arial" pitchFamily="34" charset="0"/>
              <a:buChar char="•"/>
            </a:pPr>
            <a:r>
              <a:rPr lang="tr-TR" sz="2000" dirty="0" smtClean="0"/>
              <a:t>Maliyetler </a:t>
            </a:r>
            <a:r>
              <a:rPr lang="tr-TR" sz="2000" dirty="0"/>
              <a:t>projeyi yürütmek için gerekli </a:t>
            </a:r>
            <a:r>
              <a:rPr lang="tr-TR" sz="2000" dirty="0" smtClean="0"/>
              <a:t>olmalıdır,</a:t>
            </a:r>
          </a:p>
          <a:p>
            <a:pPr marL="285750" indent="-285750">
              <a:buFont typeface="Arial" pitchFamily="34" charset="0"/>
              <a:buChar char="•"/>
            </a:pPr>
            <a:r>
              <a:rPr lang="tr-TR" sz="2000" dirty="0" smtClean="0"/>
              <a:t>Ajansa </a:t>
            </a:r>
            <a:r>
              <a:rPr lang="tr-TR" sz="2000" dirty="0"/>
              <a:t>yapacağınız ödeme taleplerine konu olan faaliyetler, Sözleşme Ek </a:t>
            </a:r>
            <a:r>
              <a:rPr lang="tr-TR" sz="2000" dirty="0" smtClean="0"/>
              <a:t>I’de (Proje Tanımı) kesin </a:t>
            </a:r>
            <a:r>
              <a:rPr lang="tr-TR" sz="2000" dirty="0"/>
              <a:t>olarak tanımlanmış </a:t>
            </a:r>
            <a:r>
              <a:rPr lang="tr-TR" sz="2000" dirty="0" smtClean="0"/>
              <a:t>olmalıdır.</a:t>
            </a:r>
          </a:p>
          <a:p>
            <a:pPr marL="342900" indent="-342900">
              <a:buFont typeface="Arial" pitchFamily="34" charset="0"/>
              <a:buChar char="•"/>
            </a:pPr>
            <a:r>
              <a:rPr lang="tr-TR" sz="2000" dirty="0"/>
              <a:t>Proje harcamaları, başta para ve maliyet etkinliği değerlendirmesi olmak üzere, sağlam mali yönetim prensiplerine uygun şekilde gerçekleştirilmelidir </a:t>
            </a:r>
          </a:p>
          <a:p>
            <a:pPr marL="342900" indent="-342900">
              <a:buFont typeface="Arial" pitchFamily="34" charset="0"/>
              <a:buChar char="•"/>
            </a:pPr>
            <a:r>
              <a:rPr lang="tr-TR" sz="2000" dirty="0"/>
              <a:t>Tüm maliyetler, yararlanıcı ve/veya ortakları tarafından gerçekleştirilmiş harcamalar olmalıdır. </a:t>
            </a:r>
          </a:p>
          <a:p>
            <a:pPr marL="342900" indent="-342900">
              <a:buFont typeface="Arial" pitchFamily="34" charset="0"/>
              <a:buChar char="•"/>
            </a:pPr>
            <a:r>
              <a:rPr lang="tr-TR" sz="2000" dirty="0"/>
              <a:t>Maliyetler, yararlanıcının veya ortaklarının muhasebe hesaplarında kayıtlı olmalıdır ve saptanabilir, doğrulanabilir ve destekleyici belgelerin asılları ile kanıtlanabilir olmalıdır. </a:t>
            </a:r>
          </a:p>
          <a:p>
            <a:pPr marL="342900" indent="-342900">
              <a:buFont typeface="Arial" pitchFamily="34" charset="0"/>
              <a:buChar char="•"/>
            </a:pPr>
            <a:r>
              <a:rPr lang="tr-TR" sz="2000" dirty="0"/>
              <a:t>Maliyetler, proje uygulama döneminde gerçekleşmiş olmalıdır. </a:t>
            </a:r>
            <a:endParaRPr lang="tr-TR" sz="2000" dirty="0" smtClean="0"/>
          </a:p>
        </p:txBody>
      </p:sp>
      <p:sp>
        <p:nvSpPr>
          <p:cNvPr id="6" name="Akış Çizelgesi: İşlem 5"/>
          <p:cNvSpPr/>
          <p:nvPr/>
        </p:nvSpPr>
        <p:spPr>
          <a:xfrm>
            <a:off x="6660232" y="1503424"/>
            <a:ext cx="2016224" cy="4733888"/>
          </a:xfrm>
          <a:prstGeom prst="flowChart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2400" b="1" dirty="0" smtClean="0"/>
              <a:t>Uygun Maliyet</a:t>
            </a:r>
            <a:endParaRPr lang="tr-TR" sz="2400" b="1" dirty="0"/>
          </a:p>
        </p:txBody>
      </p:sp>
      <p:sp>
        <p:nvSpPr>
          <p:cNvPr id="7"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25</a:t>
            </a:fld>
            <a:endParaRPr lang="tr-TR" dirty="0"/>
          </a:p>
        </p:txBody>
      </p:sp>
    </p:spTree>
    <p:extLst>
      <p:ext uri="{BB962C8B-B14F-4D97-AF65-F5344CB8AC3E}">
        <p14:creationId xmlns:p14="http://schemas.microsoft.com/office/powerpoint/2010/main" val="4171731891"/>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Maliyet Kavramı</a:t>
            </a:r>
            <a:endParaRPr lang="tr-TR" sz="3200" b="1" dirty="0">
              <a:effectLst>
                <a:outerShdw blurRad="38100" dist="38100" dir="2700000" algn="tl">
                  <a:srgbClr val="000000">
                    <a:alpha val="43137"/>
                  </a:srgbClr>
                </a:outerShdw>
              </a:effectLst>
              <a:latin typeface="Cambria" pitchFamily="18" charset="0"/>
            </a:endParaRPr>
          </a:p>
        </p:txBody>
      </p:sp>
      <p:sp>
        <p:nvSpPr>
          <p:cNvPr id="5" name="Dikdörtgen 4"/>
          <p:cNvSpPr/>
          <p:nvPr/>
        </p:nvSpPr>
        <p:spPr>
          <a:xfrm>
            <a:off x="2681070" y="1858680"/>
            <a:ext cx="6192688" cy="2246769"/>
          </a:xfrm>
          <a:prstGeom prst="rect">
            <a:avLst/>
          </a:prstGeom>
        </p:spPr>
        <p:txBody>
          <a:bodyPr wrap="square">
            <a:spAutoFit/>
          </a:bodyPr>
          <a:lstStyle/>
          <a:p>
            <a:pPr marL="285750" indent="-285750">
              <a:buFont typeface="Arial" pitchFamily="34" charset="0"/>
              <a:buChar char="•"/>
            </a:pPr>
            <a:r>
              <a:rPr lang="tr-TR" sz="2000" dirty="0"/>
              <a:t>Yukarıdaki şartları taşımayan harcamalar</a:t>
            </a:r>
          </a:p>
          <a:p>
            <a:pPr marL="285750" indent="-285750">
              <a:buFont typeface="Arial" pitchFamily="34" charset="0"/>
              <a:buChar char="•"/>
            </a:pPr>
            <a:r>
              <a:rPr lang="tr-TR" sz="2000" dirty="0"/>
              <a:t>Faaliyet tanımında yer almayan ya da zeyilname/bildirim yoluyla onaylanan faaliyet değişiklikleri dışında kalan faaliyetler için yapılan harcamalar </a:t>
            </a:r>
          </a:p>
          <a:p>
            <a:pPr marL="285750" indent="-285750">
              <a:buFont typeface="Arial" pitchFamily="34" charset="0"/>
              <a:buChar char="•"/>
            </a:pPr>
            <a:r>
              <a:rPr lang="tr-TR" sz="2000" dirty="0"/>
              <a:t>Proje faaliyetleri ile açıkça ilişkili olmayan ya da raporlanan faaliyetlerin dışında yapılan tüm harcamalar</a:t>
            </a:r>
          </a:p>
        </p:txBody>
      </p:sp>
      <p:sp>
        <p:nvSpPr>
          <p:cNvPr id="6" name="Akış Çizelgesi: İşlem 5"/>
          <p:cNvSpPr/>
          <p:nvPr/>
        </p:nvSpPr>
        <p:spPr>
          <a:xfrm>
            <a:off x="467544" y="1844824"/>
            <a:ext cx="2016224" cy="2141600"/>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400" b="1" dirty="0" smtClean="0"/>
              <a:t>Uygun</a:t>
            </a:r>
          </a:p>
          <a:p>
            <a:pPr algn="ctr"/>
            <a:r>
              <a:rPr lang="tr-TR" sz="2400" b="1" dirty="0"/>
              <a:t>O</a:t>
            </a:r>
            <a:r>
              <a:rPr lang="tr-TR" sz="2400" b="1" dirty="0" smtClean="0"/>
              <a:t>lmayan Maliyet</a:t>
            </a:r>
            <a:endParaRPr lang="tr-TR" sz="2400" b="1" dirty="0"/>
          </a:p>
        </p:txBody>
      </p:sp>
      <p:sp>
        <p:nvSpPr>
          <p:cNvPr id="7"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26</a:t>
            </a:fld>
            <a:endParaRPr lang="tr-TR" dirty="0"/>
          </a:p>
        </p:txBody>
      </p:sp>
      <p:sp>
        <p:nvSpPr>
          <p:cNvPr id="3" name="Yuvarlatılmış Çapraz Köşeli Dikdörtgen 2"/>
          <p:cNvSpPr/>
          <p:nvPr/>
        </p:nvSpPr>
        <p:spPr>
          <a:xfrm>
            <a:off x="1259632" y="4581128"/>
            <a:ext cx="6480720" cy="1152128"/>
          </a:xfrm>
          <a:prstGeom prst="round2Diag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tr-TR" dirty="0" smtClean="0"/>
              <a:t>Maliyetlerin uygunluğu ancak ara ve nihai rapor dönemlerinde, gerekli belgelerin incelenmesinden sonra belirlenebilir. </a:t>
            </a:r>
            <a:endParaRPr lang="tr-TR" dirty="0"/>
          </a:p>
        </p:txBody>
      </p:sp>
    </p:spTree>
    <p:extLst>
      <p:ext uri="{BB962C8B-B14F-4D97-AF65-F5344CB8AC3E}">
        <p14:creationId xmlns:p14="http://schemas.microsoft.com/office/powerpoint/2010/main" val="2643432453"/>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Maliyet Kavramı</a:t>
            </a:r>
            <a:endParaRPr lang="tr-TR" sz="3200" b="1" dirty="0">
              <a:effectLst>
                <a:outerShdw blurRad="38100" dist="38100" dir="2700000" algn="tl">
                  <a:srgbClr val="000000">
                    <a:alpha val="43137"/>
                  </a:srgbClr>
                </a:outerShdw>
              </a:effectLst>
              <a:latin typeface="Cambria" pitchFamily="18" charset="0"/>
            </a:endParaRPr>
          </a:p>
        </p:txBody>
      </p:sp>
      <p:sp>
        <p:nvSpPr>
          <p:cNvPr id="5" name="Dikdörtgen 4"/>
          <p:cNvSpPr/>
          <p:nvPr/>
        </p:nvSpPr>
        <p:spPr>
          <a:xfrm>
            <a:off x="2480393" y="1503424"/>
            <a:ext cx="6192688" cy="5016758"/>
          </a:xfrm>
          <a:prstGeom prst="rect">
            <a:avLst/>
          </a:prstGeom>
        </p:spPr>
        <p:txBody>
          <a:bodyPr wrap="square">
            <a:spAutoFit/>
          </a:bodyPr>
          <a:lstStyle/>
          <a:p>
            <a:pPr marL="342900" indent="-342900">
              <a:buFont typeface="Arial" pitchFamily="34" charset="0"/>
              <a:buChar char="•"/>
            </a:pPr>
            <a:r>
              <a:rPr lang="tr-TR" sz="2000" dirty="0" smtClean="0"/>
              <a:t>Salt </a:t>
            </a:r>
            <a:r>
              <a:rPr lang="tr-TR" sz="2000" dirty="0"/>
              <a:t>sözleşmeye, teminatlara ve ödemelere ilişkin her türlü vergi, resim, harç ve sair giderler, </a:t>
            </a:r>
            <a:endParaRPr lang="tr-TR" sz="2000" dirty="0" smtClean="0"/>
          </a:p>
          <a:p>
            <a:pPr marL="342900" indent="-342900">
              <a:buFont typeface="Arial" pitchFamily="34" charset="0"/>
              <a:buChar char="•"/>
            </a:pPr>
            <a:r>
              <a:rPr lang="tr-TR" sz="2000" dirty="0" smtClean="0"/>
              <a:t>Döviz </a:t>
            </a:r>
            <a:r>
              <a:rPr lang="tr-TR" sz="2000" dirty="0"/>
              <a:t>kuru zararları, </a:t>
            </a:r>
            <a:endParaRPr lang="tr-TR" sz="2000" dirty="0" smtClean="0"/>
          </a:p>
          <a:p>
            <a:pPr marL="342900" indent="-342900">
              <a:buFont typeface="Arial" pitchFamily="34" charset="0"/>
              <a:buChar char="•"/>
            </a:pPr>
            <a:r>
              <a:rPr lang="tr-TR" sz="2000" dirty="0" smtClean="0"/>
              <a:t>Projenin </a:t>
            </a:r>
            <a:r>
              <a:rPr lang="tr-TR" sz="2000" dirty="0"/>
              <a:t>uygulanmasına katılan kamu görevlilerinin </a:t>
            </a:r>
            <a:r>
              <a:rPr lang="tr-TR" sz="2000" dirty="0" smtClean="0"/>
              <a:t>maaşları, </a:t>
            </a:r>
            <a:endParaRPr lang="tr-TR" sz="2000" dirty="0"/>
          </a:p>
          <a:p>
            <a:pPr marL="342900" indent="-342900">
              <a:buFont typeface="Arial" pitchFamily="34" charset="0"/>
              <a:buChar char="•"/>
            </a:pPr>
            <a:r>
              <a:rPr lang="tr-TR" sz="2000" dirty="0" smtClean="0"/>
              <a:t>İkinci </a:t>
            </a:r>
            <a:r>
              <a:rPr lang="tr-TR" sz="2000" dirty="0"/>
              <a:t>el ekipman alımı, </a:t>
            </a:r>
            <a:endParaRPr lang="tr-TR" sz="2000" dirty="0" smtClean="0"/>
          </a:p>
          <a:p>
            <a:pPr marL="342900" indent="-342900">
              <a:buFont typeface="Arial" pitchFamily="34" charset="0"/>
              <a:buChar char="•"/>
            </a:pPr>
            <a:r>
              <a:rPr lang="tr-TR" sz="2000" dirty="0" smtClean="0"/>
              <a:t>Arsa </a:t>
            </a:r>
            <a:r>
              <a:rPr lang="tr-TR" sz="2000" dirty="0"/>
              <a:t>ya da bina alımı, </a:t>
            </a:r>
            <a:endParaRPr lang="tr-TR" sz="2000" dirty="0" smtClean="0"/>
          </a:p>
          <a:p>
            <a:pPr marL="342900" indent="-342900">
              <a:buFont typeface="Arial" pitchFamily="34" charset="0"/>
              <a:buChar char="•"/>
            </a:pPr>
            <a:r>
              <a:rPr lang="tr-TR" sz="2000" dirty="0" smtClean="0"/>
              <a:t>Cezalar</a:t>
            </a:r>
            <a:r>
              <a:rPr lang="tr-TR" sz="2000" dirty="0"/>
              <a:t>, </a:t>
            </a:r>
            <a:r>
              <a:rPr lang="tr-TR" sz="2000" dirty="0" smtClean="0"/>
              <a:t>borçlar </a:t>
            </a:r>
            <a:r>
              <a:rPr lang="tr-TR" sz="2000" dirty="0"/>
              <a:t>ve gelecekteki muhtemel kayıplar için karşılıklar, </a:t>
            </a:r>
            <a:endParaRPr lang="tr-TR" sz="2000" dirty="0" smtClean="0"/>
          </a:p>
          <a:p>
            <a:pPr marL="342900" indent="-342900">
              <a:buFont typeface="Arial" pitchFamily="34" charset="0"/>
              <a:buChar char="•"/>
            </a:pPr>
            <a:r>
              <a:rPr lang="tr-TR" sz="2000" dirty="0" smtClean="0"/>
              <a:t>Halihazırda </a:t>
            </a:r>
            <a:r>
              <a:rPr lang="tr-TR" sz="2000" dirty="0"/>
              <a:t>başka bir çerçevede/programda finanse edilen kalemler, </a:t>
            </a:r>
            <a:endParaRPr lang="tr-TR" sz="2000" dirty="0" smtClean="0"/>
          </a:p>
          <a:p>
            <a:pPr marL="342900" indent="-342900">
              <a:buFont typeface="Arial" pitchFamily="34" charset="0"/>
              <a:buChar char="•"/>
            </a:pPr>
            <a:r>
              <a:rPr lang="sv-SE" sz="2000" dirty="0" smtClean="0"/>
              <a:t>Kamu </a:t>
            </a:r>
            <a:r>
              <a:rPr lang="sv-SE" sz="2000" dirty="0"/>
              <a:t>kurumlarının genel maliyetleri/idari maliyetleri, </a:t>
            </a:r>
            <a:endParaRPr lang="tr-TR" sz="2000" dirty="0" smtClean="0"/>
          </a:p>
          <a:p>
            <a:pPr marL="342900" indent="-342900">
              <a:buFont typeface="Arial" pitchFamily="34" charset="0"/>
              <a:buChar char="•"/>
            </a:pPr>
            <a:r>
              <a:rPr lang="tr-TR" sz="2000" dirty="0" smtClean="0"/>
              <a:t>Proje </a:t>
            </a:r>
            <a:r>
              <a:rPr lang="tr-TR" sz="2000" dirty="0"/>
              <a:t>hazırlık çalışmalarının ve diğer hazırlık faaliyetlerinin maliyetleri, </a:t>
            </a:r>
            <a:endParaRPr lang="tr-TR" sz="2000" dirty="0" smtClean="0"/>
          </a:p>
          <a:p>
            <a:pPr marL="342900" indent="-342900">
              <a:buFont typeface="Arial" pitchFamily="34" charset="0"/>
              <a:buChar char="•"/>
            </a:pPr>
            <a:r>
              <a:rPr lang="tr-TR" sz="2000" b="1" dirty="0" smtClean="0"/>
              <a:t>Kamu </a:t>
            </a:r>
            <a:r>
              <a:rPr lang="tr-TR" sz="2000" b="1" dirty="0"/>
              <a:t>kurum veya kuruluşu olmayan destek yararlanıcılarının Katma Değer Vergisi (KDV) giderleri. </a:t>
            </a:r>
          </a:p>
        </p:txBody>
      </p:sp>
      <p:sp>
        <p:nvSpPr>
          <p:cNvPr id="6" name="Akış Çizelgesi: İşlem 5"/>
          <p:cNvSpPr/>
          <p:nvPr/>
        </p:nvSpPr>
        <p:spPr>
          <a:xfrm>
            <a:off x="467545" y="1503424"/>
            <a:ext cx="2016224" cy="4589872"/>
          </a:xfrm>
          <a:prstGeom prst="flowChartProcess">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400" b="1" dirty="0" smtClean="0"/>
              <a:t>Uygun</a:t>
            </a:r>
          </a:p>
          <a:p>
            <a:pPr algn="ctr"/>
            <a:r>
              <a:rPr lang="tr-TR" sz="2400" b="1" dirty="0"/>
              <a:t>O</a:t>
            </a:r>
            <a:r>
              <a:rPr lang="tr-TR" sz="2400" b="1" dirty="0" smtClean="0"/>
              <a:t>lmayan Maliyet Örnekleri</a:t>
            </a:r>
            <a:endParaRPr lang="tr-TR" sz="2400" b="1" dirty="0"/>
          </a:p>
        </p:txBody>
      </p:sp>
      <p:sp>
        <p:nvSpPr>
          <p:cNvPr id="7"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27</a:t>
            </a:fld>
            <a:endParaRPr lang="tr-TR" dirty="0"/>
          </a:p>
        </p:txBody>
      </p:sp>
    </p:spTree>
    <p:extLst>
      <p:ext uri="{BB962C8B-B14F-4D97-AF65-F5344CB8AC3E}">
        <p14:creationId xmlns:p14="http://schemas.microsoft.com/office/powerpoint/2010/main" val="1278382422"/>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EĞİTİM PROGRAMI İÇERİĞİ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Diyagram 5"/>
          <p:cNvGraphicFramePr/>
          <p:nvPr>
            <p:extLst>
              <p:ext uri="{D42A27DB-BD31-4B8C-83A1-F6EECF244321}">
                <p14:modId xmlns:p14="http://schemas.microsoft.com/office/powerpoint/2010/main" val="3892217584"/>
              </p:ext>
            </p:extLst>
          </p:nvPr>
        </p:nvGraphicFramePr>
        <p:xfrm>
          <a:off x="179512" y="1397000"/>
          <a:ext cx="8712968"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1557134019"/>
              </p:ext>
            </p:extLst>
          </p:nvPr>
        </p:nvGraphicFramePr>
        <p:xfrm>
          <a:off x="179512" y="3269208"/>
          <a:ext cx="8712968"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2179286288"/>
              </p:ext>
            </p:extLst>
          </p:nvPr>
        </p:nvGraphicFramePr>
        <p:xfrm>
          <a:off x="179512" y="5141416"/>
          <a:ext cx="2664296"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54329484"/>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effectLst>
                  <a:outerShdw blurRad="38100" dist="38100" dir="2700000" algn="tl">
                    <a:srgbClr val="000000">
                      <a:alpha val="43137"/>
                    </a:srgbClr>
                  </a:outerShdw>
                </a:effectLst>
                <a:latin typeface="Cambria" pitchFamily="18" charset="0"/>
              </a:rPr>
              <a:t>Dokümantasyon</a:t>
            </a:r>
          </a:p>
        </p:txBody>
      </p:sp>
      <p:graphicFrame>
        <p:nvGraphicFramePr>
          <p:cNvPr id="5" name="Tablo 4"/>
          <p:cNvGraphicFramePr>
            <a:graphicFrameLocks noGrp="1"/>
          </p:cNvGraphicFramePr>
          <p:nvPr>
            <p:extLst>
              <p:ext uri="{D42A27DB-BD31-4B8C-83A1-F6EECF244321}">
                <p14:modId xmlns:p14="http://schemas.microsoft.com/office/powerpoint/2010/main" val="16022510"/>
              </p:ext>
            </p:extLst>
          </p:nvPr>
        </p:nvGraphicFramePr>
        <p:xfrm>
          <a:off x="971600" y="1412776"/>
          <a:ext cx="7632849" cy="4526203"/>
        </p:xfrm>
        <a:graphic>
          <a:graphicData uri="http://schemas.openxmlformats.org/drawingml/2006/table">
            <a:tbl>
              <a:tblPr>
                <a:tableStyleId>{5C22544A-7EE6-4342-B048-85BDC9FD1C3A}</a:tableStyleId>
              </a:tblPr>
              <a:tblGrid>
                <a:gridCol w="1152129"/>
                <a:gridCol w="6480720"/>
              </a:tblGrid>
              <a:tr h="430656">
                <a:tc gridSpan="2">
                  <a:txBody>
                    <a:bodyPr/>
                    <a:lstStyle/>
                    <a:p>
                      <a:pPr algn="l" fontAlgn="ctr"/>
                      <a:r>
                        <a:rPr lang="tr-TR" sz="1400" u="none" strike="noStrike" dirty="0">
                          <a:effectLst/>
                        </a:rPr>
                        <a:t>Yararlanıcı Tarafından Düzenlenen Belgeler</a:t>
                      </a:r>
                      <a:endParaRPr lang="tr-TR" sz="1400" b="1" i="0" u="none" strike="noStrike" dirty="0">
                        <a:effectLst/>
                        <a:latin typeface="Arial Tur"/>
                      </a:endParaRPr>
                    </a:p>
                  </a:txBody>
                  <a:tcPr marL="9525" marR="9525" marT="9525" marB="0" anchor="ctr"/>
                </a:tc>
                <a:tc hMerge="1">
                  <a:txBody>
                    <a:bodyPr/>
                    <a:lstStyle/>
                    <a:p>
                      <a:endParaRPr lang="tr-TR"/>
                    </a:p>
                  </a:txBody>
                  <a:tcPr/>
                </a:tc>
              </a:tr>
              <a:tr h="344352">
                <a:tc>
                  <a:txBody>
                    <a:bodyPr/>
                    <a:lstStyle/>
                    <a:p>
                      <a:pPr algn="ctr" fontAlgn="ctr"/>
                      <a:r>
                        <a:rPr lang="tr-TR" sz="1400" u="none" strike="noStrike">
                          <a:effectLst/>
                        </a:rPr>
                        <a:t>1</a:t>
                      </a:r>
                      <a:endParaRPr lang="tr-TR" sz="1400" b="1" i="0" u="none" strike="noStrike">
                        <a:effectLst/>
                        <a:latin typeface="Arial Tur"/>
                      </a:endParaRPr>
                    </a:p>
                  </a:txBody>
                  <a:tcPr marL="9525" marR="9525" marT="9525" marB="0" anchor="ctr"/>
                </a:tc>
                <a:tc>
                  <a:txBody>
                    <a:bodyPr/>
                    <a:lstStyle/>
                    <a:p>
                      <a:pPr algn="l" fontAlgn="ctr"/>
                      <a:r>
                        <a:rPr lang="tr-TR" sz="1400" u="none" strike="noStrike" dirty="0">
                          <a:effectLst/>
                        </a:rPr>
                        <a:t>Teknik ve mali bölümden oluşan ara/nihai rapor</a:t>
                      </a:r>
                      <a:endParaRPr lang="tr-TR" sz="1400" b="0" i="0" u="none" strike="noStrike" dirty="0">
                        <a:effectLst/>
                        <a:latin typeface="Arial Tur"/>
                      </a:endParaRPr>
                    </a:p>
                  </a:txBody>
                  <a:tcPr marL="9525" marR="9525" marT="9525" marB="0" anchor="ctr"/>
                </a:tc>
              </a:tr>
              <a:tr h="344352">
                <a:tc>
                  <a:txBody>
                    <a:bodyPr/>
                    <a:lstStyle/>
                    <a:p>
                      <a:pPr algn="ctr" fontAlgn="ctr"/>
                      <a:r>
                        <a:rPr lang="tr-TR" sz="1400" u="none" strike="noStrike" dirty="0">
                          <a:effectLst/>
                        </a:rPr>
                        <a:t>2</a:t>
                      </a:r>
                      <a:endParaRPr lang="tr-TR" sz="1400" b="1" i="0" u="none" strike="noStrike" dirty="0">
                        <a:effectLst/>
                        <a:latin typeface="Arial Tur"/>
                      </a:endParaRPr>
                    </a:p>
                  </a:txBody>
                  <a:tcPr marL="9525" marR="9525" marT="9525" marB="0" anchor="ctr"/>
                </a:tc>
                <a:tc>
                  <a:txBody>
                    <a:bodyPr/>
                    <a:lstStyle/>
                    <a:p>
                      <a:pPr algn="l" fontAlgn="ctr"/>
                      <a:r>
                        <a:rPr lang="tr-TR" sz="1400" u="none" strike="noStrike">
                          <a:effectLst/>
                        </a:rPr>
                        <a:t>Ödeme talebi</a:t>
                      </a:r>
                      <a:endParaRPr lang="tr-TR" sz="1400" b="0" i="0" u="none" strike="noStrike">
                        <a:effectLst/>
                        <a:latin typeface="Arial Tur"/>
                      </a:endParaRPr>
                    </a:p>
                  </a:txBody>
                  <a:tcPr marL="9525" marR="9525" marT="9525" marB="0" anchor="ctr"/>
                </a:tc>
              </a:tr>
              <a:tr h="385778">
                <a:tc>
                  <a:txBody>
                    <a:bodyPr/>
                    <a:lstStyle/>
                    <a:p>
                      <a:pPr algn="ctr" fontAlgn="ctr"/>
                      <a:r>
                        <a:rPr lang="tr-TR" sz="1400" u="none" strike="noStrike">
                          <a:effectLst/>
                        </a:rPr>
                        <a:t>3</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Vergi, SGK borcu yoktur yazıları (Mahalli idarelerde aranmaz, kamu kurumlarında vergi borcu yoktur yazısı yeterlidir.)</a:t>
                      </a:r>
                      <a:endParaRPr lang="tr-TR" sz="1400" b="0" i="0" u="none" strike="noStrike">
                        <a:effectLst/>
                        <a:latin typeface="Arial Tur"/>
                      </a:endParaRPr>
                    </a:p>
                  </a:txBody>
                  <a:tcPr marL="9525" marR="9525" marT="9525" marB="0" anchor="ctr"/>
                </a:tc>
              </a:tr>
              <a:tr h="344352">
                <a:tc>
                  <a:txBody>
                    <a:bodyPr/>
                    <a:lstStyle/>
                    <a:p>
                      <a:pPr algn="ctr" fontAlgn="ctr"/>
                      <a:r>
                        <a:rPr lang="tr-TR" sz="1400" u="none" strike="noStrike">
                          <a:effectLst/>
                        </a:rPr>
                        <a:t>4</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Yapılan satın almalara ilişkin sözleşmeler</a:t>
                      </a:r>
                      <a:endParaRPr lang="tr-TR" sz="1400" b="0" i="0" u="none" strike="noStrike">
                        <a:effectLst/>
                        <a:latin typeface="Arial Tur"/>
                      </a:endParaRPr>
                    </a:p>
                  </a:txBody>
                  <a:tcPr marL="9525" marR="9525" marT="9525" marB="0" anchor="ctr"/>
                </a:tc>
              </a:tr>
              <a:tr h="220075">
                <a:tc>
                  <a:txBody>
                    <a:bodyPr/>
                    <a:lstStyle/>
                    <a:p>
                      <a:pPr algn="ctr" fontAlgn="ctr"/>
                      <a:r>
                        <a:rPr lang="tr-TR" sz="1400" u="none" strike="noStrike">
                          <a:effectLst/>
                        </a:rPr>
                        <a:t>5</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Satın almalara ilişkin Teklif Değerlendirme Formları </a:t>
                      </a:r>
                      <a:endParaRPr lang="tr-TR" sz="1400" b="0" i="0" u="none" strike="noStrike">
                        <a:effectLst/>
                        <a:latin typeface="Arial Tur"/>
                      </a:endParaRPr>
                    </a:p>
                  </a:txBody>
                  <a:tcPr marL="9525" marR="9525" marT="9525" marB="0" anchor="ctr"/>
                </a:tc>
              </a:tr>
              <a:tr h="220075">
                <a:tc>
                  <a:txBody>
                    <a:bodyPr/>
                    <a:lstStyle/>
                    <a:p>
                      <a:pPr algn="ctr" fontAlgn="ctr"/>
                      <a:r>
                        <a:rPr lang="tr-TR" sz="1400" u="none" strike="noStrike">
                          <a:effectLst/>
                        </a:rPr>
                        <a:t>6</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Proje fotoğrafları</a:t>
                      </a:r>
                      <a:endParaRPr lang="tr-TR" sz="1400" b="0" i="0" u="none" strike="noStrike">
                        <a:effectLst/>
                        <a:latin typeface="Arial Tur"/>
                      </a:endParaRPr>
                    </a:p>
                  </a:txBody>
                  <a:tcPr marL="9525" marR="9525" marT="9525" marB="0" anchor="ctr"/>
                </a:tc>
              </a:tr>
              <a:tr h="220075">
                <a:tc>
                  <a:txBody>
                    <a:bodyPr/>
                    <a:lstStyle/>
                    <a:p>
                      <a:pPr algn="ctr" fontAlgn="ctr"/>
                      <a:r>
                        <a:rPr lang="tr-TR" sz="1400" u="none" strike="noStrike">
                          <a:effectLst/>
                        </a:rPr>
                        <a:t>7</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Görünürlüğe ilişkin belgelerin birer örneği (broşür, afiş vs.)</a:t>
                      </a:r>
                      <a:endParaRPr lang="tr-TR" sz="1400" b="0" i="0" u="none" strike="noStrike">
                        <a:effectLst/>
                        <a:latin typeface="Arial Tur"/>
                      </a:endParaRPr>
                    </a:p>
                  </a:txBody>
                  <a:tcPr marL="9525" marR="9525" marT="9525" marB="0" anchor="ctr"/>
                </a:tc>
              </a:tr>
              <a:tr h="453096">
                <a:tc>
                  <a:txBody>
                    <a:bodyPr/>
                    <a:lstStyle/>
                    <a:p>
                      <a:pPr algn="ctr" fontAlgn="ctr"/>
                      <a:r>
                        <a:rPr lang="tr-TR" sz="1400" u="none" strike="noStrike">
                          <a:effectLst/>
                        </a:rPr>
                        <a:t>8</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Eğitim ve seminerlere ilişkin detaylı bilgiler (Eğitim modülleri, eğitim çizelgesi, eğiticilerin listesi, katılımcı listeleri)</a:t>
                      </a:r>
                      <a:endParaRPr lang="tr-TR" sz="1400" b="0" i="0" u="none" strike="noStrike">
                        <a:effectLst/>
                        <a:latin typeface="Arial Tur"/>
                      </a:endParaRPr>
                    </a:p>
                  </a:txBody>
                  <a:tcPr marL="9525" marR="9525" marT="9525" marB="0" anchor="ctr"/>
                </a:tc>
              </a:tr>
              <a:tr h="362475">
                <a:tc>
                  <a:txBody>
                    <a:bodyPr/>
                    <a:lstStyle/>
                    <a:p>
                      <a:pPr algn="ctr" fontAlgn="ctr"/>
                      <a:r>
                        <a:rPr lang="tr-TR" sz="1400" u="none" strike="noStrike">
                          <a:effectLst/>
                        </a:rPr>
                        <a:t>9</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Harcama teyit raporu</a:t>
                      </a:r>
                      <a:endParaRPr lang="tr-TR" sz="1400" b="0" i="0" u="none" strike="noStrike">
                        <a:effectLst/>
                        <a:latin typeface="Arial Tur"/>
                      </a:endParaRPr>
                    </a:p>
                  </a:txBody>
                  <a:tcPr marL="9525" marR="9525" marT="9525" marB="0" anchor="ctr"/>
                </a:tc>
              </a:tr>
              <a:tr h="349531">
                <a:tc>
                  <a:txBody>
                    <a:bodyPr/>
                    <a:lstStyle/>
                    <a:p>
                      <a:pPr algn="ctr" fontAlgn="ctr"/>
                      <a:r>
                        <a:rPr lang="tr-TR" sz="1400" u="none" strike="noStrike">
                          <a:effectLst/>
                        </a:rPr>
                        <a:t>10</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Demirbaş kaydı/taşınır işlem fişi</a:t>
                      </a:r>
                      <a:endParaRPr lang="tr-TR" sz="1400" b="0" i="0" u="none" strike="noStrike">
                        <a:effectLst/>
                        <a:latin typeface="Arial Tur"/>
                      </a:endParaRPr>
                    </a:p>
                  </a:txBody>
                  <a:tcPr marL="9525" marR="9525" marT="9525" marB="0" anchor="ctr"/>
                </a:tc>
              </a:tr>
              <a:tr h="284802">
                <a:tc>
                  <a:txBody>
                    <a:bodyPr/>
                    <a:lstStyle/>
                    <a:p>
                      <a:pPr algn="ctr" fontAlgn="ctr"/>
                      <a:r>
                        <a:rPr lang="tr-TR" sz="1400" u="none" strike="noStrike">
                          <a:effectLst/>
                        </a:rPr>
                        <a:t>11</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KOBİ ve STK'larda harcamalara ilişkin muhasebe kaydı</a:t>
                      </a:r>
                      <a:endParaRPr lang="tr-TR" sz="1400" b="0" i="0" u="none" strike="noStrike">
                        <a:effectLst/>
                        <a:latin typeface="Arial Tur"/>
                      </a:endParaRPr>
                    </a:p>
                  </a:txBody>
                  <a:tcPr marL="9525" marR="9525" marT="9525" marB="0" anchor="ctr"/>
                </a:tc>
              </a:tr>
              <a:tr h="284802">
                <a:tc>
                  <a:txBody>
                    <a:bodyPr/>
                    <a:lstStyle/>
                    <a:p>
                      <a:pPr algn="ctr" fontAlgn="ctr"/>
                      <a:r>
                        <a:rPr lang="tr-TR" sz="1400" u="none" strike="noStrike">
                          <a:effectLst/>
                        </a:rPr>
                        <a:t>12</a:t>
                      </a:r>
                      <a:endParaRPr lang="tr-TR" sz="1400" b="1" i="0" u="none" strike="noStrike">
                        <a:effectLst/>
                        <a:latin typeface="Arial Tur"/>
                      </a:endParaRPr>
                    </a:p>
                  </a:txBody>
                  <a:tcPr marL="9525" marR="9525" marT="9525" marB="0" anchor="ctr"/>
                </a:tc>
                <a:tc>
                  <a:txBody>
                    <a:bodyPr/>
                    <a:lstStyle/>
                    <a:p>
                      <a:pPr algn="l" fontAlgn="ctr"/>
                      <a:r>
                        <a:rPr lang="tr-TR" sz="1400" u="none" strike="noStrike">
                          <a:effectLst/>
                        </a:rPr>
                        <a:t>Hesap hareketleri</a:t>
                      </a:r>
                      <a:endParaRPr lang="tr-TR" sz="1400" b="0" i="0" u="none" strike="noStrike">
                        <a:effectLst/>
                        <a:latin typeface="Arial Tur"/>
                      </a:endParaRPr>
                    </a:p>
                  </a:txBody>
                  <a:tcPr marL="9525" marR="9525" marT="9525" marB="0" anchor="ctr"/>
                </a:tc>
              </a:tr>
              <a:tr h="220075">
                <a:tc>
                  <a:txBody>
                    <a:bodyPr/>
                    <a:lstStyle/>
                    <a:p>
                      <a:pPr algn="ctr" fontAlgn="ctr"/>
                      <a:r>
                        <a:rPr lang="tr-TR" sz="1400" u="none" strike="noStrike" dirty="0">
                          <a:effectLst/>
                        </a:rPr>
                        <a:t>13</a:t>
                      </a:r>
                      <a:endParaRPr lang="tr-TR" sz="1400" b="1" i="0" u="none" strike="noStrike" dirty="0">
                        <a:effectLst/>
                        <a:latin typeface="Arial Tur"/>
                      </a:endParaRPr>
                    </a:p>
                  </a:txBody>
                  <a:tcPr marL="9525" marR="9525" marT="9525" marB="0" anchor="ctr"/>
                </a:tc>
                <a:tc>
                  <a:txBody>
                    <a:bodyPr/>
                    <a:lstStyle/>
                    <a:p>
                      <a:pPr algn="l" fontAlgn="ctr"/>
                      <a:r>
                        <a:rPr lang="tr-TR" sz="1400" u="none" strike="noStrike" dirty="0">
                          <a:effectLst/>
                        </a:rPr>
                        <a:t>Mali ödemeye ilişkin destekleyici evraklar</a:t>
                      </a:r>
                      <a:endParaRPr lang="tr-TR" sz="1400" b="0" i="0" u="none" strike="noStrike" dirty="0">
                        <a:effectLst/>
                        <a:latin typeface="Arial Tur"/>
                      </a:endParaRPr>
                    </a:p>
                  </a:txBody>
                  <a:tcPr marL="9525" marR="9525" marT="9525" marB="0" anchor="ctr"/>
                </a:tc>
              </a:tr>
            </a:tbl>
          </a:graphicData>
        </a:graphic>
      </p:graphicFrame>
    </p:spTree>
    <p:extLst>
      <p:ext uri="{BB962C8B-B14F-4D97-AF65-F5344CB8AC3E}">
        <p14:creationId xmlns:p14="http://schemas.microsoft.com/office/powerpoint/2010/main" val="3456598878"/>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7636" y="3592672"/>
            <a:ext cx="504233" cy="50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6" name="Rectangle 6"/>
          <p:cNvSpPr>
            <a:spLocks noChangeArrowheads="1"/>
          </p:cNvSpPr>
          <p:nvPr/>
        </p:nvSpPr>
        <p:spPr bwMode="auto">
          <a:xfrm>
            <a:off x="-1578608" y="-1965438"/>
            <a:ext cx="7632700" cy="4278313"/>
          </a:xfrm>
          <a:prstGeom prst="rect">
            <a:avLst/>
          </a:prstGeom>
          <a:noFill/>
          <a:ln w="9525">
            <a:noFill/>
            <a:miter lim="800000"/>
            <a:headEnd/>
            <a:tailEnd/>
          </a:ln>
          <a:effectLst/>
        </p:spPr>
        <p:txBody>
          <a:bodyPr/>
          <a:lstStyle/>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p:txBody>
      </p:sp>
      <p:sp>
        <p:nvSpPr>
          <p:cNvPr id="5" name="Dikdörtgen 4"/>
          <p:cNvSpPr/>
          <p:nvPr/>
        </p:nvSpPr>
        <p:spPr>
          <a:xfrm>
            <a:off x="206897" y="2047225"/>
            <a:ext cx="8640959" cy="126014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dirty="0"/>
          </a:p>
        </p:txBody>
      </p:sp>
      <p:sp>
        <p:nvSpPr>
          <p:cNvPr id="8" name="Dikdörtgen 7"/>
          <p:cNvSpPr/>
          <p:nvPr/>
        </p:nvSpPr>
        <p:spPr>
          <a:xfrm rot="18384591">
            <a:off x="-138751" y="1839763"/>
            <a:ext cx="1231236" cy="276999"/>
          </a:xfrm>
          <a:prstGeom prst="rect">
            <a:avLst/>
          </a:prstGeom>
          <a:noFill/>
        </p:spPr>
        <p:txBody>
          <a:bodyPr wrap="none" lIns="91440" tIns="45720" rIns="91440" bIns="45720">
            <a:spAutoFit/>
          </a:bodyPr>
          <a:lstStyle/>
          <a:p>
            <a:pPr algn="ctr"/>
            <a:r>
              <a:rPr lang="tr-TR" sz="1200" b="1" dirty="0" smtClean="0">
                <a:ln w="1905"/>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SÖZLEŞME İMZA</a:t>
            </a:r>
            <a:endParaRPr lang="tr-TR" sz="1200" b="1" dirty="0">
              <a:ln w="1905"/>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cxnSp>
        <p:nvCxnSpPr>
          <p:cNvPr id="36" name="Düz Bağlayıcı 35"/>
          <p:cNvCxnSpPr/>
          <p:nvPr/>
        </p:nvCxnSpPr>
        <p:spPr>
          <a:xfrm>
            <a:off x="179510" y="2047225"/>
            <a:ext cx="8712968" cy="0"/>
          </a:xfrm>
          <a:prstGeom prst="line">
            <a:avLst/>
          </a:prstGeom>
          <a:ln w="28575">
            <a:solidFill>
              <a:srgbClr val="0070C0"/>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40" name="Dikdörtgen 39"/>
          <p:cNvSpPr/>
          <p:nvPr/>
        </p:nvSpPr>
        <p:spPr>
          <a:xfrm rot="18216785">
            <a:off x="-95686" y="3652058"/>
            <a:ext cx="893193" cy="354008"/>
          </a:xfrm>
          <a:prstGeom prst="rect">
            <a:avLst/>
          </a:prstGeom>
          <a:noFill/>
        </p:spPr>
        <p:txBody>
          <a:bodyPr wrap="none" lIns="91440" tIns="45720" rIns="91440" bIns="45720">
            <a:spAutoFit/>
          </a:bodyPr>
          <a:lstStyle/>
          <a:p>
            <a:pPr algn="ctr">
              <a:lnSpc>
                <a:spcPts val="1000"/>
              </a:lnSpc>
            </a:pPr>
            <a:r>
              <a:rPr lang="tr-TR" sz="1100" b="1" dirty="0">
                <a:ln w="1905"/>
                <a:solidFill>
                  <a:schemeClr val="tx1">
                    <a:lumMod val="95000"/>
                    <a:lumOff val="5000"/>
                  </a:schemeClr>
                </a:solidFill>
                <a:effectLst/>
                <a:latin typeface="Calibri" pitchFamily="34" charset="0"/>
                <a:cs typeface="Calibri" pitchFamily="34" charset="0"/>
              </a:rPr>
              <a:t>İmza </a:t>
            </a:r>
          </a:p>
          <a:p>
            <a:pPr algn="ctr">
              <a:lnSpc>
                <a:spcPts val="1000"/>
              </a:lnSpc>
            </a:pPr>
            <a:r>
              <a:rPr lang="tr-TR" sz="1100" b="1" dirty="0">
                <a:ln w="1905"/>
                <a:solidFill>
                  <a:schemeClr val="tx1">
                    <a:lumMod val="95000"/>
                    <a:lumOff val="5000"/>
                  </a:schemeClr>
                </a:solidFill>
                <a:effectLst/>
                <a:latin typeface="Calibri" pitchFamily="34" charset="0"/>
                <a:cs typeface="Calibri" pitchFamily="34" charset="0"/>
              </a:rPr>
              <a:t>tamamlandı</a:t>
            </a:r>
          </a:p>
        </p:txBody>
      </p:sp>
      <p:cxnSp>
        <p:nvCxnSpPr>
          <p:cNvPr id="70" name="Düz Bağlayıcı 69"/>
          <p:cNvCxnSpPr/>
          <p:nvPr/>
        </p:nvCxnSpPr>
        <p:spPr>
          <a:xfrm>
            <a:off x="206897"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Düz Bağlayıcı 71"/>
          <p:cNvCxnSpPr>
            <a:stCxn id="66563" idx="2"/>
          </p:cNvCxnSpPr>
          <p:nvPr/>
        </p:nvCxnSpPr>
        <p:spPr>
          <a:xfrm flipH="1">
            <a:off x="926976" y="2371261"/>
            <a:ext cx="1" cy="921586"/>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Düz Bağlayıcı 72"/>
          <p:cNvCxnSpPr/>
          <p:nvPr/>
        </p:nvCxnSpPr>
        <p:spPr>
          <a:xfrm>
            <a:off x="578587" y="3085851"/>
            <a:ext cx="0" cy="221514"/>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563" name="Dikdörtgen 66562"/>
          <p:cNvSpPr/>
          <p:nvPr/>
        </p:nvSpPr>
        <p:spPr>
          <a:xfrm>
            <a:off x="777737" y="2032707"/>
            <a:ext cx="298479" cy="338554"/>
          </a:xfrm>
          <a:prstGeom prst="rect">
            <a:avLst/>
          </a:prstGeom>
          <a:noFill/>
        </p:spPr>
        <p:txBody>
          <a:bodyPr wrap="none" lIns="91440" tIns="45720" rIns="91440" bIns="45720">
            <a:spAutoFit/>
          </a:bodyPr>
          <a:lstStyle/>
          <a:p>
            <a:pPr algn="ctr"/>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8" name="Dikdörtgen 77"/>
          <p:cNvSpPr/>
          <p:nvPr/>
        </p:nvSpPr>
        <p:spPr>
          <a:xfrm rot="18195414">
            <a:off x="352001" y="3735219"/>
            <a:ext cx="761747" cy="354008"/>
          </a:xfrm>
          <a:prstGeom prst="rect">
            <a:avLst/>
          </a:prstGeom>
          <a:noFill/>
        </p:spPr>
        <p:txBody>
          <a:bodyPr wrap="none" lIns="91440" tIns="45720" rIns="91440" bIns="45720">
            <a:spAutoFit/>
          </a:bodyPr>
          <a:lstStyle/>
          <a:p>
            <a:pPr algn="ctr">
              <a:lnSpc>
                <a:spcPts val="1000"/>
              </a:lnSpc>
            </a:pPr>
            <a:r>
              <a:rPr lang="tr-TR" sz="1100" b="1" dirty="0">
                <a:ln w="1905"/>
                <a:solidFill>
                  <a:schemeClr val="tx1">
                    <a:lumMod val="95000"/>
                    <a:lumOff val="5000"/>
                  </a:schemeClr>
                </a:solidFill>
                <a:effectLst/>
                <a:latin typeface="Calibri" pitchFamily="34" charset="0"/>
                <a:cs typeface="Calibri" pitchFamily="34" charset="0"/>
              </a:rPr>
              <a:t>Başlangıç </a:t>
            </a:r>
          </a:p>
          <a:p>
            <a:pPr algn="ctr">
              <a:lnSpc>
                <a:spcPts val="1000"/>
              </a:lnSpc>
            </a:pPr>
            <a:r>
              <a:rPr lang="tr-TR" sz="1100" b="1" dirty="0">
                <a:ln w="1905"/>
                <a:solidFill>
                  <a:schemeClr val="tx1">
                    <a:lumMod val="95000"/>
                    <a:lumOff val="5000"/>
                  </a:schemeClr>
                </a:solidFill>
                <a:effectLst/>
                <a:latin typeface="Calibri" pitchFamily="34" charset="0"/>
                <a:cs typeface="Calibri" pitchFamily="34" charset="0"/>
              </a:rPr>
              <a:t>toplantısı</a:t>
            </a:r>
          </a:p>
        </p:txBody>
      </p:sp>
      <p:cxnSp>
        <p:nvCxnSpPr>
          <p:cNvPr id="83" name="Düz Bağlayıcı 82"/>
          <p:cNvCxnSpPr/>
          <p:nvPr/>
        </p:nvCxnSpPr>
        <p:spPr>
          <a:xfrm>
            <a:off x="1287016" y="2803309"/>
            <a:ext cx="0" cy="504056"/>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Dikdörtgen 83"/>
          <p:cNvSpPr/>
          <p:nvPr/>
        </p:nvSpPr>
        <p:spPr>
          <a:xfrm rot="18195414">
            <a:off x="841781" y="3709459"/>
            <a:ext cx="556563" cy="206531"/>
          </a:xfrm>
          <a:prstGeom prst="rect">
            <a:avLst/>
          </a:prstGeom>
          <a:noFill/>
        </p:spPr>
        <p:txBody>
          <a:bodyPr wrap="none" lIns="91440" tIns="45720" rIns="91440" bIns="45720">
            <a:spAutoFit/>
          </a:bodyPr>
          <a:lstStyle/>
          <a:p>
            <a:pPr algn="ctr">
              <a:lnSpc>
                <a:spcPts val="800"/>
              </a:lnSpc>
            </a:pPr>
            <a:r>
              <a:rPr lang="tr-TR" sz="1100" b="1" dirty="0" smtClean="0">
                <a:ln w="1905"/>
                <a:solidFill>
                  <a:schemeClr val="tx1">
                    <a:lumMod val="95000"/>
                    <a:lumOff val="5000"/>
                  </a:schemeClr>
                </a:solidFill>
                <a:effectLst/>
                <a:latin typeface="Calibri" pitchFamily="34" charset="0"/>
                <a:cs typeface="Calibri" pitchFamily="34" charset="0"/>
              </a:rPr>
              <a:t>Eğitim</a:t>
            </a:r>
            <a:endParaRPr lang="tr-TR" sz="1100" b="1" dirty="0">
              <a:ln w="1905"/>
              <a:solidFill>
                <a:schemeClr val="tx1">
                  <a:lumMod val="95000"/>
                  <a:lumOff val="5000"/>
                </a:schemeClr>
              </a:solidFill>
              <a:effectLst/>
              <a:latin typeface="Calibri" pitchFamily="34" charset="0"/>
              <a:cs typeface="Calibri" pitchFamily="34" charset="0"/>
            </a:endParaRPr>
          </a:p>
        </p:txBody>
      </p:sp>
      <p:sp>
        <p:nvSpPr>
          <p:cNvPr id="85" name="Dikdörtgen 84"/>
          <p:cNvSpPr/>
          <p:nvPr/>
        </p:nvSpPr>
        <p:spPr>
          <a:xfrm>
            <a:off x="805954" y="1507165"/>
            <a:ext cx="962123" cy="354008"/>
          </a:xfrm>
          <a:prstGeom prst="rect">
            <a:avLst/>
          </a:prstGeom>
          <a:noFill/>
        </p:spPr>
        <p:txBody>
          <a:bodyPr wrap="none" lIns="91440" tIns="45720" rIns="91440" bIns="45720">
            <a:spAutoFit/>
          </a:bodyPr>
          <a:lstStyle/>
          <a:p>
            <a:pPr algn="ctr">
              <a:lnSpc>
                <a:spcPts val="1000"/>
              </a:lnSpc>
            </a:pPr>
            <a:r>
              <a:rPr lang="tr-TR" sz="1100" b="1" dirty="0">
                <a:ln w="1905"/>
                <a:solidFill>
                  <a:schemeClr val="tx1">
                    <a:lumMod val="95000"/>
                    <a:lumOff val="5000"/>
                  </a:schemeClr>
                </a:solidFill>
                <a:effectLst/>
                <a:latin typeface="Calibri" pitchFamily="34" charset="0"/>
                <a:cs typeface="Calibri" pitchFamily="34" charset="0"/>
              </a:rPr>
              <a:t>Ön Ödeme</a:t>
            </a:r>
          </a:p>
          <a:p>
            <a:pPr algn="ctr">
              <a:lnSpc>
                <a:spcPts val="1000"/>
              </a:lnSpc>
            </a:pPr>
            <a:r>
              <a:rPr lang="tr-TR" sz="1100" dirty="0">
                <a:ln w="1905"/>
                <a:solidFill>
                  <a:schemeClr val="tx1">
                    <a:lumMod val="95000"/>
                    <a:lumOff val="5000"/>
                  </a:schemeClr>
                </a:solidFill>
                <a:effectLst/>
                <a:latin typeface="Calibri" pitchFamily="34" charset="0"/>
                <a:cs typeface="Calibri" pitchFamily="34" charset="0"/>
              </a:rPr>
              <a:t>45 gün içinde</a:t>
            </a:r>
          </a:p>
        </p:txBody>
      </p:sp>
      <p:cxnSp>
        <p:nvCxnSpPr>
          <p:cNvPr id="126" name="Düz Bağlayıcı 125"/>
          <p:cNvCxnSpPr/>
          <p:nvPr/>
        </p:nvCxnSpPr>
        <p:spPr>
          <a:xfrm>
            <a:off x="926977"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7" name="Düz Bağlayıcı 126"/>
          <p:cNvCxnSpPr/>
          <p:nvPr/>
        </p:nvCxnSpPr>
        <p:spPr>
          <a:xfrm>
            <a:off x="1647056" y="2386487"/>
            <a:ext cx="0" cy="920878"/>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8" name="Düz Bağlayıcı 127"/>
          <p:cNvCxnSpPr/>
          <p:nvPr/>
        </p:nvCxnSpPr>
        <p:spPr>
          <a:xfrm>
            <a:off x="1647056"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9" name="Düz Bağlayıcı 128"/>
          <p:cNvCxnSpPr/>
          <p:nvPr/>
        </p:nvCxnSpPr>
        <p:spPr>
          <a:xfrm>
            <a:off x="2367137" y="2386487"/>
            <a:ext cx="0" cy="920878"/>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Düz Bağlayıcı 129"/>
          <p:cNvCxnSpPr/>
          <p:nvPr/>
        </p:nvCxnSpPr>
        <p:spPr>
          <a:xfrm>
            <a:off x="2367137"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Düz Bağlayıcı 131"/>
          <p:cNvCxnSpPr/>
          <p:nvPr/>
        </p:nvCxnSpPr>
        <p:spPr>
          <a:xfrm>
            <a:off x="3087216"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Düz Bağlayıcı 133"/>
          <p:cNvCxnSpPr/>
          <p:nvPr/>
        </p:nvCxnSpPr>
        <p:spPr>
          <a:xfrm>
            <a:off x="3807296"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Düz Bağlayıcı 135"/>
          <p:cNvCxnSpPr/>
          <p:nvPr/>
        </p:nvCxnSpPr>
        <p:spPr>
          <a:xfrm>
            <a:off x="4527377"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Düz Bağlayıcı 137"/>
          <p:cNvCxnSpPr/>
          <p:nvPr/>
        </p:nvCxnSpPr>
        <p:spPr>
          <a:xfrm>
            <a:off x="5247456"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Düz Bağlayıcı 139"/>
          <p:cNvCxnSpPr/>
          <p:nvPr/>
        </p:nvCxnSpPr>
        <p:spPr>
          <a:xfrm>
            <a:off x="5967537"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Düz Bağlayıcı 141"/>
          <p:cNvCxnSpPr/>
          <p:nvPr/>
        </p:nvCxnSpPr>
        <p:spPr>
          <a:xfrm>
            <a:off x="6687616"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Düz Bağlayıcı 143"/>
          <p:cNvCxnSpPr/>
          <p:nvPr/>
        </p:nvCxnSpPr>
        <p:spPr>
          <a:xfrm>
            <a:off x="7407697"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Düz Bağlayıcı 145"/>
          <p:cNvCxnSpPr/>
          <p:nvPr/>
        </p:nvCxnSpPr>
        <p:spPr>
          <a:xfrm>
            <a:off x="8127777" y="3307365"/>
            <a:ext cx="720079" cy="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8" name="Düz Bağlayıcı 187"/>
          <p:cNvCxnSpPr/>
          <p:nvPr/>
        </p:nvCxnSpPr>
        <p:spPr>
          <a:xfrm>
            <a:off x="206896" y="2047225"/>
            <a:ext cx="0" cy="1260140"/>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34888" y="1867205"/>
            <a:ext cx="216024" cy="216024"/>
          </a:xfrm>
          <a:prstGeom prst="ellipse">
            <a:avLst/>
          </a:prstGeom>
          <a:solidFill>
            <a:srgbClr val="99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41" name="Oval 40"/>
          <p:cNvSpPr/>
          <p:nvPr/>
        </p:nvSpPr>
        <p:spPr>
          <a:xfrm>
            <a:off x="1162629" y="1867205"/>
            <a:ext cx="216024" cy="216024"/>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034" name="Sağ Ayraç 1033"/>
          <p:cNvSpPr/>
          <p:nvPr/>
        </p:nvSpPr>
        <p:spPr>
          <a:xfrm rot="5400000">
            <a:off x="266379" y="3319889"/>
            <a:ext cx="231311" cy="350280"/>
          </a:xfrm>
          <a:prstGeom prst="rightBrace">
            <a:avLst/>
          </a:prstGeom>
          <a:noFill/>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ln w="9525">
                <a:solidFill>
                  <a:schemeClr val="tx1"/>
                </a:solidFill>
              </a:ln>
            </a:endParaRPr>
          </a:p>
        </p:txBody>
      </p:sp>
      <p:sp>
        <p:nvSpPr>
          <p:cNvPr id="198" name="Sağ Ayraç 197"/>
          <p:cNvSpPr/>
          <p:nvPr/>
        </p:nvSpPr>
        <p:spPr>
          <a:xfrm rot="5400000">
            <a:off x="636180" y="3319889"/>
            <a:ext cx="231311" cy="350280"/>
          </a:xfrm>
          <a:prstGeom prst="rightBrace">
            <a:avLst/>
          </a:prstGeom>
          <a:noFill/>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ln w="9525">
                <a:solidFill>
                  <a:schemeClr val="tx1"/>
                </a:solidFill>
              </a:ln>
            </a:endParaRPr>
          </a:p>
        </p:txBody>
      </p:sp>
      <p:sp>
        <p:nvSpPr>
          <p:cNvPr id="199" name="Sağ Ayraç 198"/>
          <p:cNvSpPr/>
          <p:nvPr/>
        </p:nvSpPr>
        <p:spPr>
          <a:xfrm rot="5400000">
            <a:off x="996220" y="3319889"/>
            <a:ext cx="231311" cy="350280"/>
          </a:xfrm>
          <a:prstGeom prst="rightBrace">
            <a:avLst/>
          </a:prstGeom>
          <a:noFill/>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ln w="9525">
                <a:solidFill>
                  <a:schemeClr val="tx1"/>
                </a:solidFill>
              </a:ln>
            </a:endParaRPr>
          </a:p>
        </p:txBody>
      </p:sp>
      <p:sp>
        <p:nvSpPr>
          <p:cNvPr id="77" name="Dikdörtgen 76"/>
          <p:cNvSpPr/>
          <p:nvPr/>
        </p:nvSpPr>
        <p:spPr>
          <a:xfrm>
            <a:off x="1511823" y="2032707"/>
            <a:ext cx="298480" cy="338554"/>
          </a:xfrm>
          <a:prstGeom prst="rect">
            <a:avLst/>
          </a:prstGeom>
          <a:noFill/>
        </p:spPr>
        <p:txBody>
          <a:bodyPr wrap="none" lIns="91440" tIns="45720" rIns="91440" bIns="45720">
            <a:spAutoFit/>
          </a:bodyPr>
          <a:lstStyle/>
          <a:p>
            <a:pPr algn="ctr"/>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108" name="Dikdörtgen 107"/>
          <p:cNvSpPr/>
          <p:nvPr/>
        </p:nvSpPr>
        <p:spPr>
          <a:xfrm>
            <a:off x="2212672" y="2032707"/>
            <a:ext cx="298480" cy="338554"/>
          </a:xfrm>
          <a:prstGeom prst="rect">
            <a:avLst/>
          </a:prstGeom>
          <a:noFill/>
        </p:spPr>
        <p:txBody>
          <a:bodyPr wrap="none" lIns="91440" tIns="45720" rIns="91440" bIns="45720">
            <a:spAutoFit/>
          </a:bodyPr>
          <a:lstStyle/>
          <a:p>
            <a:pPr algn="ctr"/>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204" name="Düz Bağlayıcı 203"/>
          <p:cNvCxnSpPr/>
          <p:nvPr/>
        </p:nvCxnSpPr>
        <p:spPr>
          <a:xfrm flipH="1">
            <a:off x="3087216" y="2371261"/>
            <a:ext cx="1" cy="921586"/>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5" name="Düz Bağlayıcı 204"/>
          <p:cNvCxnSpPr/>
          <p:nvPr/>
        </p:nvCxnSpPr>
        <p:spPr>
          <a:xfrm>
            <a:off x="3807296" y="2371969"/>
            <a:ext cx="0" cy="920878"/>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6" name="Düz Bağlayıcı 205"/>
          <p:cNvCxnSpPr/>
          <p:nvPr/>
        </p:nvCxnSpPr>
        <p:spPr>
          <a:xfrm>
            <a:off x="4527377" y="2371969"/>
            <a:ext cx="0" cy="920878"/>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7" name="Düz Bağlayıcı 206"/>
          <p:cNvCxnSpPr/>
          <p:nvPr/>
        </p:nvCxnSpPr>
        <p:spPr>
          <a:xfrm flipH="1">
            <a:off x="5247455" y="2371261"/>
            <a:ext cx="1" cy="921586"/>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 name="Düz Bağlayıcı 207"/>
          <p:cNvCxnSpPr/>
          <p:nvPr/>
        </p:nvCxnSpPr>
        <p:spPr>
          <a:xfrm>
            <a:off x="5967535" y="2371969"/>
            <a:ext cx="0" cy="920878"/>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9" name="Düz Bağlayıcı 208"/>
          <p:cNvCxnSpPr/>
          <p:nvPr/>
        </p:nvCxnSpPr>
        <p:spPr>
          <a:xfrm>
            <a:off x="6687616" y="2371969"/>
            <a:ext cx="0" cy="920878"/>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0" name="Düz Bağlayıcı 209"/>
          <p:cNvCxnSpPr/>
          <p:nvPr/>
        </p:nvCxnSpPr>
        <p:spPr>
          <a:xfrm flipH="1">
            <a:off x="7407695" y="2371261"/>
            <a:ext cx="1" cy="921586"/>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 name="Düz Bağlayıcı 210"/>
          <p:cNvCxnSpPr/>
          <p:nvPr/>
        </p:nvCxnSpPr>
        <p:spPr>
          <a:xfrm>
            <a:off x="8127775" y="2371969"/>
            <a:ext cx="0" cy="920878"/>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2" name="Düz Bağlayıcı 211"/>
          <p:cNvCxnSpPr/>
          <p:nvPr/>
        </p:nvCxnSpPr>
        <p:spPr>
          <a:xfrm>
            <a:off x="8847856" y="2371969"/>
            <a:ext cx="0" cy="920878"/>
          </a:xfrm>
          <a:prstGeom prst="line">
            <a:avLst/>
          </a:prstGeom>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6" name="Dikdörtgen 215"/>
          <p:cNvSpPr/>
          <p:nvPr/>
        </p:nvSpPr>
        <p:spPr>
          <a:xfrm>
            <a:off x="2932752" y="2032707"/>
            <a:ext cx="298480" cy="338554"/>
          </a:xfrm>
          <a:prstGeom prst="rect">
            <a:avLst/>
          </a:prstGeom>
          <a:noFill/>
        </p:spPr>
        <p:txBody>
          <a:bodyPr wrap="none" lIns="91440" tIns="45720" rIns="91440" bIns="45720">
            <a:spAutoFit/>
          </a:bodyPr>
          <a:lstStyle/>
          <a:p>
            <a:pPr algn="ctr"/>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p>
        </p:txBody>
      </p:sp>
      <p:sp>
        <p:nvSpPr>
          <p:cNvPr id="218" name="Dikdörtgen 217"/>
          <p:cNvSpPr/>
          <p:nvPr/>
        </p:nvSpPr>
        <p:spPr>
          <a:xfrm>
            <a:off x="3652832" y="2032707"/>
            <a:ext cx="298480" cy="338554"/>
          </a:xfrm>
          <a:prstGeom prst="rect">
            <a:avLst/>
          </a:prstGeom>
          <a:noFill/>
        </p:spPr>
        <p:txBody>
          <a:bodyPr wrap="none" lIns="91440" tIns="45720" rIns="91440" bIns="45720">
            <a:spAutoFit/>
          </a:bodyPr>
          <a:lstStyle/>
          <a:p>
            <a:pPr algn="ctr"/>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p>
        </p:txBody>
      </p:sp>
      <p:sp>
        <p:nvSpPr>
          <p:cNvPr id="220" name="Dikdörtgen 219"/>
          <p:cNvSpPr/>
          <p:nvPr/>
        </p:nvSpPr>
        <p:spPr>
          <a:xfrm>
            <a:off x="4378137" y="2048888"/>
            <a:ext cx="298480" cy="338554"/>
          </a:xfrm>
          <a:prstGeom prst="rect">
            <a:avLst/>
          </a:prstGeom>
          <a:noFill/>
        </p:spPr>
        <p:txBody>
          <a:bodyPr wrap="none" lIns="91440" tIns="45720" rIns="91440" bIns="45720">
            <a:spAutoFit/>
          </a:bodyPr>
          <a:lstStyle/>
          <a:p>
            <a:pPr algn="ctr"/>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p>
        </p:txBody>
      </p:sp>
      <p:sp>
        <p:nvSpPr>
          <p:cNvPr id="222" name="Dikdörtgen 221"/>
          <p:cNvSpPr/>
          <p:nvPr/>
        </p:nvSpPr>
        <p:spPr>
          <a:xfrm>
            <a:off x="5103440" y="2048685"/>
            <a:ext cx="298480" cy="338554"/>
          </a:xfrm>
          <a:prstGeom prst="rect">
            <a:avLst/>
          </a:prstGeom>
          <a:noFill/>
        </p:spPr>
        <p:txBody>
          <a:bodyPr wrap="none" lIns="91440" tIns="45720" rIns="91440" bIns="45720">
            <a:spAutoFit/>
          </a:bodyPr>
          <a:lstStyle/>
          <a:p>
            <a:pPr algn="ctr"/>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7</a:t>
            </a:r>
          </a:p>
        </p:txBody>
      </p:sp>
      <p:sp>
        <p:nvSpPr>
          <p:cNvPr id="223" name="Dikdörtgen 222"/>
          <p:cNvSpPr/>
          <p:nvPr/>
        </p:nvSpPr>
        <p:spPr>
          <a:xfrm>
            <a:off x="5823520" y="2046026"/>
            <a:ext cx="298480" cy="338554"/>
          </a:xfrm>
          <a:prstGeom prst="rect">
            <a:avLst/>
          </a:prstGeom>
          <a:noFill/>
        </p:spPr>
        <p:txBody>
          <a:bodyPr wrap="none" lIns="91440" tIns="45720" rIns="91440" bIns="45720">
            <a:spAutoFit/>
          </a:bodyPr>
          <a:lstStyle/>
          <a:p>
            <a:pPr algn="ctr"/>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8</a:t>
            </a:r>
          </a:p>
        </p:txBody>
      </p:sp>
      <p:sp>
        <p:nvSpPr>
          <p:cNvPr id="224" name="Dikdörtgen 223"/>
          <p:cNvSpPr/>
          <p:nvPr/>
        </p:nvSpPr>
        <p:spPr>
          <a:xfrm>
            <a:off x="6533152" y="2053318"/>
            <a:ext cx="298480" cy="338554"/>
          </a:xfrm>
          <a:prstGeom prst="rect">
            <a:avLst/>
          </a:prstGeom>
          <a:noFill/>
        </p:spPr>
        <p:txBody>
          <a:bodyPr wrap="none" lIns="91440" tIns="45720" rIns="91440" bIns="45720">
            <a:spAutoFit/>
          </a:bodyPr>
          <a:lstStyle/>
          <a:p>
            <a:pPr algn="ctr"/>
            <a:r>
              <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9</a:t>
            </a:r>
          </a:p>
        </p:txBody>
      </p:sp>
      <p:sp>
        <p:nvSpPr>
          <p:cNvPr id="226" name="Dikdörtgen 225"/>
          <p:cNvSpPr/>
          <p:nvPr/>
        </p:nvSpPr>
        <p:spPr>
          <a:xfrm>
            <a:off x="7211167" y="2053318"/>
            <a:ext cx="393056" cy="338554"/>
          </a:xfrm>
          <a:prstGeom prst="rect">
            <a:avLst/>
          </a:prstGeom>
          <a:noFill/>
        </p:spPr>
        <p:txBody>
          <a:bodyPr wrap="none" lIns="91440" tIns="45720" rIns="91440" bIns="45720">
            <a:spAutoFit/>
          </a:bodyPr>
          <a:lstStyle/>
          <a:p>
            <a:pPr algn="ctr"/>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a:t>
            </a:r>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7" name="Dikdörtgen 226"/>
          <p:cNvSpPr/>
          <p:nvPr/>
        </p:nvSpPr>
        <p:spPr>
          <a:xfrm>
            <a:off x="8624203" y="2032707"/>
            <a:ext cx="412293" cy="338554"/>
          </a:xfrm>
          <a:prstGeom prst="rect">
            <a:avLst/>
          </a:prstGeom>
          <a:noFill/>
        </p:spPr>
        <p:txBody>
          <a:bodyPr wrap="none" lIns="91440" tIns="45720" rIns="91440" bIns="45720">
            <a:spAutoFit/>
          </a:bodyPr>
          <a:lstStyle/>
          <a:p>
            <a:pPr algn="ctr"/>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a:t>
            </a:r>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9" name="Oval 238"/>
          <p:cNvSpPr/>
          <p:nvPr/>
        </p:nvSpPr>
        <p:spPr>
          <a:xfrm>
            <a:off x="5103440" y="1867205"/>
            <a:ext cx="216024" cy="216024"/>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40" name="Sağ Ayraç 239"/>
          <p:cNvSpPr/>
          <p:nvPr/>
        </p:nvSpPr>
        <p:spPr>
          <a:xfrm rot="5400000">
            <a:off x="4381501" y="3369004"/>
            <a:ext cx="231311" cy="216025"/>
          </a:xfrm>
          <a:prstGeom prst="rightBrace">
            <a:avLst/>
          </a:prstGeom>
          <a:noFill/>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ln w="9525">
                <a:solidFill>
                  <a:schemeClr val="tx1"/>
                </a:solidFill>
              </a:ln>
            </a:endParaRPr>
          </a:p>
        </p:txBody>
      </p:sp>
      <p:sp>
        <p:nvSpPr>
          <p:cNvPr id="241" name="Dikdörtgen 240"/>
          <p:cNvSpPr/>
          <p:nvPr/>
        </p:nvSpPr>
        <p:spPr>
          <a:xfrm rot="18216785">
            <a:off x="4171729" y="3680212"/>
            <a:ext cx="739305" cy="354008"/>
          </a:xfrm>
          <a:prstGeom prst="rect">
            <a:avLst/>
          </a:prstGeom>
          <a:noFill/>
        </p:spPr>
        <p:txBody>
          <a:bodyPr wrap="none" lIns="91440" tIns="45720" rIns="91440" bIns="45720">
            <a:spAutoFit/>
          </a:bodyPr>
          <a:lstStyle/>
          <a:p>
            <a:pPr algn="ctr">
              <a:lnSpc>
                <a:spcPts val="1000"/>
              </a:lnSpc>
            </a:pPr>
            <a:r>
              <a:rPr lang="tr-TR" sz="1100" b="1" dirty="0">
                <a:ln w="1905"/>
                <a:solidFill>
                  <a:srgbClr val="C00000"/>
                </a:solidFill>
                <a:effectLst/>
                <a:latin typeface="Calibri" pitchFamily="34" charset="0"/>
                <a:cs typeface="Calibri" pitchFamily="34" charset="0"/>
              </a:rPr>
              <a:t>Ara rapor</a:t>
            </a:r>
          </a:p>
          <a:p>
            <a:pPr algn="ctr">
              <a:lnSpc>
                <a:spcPts val="1000"/>
              </a:lnSpc>
            </a:pPr>
            <a:r>
              <a:rPr lang="tr-TR" sz="1100" dirty="0">
                <a:ln w="1905"/>
                <a:solidFill>
                  <a:srgbClr val="C00000"/>
                </a:solidFill>
                <a:effectLst/>
                <a:latin typeface="Calibri" pitchFamily="34" charset="0"/>
                <a:cs typeface="Calibri" pitchFamily="34" charset="0"/>
              </a:rPr>
              <a:t>7 gün</a:t>
            </a:r>
          </a:p>
        </p:txBody>
      </p:sp>
      <p:sp>
        <p:nvSpPr>
          <p:cNvPr id="242" name="Sağ Ayraç 241"/>
          <p:cNvSpPr/>
          <p:nvPr/>
        </p:nvSpPr>
        <p:spPr>
          <a:xfrm rot="5400000">
            <a:off x="4633751" y="3343248"/>
            <a:ext cx="231311" cy="288032"/>
          </a:xfrm>
          <a:prstGeom prst="rightBrace">
            <a:avLst/>
          </a:prstGeom>
          <a:noFill/>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ln w="9525">
                <a:solidFill>
                  <a:schemeClr val="tx1"/>
                </a:solidFill>
              </a:ln>
            </a:endParaRPr>
          </a:p>
        </p:txBody>
      </p:sp>
      <p:sp>
        <p:nvSpPr>
          <p:cNvPr id="243" name="Dikdörtgen 242"/>
          <p:cNvSpPr/>
          <p:nvPr/>
        </p:nvSpPr>
        <p:spPr>
          <a:xfrm rot="18216785">
            <a:off x="4696172" y="3571600"/>
            <a:ext cx="579005" cy="482248"/>
          </a:xfrm>
          <a:prstGeom prst="rect">
            <a:avLst/>
          </a:prstGeom>
          <a:noFill/>
        </p:spPr>
        <p:txBody>
          <a:bodyPr wrap="none" lIns="91440" tIns="45720" rIns="91440" bIns="45720">
            <a:spAutoFit/>
          </a:bodyPr>
          <a:lstStyle/>
          <a:p>
            <a:pPr algn="ctr">
              <a:lnSpc>
                <a:spcPts val="1000"/>
              </a:lnSpc>
            </a:pPr>
            <a:r>
              <a:rPr lang="tr-TR" sz="1100" b="1" dirty="0">
                <a:ln w="1905"/>
                <a:solidFill>
                  <a:schemeClr val="tx1">
                    <a:lumMod val="95000"/>
                    <a:lumOff val="5000"/>
                  </a:schemeClr>
                </a:solidFill>
                <a:effectLst/>
                <a:latin typeface="Calibri" pitchFamily="34" charset="0"/>
                <a:cs typeface="Calibri" pitchFamily="34" charset="0"/>
              </a:rPr>
              <a:t>Rapor </a:t>
            </a:r>
          </a:p>
          <a:p>
            <a:pPr algn="ctr">
              <a:lnSpc>
                <a:spcPts val="1000"/>
              </a:lnSpc>
            </a:pPr>
            <a:r>
              <a:rPr lang="tr-TR" sz="1100" b="1" dirty="0" smtClean="0">
                <a:ln w="1905"/>
                <a:solidFill>
                  <a:schemeClr val="tx1">
                    <a:lumMod val="95000"/>
                    <a:lumOff val="5000"/>
                  </a:schemeClr>
                </a:solidFill>
                <a:effectLst/>
                <a:latin typeface="Calibri" pitchFamily="34" charset="0"/>
                <a:cs typeface="Calibri" pitchFamily="34" charset="0"/>
              </a:rPr>
              <a:t>Onayı</a:t>
            </a:r>
          </a:p>
          <a:p>
            <a:pPr algn="ctr">
              <a:lnSpc>
                <a:spcPts val="1000"/>
              </a:lnSpc>
            </a:pPr>
            <a:r>
              <a:rPr lang="tr-TR" sz="1100" dirty="0" smtClean="0">
                <a:ln w="1905"/>
                <a:solidFill>
                  <a:schemeClr val="tx1">
                    <a:lumMod val="95000"/>
                    <a:lumOff val="5000"/>
                  </a:schemeClr>
                </a:solidFill>
                <a:effectLst/>
                <a:latin typeface="Calibri" pitchFamily="34" charset="0"/>
                <a:cs typeface="Calibri" pitchFamily="34" charset="0"/>
              </a:rPr>
              <a:t>10 gün</a:t>
            </a:r>
            <a:endParaRPr lang="tr-TR" sz="1100" dirty="0">
              <a:ln w="1905"/>
              <a:solidFill>
                <a:schemeClr val="tx1">
                  <a:lumMod val="95000"/>
                  <a:lumOff val="5000"/>
                </a:schemeClr>
              </a:solidFill>
              <a:effectLst/>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844" y="1002932"/>
            <a:ext cx="504233" cy="50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275" y="939717"/>
            <a:ext cx="504233" cy="50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9" name="Sağ Ayraç 248"/>
          <p:cNvSpPr/>
          <p:nvPr/>
        </p:nvSpPr>
        <p:spPr>
          <a:xfrm rot="5400000">
            <a:off x="2806389" y="1951643"/>
            <a:ext cx="144014" cy="2999483"/>
          </a:xfrm>
          <a:prstGeom prst="rightBrace">
            <a:avLst/>
          </a:prstGeom>
          <a:noFill/>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ln w="9525">
                <a:solidFill>
                  <a:schemeClr val="tx1"/>
                </a:solidFill>
              </a:ln>
            </a:endParaRPr>
          </a:p>
        </p:txBody>
      </p:sp>
      <p:sp>
        <p:nvSpPr>
          <p:cNvPr id="250" name="Oval 249"/>
          <p:cNvSpPr/>
          <p:nvPr/>
        </p:nvSpPr>
        <p:spPr>
          <a:xfrm>
            <a:off x="6593609" y="1867205"/>
            <a:ext cx="216024" cy="216024"/>
          </a:xfrm>
          <a:prstGeom prst="ellipse">
            <a:avLst/>
          </a:prstGeom>
          <a:solidFill>
            <a:srgbClr val="99CC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53" name="Dikdörtgen 252"/>
          <p:cNvSpPr/>
          <p:nvPr/>
        </p:nvSpPr>
        <p:spPr>
          <a:xfrm rot="18384591">
            <a:off x="6621692" y="1267524"/>
            <a:ext cx="941796" cy="276999"/>
          </a:xfrm>
          <a:prstGeom prst="rect">
            <a:avLst/>
          </a:prstGeom>
          <a:noFill/>
        </p:spPr>
        <p:txBody>
          <a:bodyPr wrap="none" lIns="91440" tIns="45720" rIns="91440" bIns="45720">
            <a:spAutoFit/>
          </a:bodyPr>
          <a:lstStyle/>
          <a:p>
            <a:pPr algn="ctr"/>
            <a:r>
              <a:rPr lang="tr-TR" sz="1200" b="1" dirty="0" smtClean="0">
                <a:ln w="1905"/>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rPr>
              <a:t>PROJE BİTTİ</a:t>
            </a:r>
            <a:endParaRPr lang="tr-TR" sz="1200" b="1" dirty="0">
              <a:ln w="1905"/>
              <a:solidFill>
                <a:schemeClr val="accent6">
                  <a:lumMod val="75000"/>
                </a:schemeClr>
              </a:solidFill>
              <a:effectLst>
                <a:outerShdw blurRad="38100" dist="38100" dir="2700000" algn="tl">
                  <a:srgbClr val="000000">
                    <a:alpha val="43137"/>
                  </a:srgbClr>
                </a:outerShdw>
              </a:effectLst>
              <a:latin typeface="Calibri" pitchFamily="34" charset="0"/>
              <a:cs typeface="Calibri" pitchFamily="34" charset="0"/>
            </a:endParaRPr>
          </a:p>
        </p:txBody>
      </p:sp>
      <p:sp>
        <p:nvSpPr>
          <p:cNvPr id="254" name="Dikdörtgen 253"/>
          <p:cNvSpPr/>
          <p:nvPr/>
        </p:nvSpPr>
        <p:spPr>
          <a:xfrm>
            <a:off x="2620083" y="3618213"/>
            <a:ext cx="1268297" cy="220573"/>
          </a:xfrm>
          <a:prstGeom prst="rect">
            <a:avLst/>
          </a:prstGeom>
          <a:noFill/>
        </p:spPr>
        <p:txBody>
          <a:bodyPr wrap="none" lIns="91440" tIns="45720" rIns="91440" bIns="45720">
            <a:spAutoFit/>
          </a:bodyPr>
          <a:lstStyle/>
          <a:p>
            <a:pPr algn="ctr">
              <a:lnSpc>
                <a:spcPts val="1000"/>
              </a:lnSpc>
            </a:pPr>
            <a:r>
              <a:rPr lang="tr-TR" sz="1100" b="1" dirty="0" smtClean="0">
                <a:ln w="1905"/>
                <a:solidFill>
                  <a:schemeClr val="tx1">
                    <a:lumMod val="95000"/>
                    <a:lumOff val="5000"/>
                  </a:schemeClr>
                </a:solidFill>
                <a:effectLst/>
                <a:latin typeface="Calibri" pitchFamily="34" charset="0"/>
                <a:cs typeface="Calibri" pitchFamily="34" charset="0"/>
              </a:rPr>
              <a:t>Ara izleme ziyareti</a:t>
            </a:r>
            <a:endParaRPr lang="tr-TR" sz="1100" b="1" dirty="0">
              <a:ln w="1905"/>
              <a:solidFill>
                <a:schemeClr val="tx1">
                  <a:lumMod val="95000"/>
                  <a:lumOff val="5000"/>
                </a:schemeClr>
              </a:solidFill>
              <a:effectLst/>
              <a:latin typeface="Calibri" pitchFamily="34" charset="0"/>
              <a:cs typeface="Calibri" pitchFamily="34" charset="0"/>
            </a:endParaRPr>
          </a:p>
        </p:txBody>
      </p:sp>
      <p:sp>
        <p:nvSpPr>
          <p:cNvPr id="255" name="Dikdörtgen 254"/>
          <p:cNvSpPr/>
          <p:nvPr/>
        </p:nvSpPr>
        <p:spPr>
          <a:xfrm>
            <a:off x="5247455" y="3636643"/>
            <a:ext cx="1372492" cy="220573"/>
          </a:xfrm>
          <a:prstGeom prst="rect">
            <a:avLst/>
          </a:prstGeom>
          <a:noFill/>
        </p:spPr>
        <p:txBody>
          <a:bodyPr wrap="none" lIns="91440" tIns="45720" rIns="91440" bIns="45720">
            <a:spAutoFit/>
          </a:bodyPr>
          <a:lstStyle/>
          <a:p>
            <a:pPr algn="ctr">
              <a:lnSpc>
                <a:spcPts val="1000"/>
              </a:lnSpc>
            </a:pPr>
            <a:r>
              <a:rPr lang="tr-TR" sz="1100" b="1" dirty="0" smtClean="0">
                <a:ln w="1905"/>
                <a:solidFill>
                  <a:schemeClr val="tx1">
                    <a:lumMod val="95000"/>
                    <a:lumOff val="5000"/>
                  </a:schemeClr>
                </a:solidFill>
                <a:effectLst/>
                <a:latin typeface="Calibri" pitchFamily="34" charset="0"/>
                <a:cs typeface="Calibri" pitchFamily="34" charset="0"/>
              </a:rPr>
              <a:t>Nihai izleme ziyareti</a:t>
            </a:r>
            <a:endParaRPr lang="tr-TR" sz="1100" b="1" dirty="0">
              <a:ln w="1905"/>
              <a:solidFill>
                <a:schemeClr val="tx1">
                  <a:lumMod val="95000"/>
                  <a:lumOff val="5000"/>
                </a:schemeClr>
              </a:solidFill>
              <a:effectLst/>
              <a:latin typeface="Calibri" pitchFamily="34" charset="0"/>
              <a:cs typeface="Calibri" pitchFamily="34" charset="0"/>
            </a:endParaRPr>
          </a:p>
        </p:txBody>
      </p:sp>
      <p:sp>
        <p:nvSpPr>
          <p:cNvPr id="256" name="Sağ Ayraç 255"/>
          <p:cNvSpPr/>
          <p:nvPr/>
        </p:nvSpPr>
        <p:spPr>
          <a:xfrm rot="5400000">
            <a:off x="5742685" y="2629843"/>
            <a:ext cx="213497" cy="1704373"/>
          </a:xfrm>
          <a:prstGeom prst="rightBrace">
            <a:avLst/>
          </a:prstGeom>
          <a:noFill/>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ln w="9525">
                <a:solidFill>
                  <a:schemeClr val="tx1"/>
                </a:solidFill>
              </a:ln>
            </a:endParaRPr>
          </a:p>
        </p:txBody>
      </p:sp>
      <p:sp>
        <p:nvSpPr>
          <p:cNvPr id="269" name="Dikdörtgen 268"/>
          <p:cNvSpPr/>
          <p:nvPr/>
        </p:nvSpPr>
        <p:spPr>
          <a:xfrm rot="18195414">
            <a:off x="6744660" y="3794930"/>
            <a:ext cx="606255" cy="400110"/>
          </a:xfrm>
          <a:prstGeom prst="rect">
            <a:avLst/>
          </a:prstGeom>
          <a:noFill/>
        </p:spPr>
        <p:txBody>
          <a:bodyPr wrap="none" lIns="91440" tIns="45720" rIns="91440" bIns="45720">
            <a:spAutoFit/>
          </a:bodyPr>
          <a:lstStyle/>
          <a:p>
            <a:pPr algn="ctr">
              <a:lnSpc>
                <a:spcPts val="800"/>
              </a:lnSpc>
            </a:pPr>
            <a:r>
              <a:rPr lang="tr-TR" sz="1100" b="1" dirty="0" smtClean="0">
                <a:ln w="1905"/>
                <a:solidFill>
                  <a:srgbClr val="C00000"/>
                </a:solidFill>
                <a:effectLst/>
                <a:latin typeface="Calibri" pitchFamily="34" charset="0"/>
                <a:cs typeface="Calibri" pitchFamily="34" charset="0"/>
              </a:rPr>
              <a:t>Nihai</a:t>
            </a:r>
          </a:p>
          <a:p>
            <a:pPr algn="ctr">
              <a:lnSpc>
                <a:spcPts val="800"/>
              </a:lnSpc>
            </a:pPr>
            <a:r>
              <a:rPr lang="tr-TR" sz="1100" b="1" dirty="0" smtClean="0">
                <a:ln w="1905"/>
                <a:solidFill>
                  <a:srgbClr val="C00000"/>
                </a:solidFill>
                <a:effectLst/>
                <a:latin typeface="Calibri" pitchFamily="34" charset="0"/>
                <a:cs typeface="Calibri" pitchFamily="34" charset="0"/>
              </a:rPr>
              <a:t>Rapor</a:t>
            </a:r>
          </a:p>
          <a:p>
            <a:pPr algn="ctr">
              <a:lnSpc>
                <a:spcPts val="800"/>
              </a:lnSpc>
            </a:pPr>
            <a:r>
              <a:rPr lang="tr-TR" sz="1100" dirty="0" smtClean="0">
                <a:ln w="1905"/>
                <a:solidFill>
                  <a:srgbClr val="C00000"/>
                </a:solidFill>
                <a:effectLst/>
                <a:latin typeface="Calibri" pitchFamily="34" charset="0"/>
                <a:cs typeface="Calibri" pitchFamily="34" charset="0"/>
              </a:rPr>
              <a:t>30 gün </a:t>
            </a:r>
            <a:endParaRPr lang="tr-TR" sz="1100" dirty="0">
              <a:ln w="1905"/>
              <a:solidFill>
                <a:srgbClr val="C00000"/>
              </a:solidFill>
              <a:latin typeface="Calibri" pitchFamily="34" charset="0"/>
              <a:cs typeface="Calibri" pitchFamily="34" charset="0"/>
            </a:endParaRPr>
          </a:p>
        </p:txBody>
      </p:sp>
      <p:sp>
        <p:nvSpPr>
          <p:cNvPr id="287" name="Sağ Ayraç 286"/>
          <p:cNvSpPr/>
          <p:nvPr/>
        </p:nvSpPr>
        <p:spPr>
          <a:xfrm rot="5400000">
            <a:off x="6945436" y="3148004"/>
            <a:ext cx="238843" cy="701590"/>
          </a:xfrm>
          <a:prstGeom prst="rightBrace">
            <a:avLst/>
          </a:prstGeom>
          <a:noFill/>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ln w="9525">
                <a:solidFill>
                  <a:schemeClr val="tx1"/>
                </a:solidFill>
              </a:ln>
            </a:endParaRPr>
          </a:p>
        </p:txBody>
      </p:sp>
      <p:sp>
        <p:nvSpPr>
          <p:cNvPr id="289" name="Sağ Ayraç 288"/>
          <p:cNvSpPr/>
          <p:nvPr/>
        </p:nvSpPr>
        <p:spPr>
          <a:xfrm rot="5400000">
            <a:off x="7668208" y="3148433"/>
            <a:ext cx="231310" cy="724325"/>
          </a:xfrm>
          <a:prstGeom prst="rightBrace">
            <a:avLst/>
          </a:prstGeom>
          <a:noFill/>
          <a:ln>
            <a:solidFill>
              <a:schemeClr val="tx2">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ln w="9525">
                <a:solidFill>
                  <a:schemeClr val="tx1"/>
                </a:solidFill>
              </a:ln>
            </a:endParaRPr>
          </a:p>
        </p:txBody>
      </p:sp>
      <p:sp>
        <p:nvSpPr>
          <p:cNvPr id="414" name="Dikdörtgen 413"/>
          <p:cNvSpPr/>
          <p:nvPr/>
        </p:nvSpPr>
        <p:spPr>
          <a:xfrm rot="18195414">
            <a:off x="7330756" y="3831161"/>
            <a:ext cx="873957" cy="400110"/>
          </a:xfrm>
          <a:prstGeom prst="rect">
            <a:avLst/>
          </a:prstGeom>
          <a:noFill/>
        </p:spPr>
        <p:txBody>
          <a:bodyPr wrap="none" lIns="91440" tIns="45720" rIns="91440" bIns="45720">
            <a:spAutoFit/>
          </a:bodyPr>
          <a:lstStyle/>
          <a:p>
            <a:pPr algn="ctr">
              <a:lnSpc>
                <a:spcPts val="800"/>
              </a:lnSpc>
            </a:pPr>
            <a:r>
              <a:rPr lang="tr-TR" sz="1100" b="1" dirty="0" smtClean="0">
                <a:ln w="1905"/>
                <a:solidFill>
                  <a:schemeClr val="tx1">
                    <a:lumMod val="95000"/>
                    <a:lumOff val="5000"/>
                  </a:schemeClr>
                </a:solidFill>
                <a:effectLst/>
                <a:latin typeface="Calibri" pitchFamily="34" charset="0"/>
                <a:cs typeface="Calibri" pitchFamily="34" charset="0"/>
              </a:rPr>
              <a:t>Nihai</a:t>
            </a:r>
          </a:p>
          <a:p>
            <a:pPr algn="ctr">
              <a:lnSpc>
                <a:spcPts val="800"/>
              </a:lnSpc>
            </a:pPr>
            <a:r>
              <a:rPr lang="tr-TR" sz="1100" b="1" dirty="0" smtClean="0">
                <a:ln w="1905"/>
                <a:solidFill>
                  <a:schemeClr val="tx1">
                    <a:lumMod val="95000"/>
                    <a:lumOff val="5000"/>
                  </a:schemeClr>
                </a:solidFill>
                <a:effectLst/>
                <a:latin typeface="Calibri" pitchFamily="34" charset="0"/>
                <a:cs typeface="Calibri" pitchFamily="34" charset="0"/>
              </a:rPr>
              <a:t>Rapor Onay</a:t>
            </a:r>
          </a:p>
          <a:p>
            <a:pPr algn="ctr">
              <a:lnSpc>
                <a:spcPts val="800"/>
              </a:lnSpc>
            </a:pPr>
            <a:r>
              <a:rPr lang="tr-TR" sz="1100" b="1" dirty="0" smtClean="0">
                <a:ln w="1905"/>
                <a:solidFill>
                  <a:schemeClr val="tx1">
                    <a:lumMod val="95000"/>
                    <a:lumOff val="5000"/>
                  </a:schemeClr>
                </a:solidFill>
                <a:latin typeface="Calibri" pitchFamily="34" charset="0"/>
                <a:cs typeface="Calibri" pitchFamily="34" charset="0"/>
              </a:rPr>
              <a:t>30 gün</a:t>
            </a:r>
            <a:endParaRPr lang="tr-TR" sz="1100" b="1" dirty="0" smtClean="0">
              <a:ln w="1905"/>
              <a:solidFill>
                <a:schemeClr val="tx1">
                  <a:lumMod val="95000"/>
                  <a:lumOff val="5000"/>
                </a:schemeClr>
              </a:solidFill>
              <a:effectLst/>
              <a:latin typeface="Calibri" pitchFamily="34" charset="0"/>
              <a:cs typeface="Calibri" pitchFamily="34" charset="0"/>
            </a:endParaRPr>
          </a:p>
        </p:txBody>
      </p:sp>
      <p:sp>
        <p:nvSpPr>
          <p:cNvPr id="419" name="Dikdörtgen 418"/>
          <p:cNvSpPr/>
          <p:nvPr/>
        </p:nvSpPr>
        <p:spPr>
          <a:xfrm>
            <a:off x="1257721" y="4725144"/>
            <a:ext cx="5272727" cy="1200329"/>
          </a:xfrm>
          <a:prstGeom prst="rect">
            <a:avLst/>
          </a:prstGeom>
          <a:noFill/>
        </p:spPr>
        <p:txBody>
          <a:bodyPr wrap="square" lIns="91440" tIns="45720" rIns="91440" bIns="45720">
            <a:spAutoFit/>
          </a:bodyPr>
          <a:lstStyle/>
          <a:p>
            <a:pPr>
              <a:lnSpc>
                <a:spcPct val="150000"/>
              </a:lnSpc>
            </a:pPr>
            <a:r>
              <a:rPr lang="tr-TR" sz="1200" b="1" dirty="0" smtClean="0">
                <a:ln w="1905"/>
                <a:solidFill>
                  <a:schemeClr val="tx1">
                    <a:lumMod val="95000"/>
                    <a:lumOff val="5000"/>
                  </a:schemeClr>
                </a:solidFill>
                <a:effectLst/>
                <a:latin typeface="Calibri" pitchFamily="34" charset="0"/>
                <a:cs typeface="Calibri" pitchFamily="34" charset="0"/>
              </a:rPr>
              <a:t>Yararlanıcı Beyan Raporu: </a:t>
            </a:r>
            <a:r>
              <a:rPr lang="tr-TR" sz="1200" dirty="0" smtClean="0">
                <a:ln w="1905"/>
                <a:solidFill>
                  <a:schemeClr val="tx1">
                    <a:lumMod val="95000"/>
                    <a:lumOff val="5000"/>
                  </a:schemeClr>
                </a:solidFill>
                <a:effectLst/>
                <a:latin typeface="Calibri" pitchFamily="34" charset="0"/>
                <a:cs typeface="Calibri" pitchFamily="34" charset="0"/>
              </a:rPr>
              <a:t>Sistem üzerinden 2 ayda bir gönderilmesi gereken yararlanıcı beyan raporları, bu mali destek programında alınmayacaktır.  </a:t>
            </a:r>
          </a:p>
          <a:p>
            <a:pPr>
              <a:lnSpc>
                <a:spcPct val="150000"/>
              </a:lnSpc>
            </a:pPr>
            <a:r>
              <a:rPr lang="tr-TR" sz="1200" b="1" dirty="0" smtClean="0">
                <a:ln w="1905"/>
                <a:solidFill>
                  <a:schemeClr val="tx1">
                    <a:lumMod val="95000"/>
                    <a:lumOff val="5000"/>
                  </a:schemeClr>
                </a:solidFill>
                <a:effectLst/>
                <a:latin typeface="Calibri" pitchFamily="34" charset="0"/>
                <a:cs typeface="Calibri" pitchFamily="34" charset="0"/>
              </a:rPr>
              <a:t>Proje Sonrası Değerlendirme Raporu</a:t>
            </a:r>
            <a:r>
              <a:rPr lang="tr-TR" sz="1200" dirty="0" smtClean="0">
                <a:ln w="1905"/>
                <a:solidFill>
                  <a:schemeClr val="tx1">
                    <a:lumMod val="95000"/>
                    <a:lumOff val="5000"/>
                  </a:schemeClr>
                </a:solidFill>
                <a:effectLst/>
                <a:latin typeface="Calibri" pitchFamily="34" charset="0"/>
                <a:cs typeface="Calibri" pitchFamily="34" charset="0"/>
              </a:rPr>
              <a:t>: Proje bitiminden  3 ay sonra yararlanıcı tarafından gönderilir</a:t>
            </a:r>
            <a:endParaRPr lang="tr-TR" sz="1200" b="1" dirty="0" smtClean="0">
              <a:ln w="1905"/>
              <a:solidFill>
                <a:schemeClr val="tx1">
                  <a:lumMod val="95000"/>
                  <a:lumOff val="5000"/>
                </a:schemeClr>
              </a:solidFill>
              <a:effectLst/>
              <a:latin typeface="Calibri" pitchFamily="34" charset="0"/>
              <a:cs typeface="Calibri" pitchFamily="34" charset="0"/>
            </a:endParaRPr>
          </a:p>
        </p:txBody>
      </p:sp>
      <p:sp>
        <p:nvSpPr>
          <p:cNvPr id="103" name="Başlık 2"/>
          <p:cNvSpPr>
            <a:spLocks noGrp="1"/>
          </p:cNvSpPr>
          <p:nvPr>
            <p:ph type="title"/>
          </p:nvPr>
        </p:nvSpPr>
        <p:spPr>
          <a:xfrm>
            <a:off x="457200" y="274638"/>
            <a:ext cx="8229600" cy="1143000"/>
          </a:xfrm>
        </p:spPr>
        <p:txBody>
          <a:bodyPr/>
          <a:lstStyle/>
          <a:p>
            <a:r>
              <a:rPr lang="tr-TR" sz="2800" b="1" dirty="0" smtClean="0">
                <a:effectLst>
                  <a:outerShdw blurRad="38100" dist="38100" dir="2700000" algn="tl">
                    <a:srgbClr val="000000">
                      <a:alpha val="43137"/>
                    </a:srgbClr>
                  </a:outerShdw>
                </a:effectLst>
                <a:latin typeface="Cambria" pitchFamily="18" charset="0"/>
              </a:rPr>
              <a:t>Uygulama Süreci</a:t>
            </a:r>
            <a:endParaRPr lang="tr-TR" sz="2800" b="1" dirty="0">
              <a:effectLst>
                <a:outerShdw blurRad="38100" dist="38100" dir="2700000" algn="tl">
                  <a:srgbClr val="000000">
                    <a:alpha val="43137"/>
                  </a:srgbClr>
                </a:outerShdw>
              </a:effectLst>
              <a:latin typeface="Cambria" pitchFamily="18" charset="0"/>
            </a:endParaRPr>
          </a:p>
        </p:txBody>
      </p:sp>
      <p:sp>
        <p:nvSpPr>
          <p:cNvPr id="104" name="Dikdörtgen 103"/>
          <p:cNvSpPr/>
          <p:nvPr/>
        </p:nvSpPr>
        <p:spPr>
          <a:xfrm>
            <a:off x="7917243" y="2053318"/>
            <a:ext cx="393056" cy="338554"/>
          </a:xfrm>
          <a:prstGeom prst="rect">
            <a:avLst/>
          </a:prstGeom>
          <a:noFill/>
        </p:spPr>
        <p:txBody>
          <a:bodyPr wrap="none" lIns="91440" tIns="45720" rIns="91440" bIns="45720">
            <a:spAutoFit/>
          </a:bodyPr>
          <a:lstStyle/>
          <a:p>
            <a:pPr algn="ctr"/>
            <a:r>
              <a:rPr lang="tr-TR"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a:t>
            </a:r>
            <a:endParaRPr lang="tr-TR"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8"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3</a:t>
            </a:fld>
            <a:endParaRPr lang="tr-TR" dirty="0"/>
          </a:p>
        </p:txBody>
      </p:sp>
    </p:spTree>
    <p:extLst>
      <p:ext uri="{BB962C8B-B14F-4D97-AF65-F5344CB8AC3E}">
        <p14:creationId xmlns:p14="http://schemas.microsoft.com/office/powerpoint/2010/main" val="3299945584"/>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effectLst>
                  <a:outerShdw blurRad="38100" dist="38100" dir="2700000" algn="tl">
                    <a:srgbClr val="000000">
                      <a:alpha val="43137"/>
                    </a:srgbClr>
                  </a:outerShdw>
                </a:effectLst>
                <a:latin typeface="Cambria" pitchFamily="18" charset="0"/>
              </a:rPr>
              <a:t>Mali Ödeme Destekleyici Evraklar  </a:t>
            </a:r>
          </a:p>
        </p:txBody>
      </p:sp>
      <p:sp>
        <p:nvSpPr>
          <p:cNvPr id="3" name="Metin Yer Tutucusu 2"/>
          <p:cNvSpPr>
            <a:spLocks noGrp="1"/>
          </p:cNvSpPr>
          <p:nvPr>
            <p:ph type="body" sz="quarter" idx="13"/>
          </p:nvPr>
        </p:nvSpPr>
        <p:spPr/>
        <p:txBody>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135766000"/>
              </p:ext>
            </p:extLst>
          </p:nvPr>
        </p:nvGraphicFramePr>
        <p:xfrm>
          <a:off x="827584" y="1484784"/>
          <a:ext cx="7848872" cy="4898237"/>
        </p:xfrm>
        <a:graphic>
          <a:graphicData uri="http://schemas.openxmlformats.org/drawingml/2006/table">
            <a:tbl>
              <a:tblPr>
                <a:tableStyleId>{5C22544A-7EE6-4342-B048-85BDC9FD1C3A}</a:tableStyleId>
              </a:tblPr>
              <a:tblGrid>
                <a:gridCol w="3924436"/>
                <a:gridCol w="3924436"/>
              </a:tblGrid>
              <a:tr h="350046">
                <a:tc gridSpan="2">
                  <a:txBody>
                    <a:bodyPr/>
                    <a:lstStyle/>
                    <a:p>
                      <a:pPr algn="ctr" fontAlgn="ctr"/>
                      <a:r>
                        <a:rPr lang="tr-TR" sz="1200" u="none" strike="noStrike" dirty="0">
                          <a:effectLst/>
                        </a:rPr>
                        <a:t> </a:t>
                      </a:r>
                      <a:endParaRPr lang="tr-TR" sz="1200" b="1" i="0" u="none" strike="noStrike" dirty="0">
                        <a:effectLst/>
                        <a:latin typeface="Arial Tur"/>
                      </a:endParaRPr>
                    </a:p>
                  </a:txBody>
                  <a:tcPr marL="9525" marR="9525" marT="9525" marB="0" anchor="ctr"/>
                </a:tc>
                <a:tc hMerge="1">
                  <a:txBody>
                    <a:bodyPr/>
                    <a:lstStyle/>
                    <a:p>
                      <a:endParaRPr lang="tr-TR"/>
                    </a:p>
                  </a:txBody>
                  <a:tcPr/>
                </a:tc>
              </a:tr>
              <a:tr h="175023">
                <a:tc rowSpan="9">
                  <a:txBody>
                    <a:bodyPr/>
                    <a:lstStyle/>
                    <a:p>
                      <a:pPr algn="ctr" fontAlgn="ctr"/>
                      <a:r>
                        <a:rPr lang="tr-TR" sz="1200" u="none" strike="noStrike">
                          <a:effectLst/>
                        </a:rPr>
                        <a:t>Maaş</a:t>
                      </a:r>
                      <a:endParaRPr lang="tr-TR" sz="1200" b="1" i="0" u="none" strike="noStrike">
                        <a:effectLst/>
                        <a:latin typeface="Arial Tur"/>
                      </a:endParaRPr>
                    </a:p>
                  </a:txBody>
                  <a:tcPr marL="9525" marR="9525" marT="9525" marB="0" anchor="ctr"/>
                </a:tc>
                <a:tc>
                  <a:txBody>
                    <a:bodyPr/>
                    <a:lstStyle/>
                    <a:p>
                      <a:pPr algn="l" fontAlgn="ctr"/>
                      <a:r>
                        <a:rPr lang="tr-TR" sz="1200" u="none" strike="noStrike">
                          <a:effectLst/>
                        </a:rPr>
                        <a:t>Kamu personeli ve Öğretim görevlileri için </a:t>
                      </a:r>
                      <a:endParaRPr lang="tr-TR" sz="1200" b="1" i="1"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Görevlendirme belgesi</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Bordro</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Kamu personeli olmayanlar için</a:t>
                      </a:r>
                      <a:endParaRPr lang="tr-TR" sz="1200" b="1" i="1"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İş sözleşmesi</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Zaman çizelgesi</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SGK kayıtları</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Bordro</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Dekont</a:t>
                      </a:r>
                      <a:endParaRPr lang="tr-TR" sz="1200" b="0" i="0" u="none" strike="noStrike">
                        <a:effectLst/>
                        <a:latin typeface="Arial Tur"/>
                      </a:endParaRPr>
                    </a:p>
                  </a:txBody>
                  <a:tcPr marL="9525" marR="9525" marT="9525" marB="0" anchor="ctr"/>
                </a:tc>
              </a:tr>
              <a:tr h="175023">
                <a:tc rowSpan="4">
                  <a:txBody>
                    <a:bodyPr/>
                    <a:lstStyle/>
                    <a:p>
                      <a:pPr algn="ctr" fontAlgn="ctr"/>
                      <a:r>
                        <a:rPr lang="tr-TR" sz="1200" u="none" strike="noStrike">
                          <a:effectLst/>
                        </a:rPr>
                        <a:t>Ders Ücreti</a:t>
                      </a:r>
                      <a:endParaRPr lang="tr-TR" sz="1200" b="1" i="0" u="none" strike="noStrike">
                        <a:effectLst/>
                        <a:latin typeface="Arial Tur"/>
                      </a:endParaRPr>
                    </a:p>
                  </a:txBody>
                  <a:tcPr marL="9525" marR="9525" marT="9525" marB="0" anchor="ctr"/>
                </a:tc>
                <a:tc>
                  <a:txBody>
                    <a:bodyPr/>
                    <a:lstStyle/>
                    <a:p>
                      <a:pPr algn="l" fontAlgn="ctr"/>
                      <a:r>
                        <a:rPr lang="tr-TR" sz="1200" u="none" strike="noStrike">
                          <a:effectLst/>
                        </a:rPr>
                        <a:t>Zaman çizelgesi</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Bordro</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Dekont</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Ders ücreti bildirimi</a:t>
                      </a:r>
                      <a:endParaRPr lang="tr-TR" sz="1200" b="0" i="0" u="none" strike="noStrike">
                        <a:effectLst/>
                        <a:latin typeface="Arial Tur"/>
                      </a:endParaRPr>
                    </a:p>
                  </a:txBody>
                  <a:tcPr marL="9525" marR="9525" marT="9525" marB="0" anchor="ctr"/>
                </a:tc>
              </a:tr>
              <a:tr h="226500">
                <a:tc rowSpan="3">
                  <a:txBody>
                    <a:bodyPr/>
                    <a:lstStyle/>
                    <a:p>
                      <a:pPr algn="ctr" fontAlgn="ctr"/>
                      <a:r>
                        <a:rPr lang="tr-TR" sz="1200" u="none" strike="noStrike">
                          <a:effectLst/>
                        </a:rPr>
                        <a:t>Yolculuk Gündelik</a:t>
                      </a:r>
                      <a:endParaRPr lang="tr-TR" sz="1200" b="1" i="0" u="none" strike="noStrike">
                        <a:effectLst/>
                        <a:latin typeface="Arial Tur"/>
                      </a:endParaRPr>
                    </a:p>
                  </a:txBody>
                  <a:tcPr marL="9525" marR="9525" marT="9525" marB="0" anchor="ctr"/>
                </a:tc>
                <a:tc>
                  <a:txBody>
                    <a:bodyPr/>
                    <a:lstStyle/>
                    <a:p>
                      <a:pPr algn="l" fontAlgn="ctr"/>
                      <a:r>
                        <a:rPr lang="tr-TR" sz="1200" u="none" strike="noStrike">
                          <a:effectLst/>
                        </a:rPr>
                        <a:t>Görevlendirme</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Harcırah Formu</a:t>
                      </a:r>
                      <a:endParaRPr lang="tr-TR" sz="1200" b="0" i="0" u="none" strike="noStrike">
                        <a:effectLst/>
                        <a:latin typeface="Arial Tur"/>
                      </a:endParaRPr>
                    </a:p>
                  </a:txBody>
                  <a:tcPr marL="9525" marR="9525" marT="9525" marB="0" anchor="ctr"/>
                </a:tc>
              </a:tr>
              <a:tr h="205909">
                <a:tc vMerge="1">
                  <a:txBody>
                    <a:bodyPr/>
                    <a:lstStyle/>
                    <a:p>
                      <a:endParaRPr lang="tr-TR"/>
                    </a:p>
                  </a:txBody>
                  <a:tcPr/>
                </a:tc>
                <a:tc>
                  <a:txBody>
                    <a:bodyPr/>
                    <a:lstStyle/>
                    <a:p>
                      <a:pPr algn="l" fontAlgn="ctr"/>
                      <a:r>
                        <a:rPr lang="tr-TR" sz="1200" u="none" strike="noStrike">
                          <a:effectLst/>
                        </a:rPr>
                        <a:t>Dekont</a:t>
                      </a:r>
                      <a:endParaRPr lang="tr-TR" sz="1200" b="0" i="0" u="none" strike="noStrike">
                        <a:effectLst/>
                        <a:latin typeface="Arial Tur"/>
                      </a:endParaRPr>
                    </a:p>
                  </a:txBody>
                  <a:tcPr marL="9525" marR="9525" marT="9525" marB="0" anchor="ctr"/>
                </a:tc>
              </a:tr>
              <a:tr h="175023">
                <a:tc rowSpan="2">
                  <a:txBody>
                    <a:bodyPr/>
                    <a:lstStyle/>
                    <a:p>
                      <a:pPr algn="ctr" fontAlgn="ctr"/>
                      <a:r>
                        <a:rPr lang="tr-TR" sz="1200" u="none" strike="noStrike">
                          <a:effectLst/>
                        </a:rPr>
                        <a:t>Seyahat</a:t>
                      </a:r>
                      <a:endParaRPr lang="tr-TR" sz="1200" b="1" i="0" u="none" strike="noStrike">
                        <a:effectLst/>
                        <a:latin typeface="Arial Tur"/>
                      </a:endParaRPr>
                    </a:p>
                  </a:txBody>
                  <a:tcPr marL="9525" marR="9525" marT="9525" marB="0" anchor="ctr"/>
                </a:tc>
                <a:tc>
                  <a:txBody>
                    <a:bodyPr/>
                    <a:lstStyle/>
                    <a:p>
                      <a:pPr algn="l" fontAlgn="ctr"/>
                      <a:r>
                        <a:rPr lang="tr-TR" sz="1200" u="none" strike="noStrike">
                          <a:effectLst/>
                        </a:rPr>
                        <a:t>Seyahat Belgesi</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Dekont</a:t>
                      </a:r>
                      <a:endParaRPr lang="tr-TR" sz="1200" b="0" i="0" u="none" strike="noStrike">
                        <a:effectLst/>
                        <a:latin typeface="Arial Tur"/>
                      </a:endParaRPr>
                    </a:p>
                  </a:txBody>
                  <a:tcPr marL="9525" marR="9525" marT="9525" marB="0" anchor="ctr"/>
                </a:tc>
              </a:tr>
              <a:tr h="267682">
                <a:tc rowSpan="2">
                  <a:txBody>
                    <a:bodyPr/>
                    <a:lstStyle/>
                    <a:p>
                      <a:pPr algn="ctr" fontAlgn="ctr"/>
                      <a:r>
                        <a:rPr lang="tr-TR" sz="1200" u="none" strike="noStrike">
                          <a:effectLst/>
                        </a:rPr>
                        <a:t>Ekipman Malzeme</a:t>
                      </a:r>
                      <a:endParaRPr lang="tr-TR" sz="1200" b="1" i="0" u="none" strike="noStrike">
                        <a:effectLst/>
                        <a:latin typeface="Arial Tur"/>
                      </a:endParaRPr>
                    </a:p>
                  </a:txBody>
                  <a:tcPr marL="9525" marR="9525" marT="9525" marB="0" anchor="ctr"/>
                </a:tc>
                <a:tc>
                  <a:txBody>
                    <a:bodyPr/>
                    <a:lstStyle/>
                    <a:p>
                      <a:pPr algn="l" fontAlgn="ctr"/>
                      <a:r>
                        <a:rPr lang="tr-TR" sz="1200" u="none" strike="noStrike">
                          <a:effectLst/>
                        </a:rPr>
                        <a:t>Fatura</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Dekont</a:t>
                      </a:r>
                      <a:endParaRPr lang="tr-TR" sz="1200" b="0" i="0" u="none" strike="noStrike">
                        <a:effectLst/>
                        <a:latin typeface="Arial Tur"/>
                      </a:endParaRPr>
                    </a:p>
                  </a:txBody>
                  <a:tcPr marL="9525" marR="9525" marT="9525" marB="0" anchor="ctr"/>
                </a:tc>
              </a:tr>
              <a:tr h="175023">
                <a:tc rowSpan="3">
                  <a:txBody>
                    <a:bodyPr/>
                    <a:lstStyle/>
                    <a:p>
                      <a:pPr algn="ctr" fontAlgn="ctr"/>
                      <a:r>
                        <a:rPr lang="tr-TR" sz="1200" u="none" strike="noStrike">
                          <a:effectLst/>
                        </a:rPr>
                        <a:t>İnşaat İşleri</a:t>
                      </a:r>
                      <a:endParaRPr lang="tr-TR" sz="1200" b="1" i="0" u="none" strike="noStrike">
                        <a:effectLst/>
                        <a:latin typeface="Arial Tur"/>
                      </a:endParaRPr>
                    </a:p>
                  </a:txBody>
                  <a:tcPr marL="9525" marR="9525" marT="9525" marB="0" anchor="ctr"/>
                </a:tc>
                <a:tc>
                  <a:txBody>
                    <a:bodyPr/>
                    <a:lstStyle/>
                    <a:p>
                      <a:pPr algn="l" fontAlgn="ctr"/>
                      <a:r>
                        <a:rPr lang="tr-TR" sz="1200" u="none" strike="noStrike">
                          <a:effectLst/>
                        </a:rPr>
                        <a:t>Fatura </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a:effectLst/>
                        </a:rPr>
                        <a:t>Dekont</a:t>
                      </a:r>
                      <a:endParaRPr lang="tr-TR" sz="1200" b="0" i="0" u="none" strike="noStrike">
                        <a:effectLst/>
                        <a:latin typeface="Arial Tur"/>
                      </a:endParaRPr>
                    </a:p>
                  </a:txBody>
                  <a:tcPr marL="9525" marR="9525" marT="9525" marB="0" anchor="ctr"/>
                </a:tc>
              </a:tr>
              <a:tr h="175023">
                <a:tc vMerge="1">
                  <a:txBody>
                    <a:bodyPr/>
                    <a:lstStyle/>
                    <a:p>
                      <a:endParaRPr lang="tr-TR"/>
                    </a:p>
                  </a:txBody>
                  <a:tcPr/>
                </a:tc>
                <a:tc>
                  <a:txBody>
                    <a:bodyPr/>
                    <a:lstStyle/>
                    <a:p>
                      <a:pPr algn="l" fontAlgn="ctr"/>
                      <a:r>
                        <a:rPr lang="tr-TR" sz="1200" u="none" strike="noStrike" dirty="0">
                          <a:effectLst/>
                        </a:rPr>
                        <a:t>Yapılan işleri gösteren </a:t>
                      </a:r>
                      <a:r>
                        <a:rPr lang="tr-TR" sz="1200" u="none" strike="noStrike" dirty="0" err="1">
                          <a:effectLst/>
                        </a:rPr>
                        <a:t>hakediş</a:t>
                      </a:r>
                      <a:r>
                        <a:rPr lang="tr-TR" sz="1200" u="none" strike="noStrike" dirty="0">
                          <a:effectLst/>
                        </a:rPr>
                        <a:t> belgesi</a:t>
                      </a:r>
                      <a:endParaRPr lang="tr-TR" sz="1200" b="0" i="0" u="none" strike="noStrike" dirty="0">
                        <a:effectLst/>
                        <a:latin typeface="Arial Tur"/>
                      </a:endParaRPr>
                    </a:p>
                  </a:txBody>
                  <a:tcPr marL="9525" marR="9525" marT="9525" marB="0" anchor="ctr"/>
                </a:tc>
              </a:tr>
            </a:tbl>
          </a:graphicData>
        </a:graphic>
      </p:graphicFrame>
    </p:spTree>
    <p:extLst>
      <p:ext uri="{BB962C8B-B14F-4D97-AF65-F5344CB8AC3E}">
        <p14:creationId xmlns:p14="http://schemas.microsoft.com/office/powerpoint/2010/main" val="104114744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effectLst>
                  <a:outerShdw blurRad="38100" dist="38100" dir="2700000" algn="tl">
                    <a:srgbClr val="000000">
                      <a:alpha val="43137"/>
                    </a:srgbClr>
                  </a:outerShdw>
                </a:effectLst>
                <a:latin typeface="Cambria" pitchFamily="18" charset="0"/>
              </a:rPr>
              <a:t>Satın Alma Belgeleri</a:t>
            </a:r>
          </a:p>
        </p:txBody>
      </p:sp>
      <p:graphicFrame>
        <p:nvGraphicFramePr>
          <p:cNvPr id="4" name="Tablo 3"/>
          <p:cNvGraphicFramePr>
            <a:graphicFrameLocks noGrp="1"/>
          </p:cNvGraphicFramePr>
          <p:nvPr>
            <p:extLst>
              <p:ext uri="{D42A27DB-BD31-4B8C-83A1-F6EECF244321}">
                <p14:modId xmlns:p14="http://schemas.microsoft.com/office/powerpoint/2010/main" val="2716435083"/>
              </p:ext>
            </p:extLst>
          </p:nvPr>
        </p:nvGraphicFramePr>
        <p:xfrm>
          <a:off x="899591" y="1916831"/>
          <a:ext cx="7704857" cy="4149621"/>
        </p:xfrm>
        <a:graphic>
          <a:graphicData uri="http://schemas.openxmlformats.org/drawingml/2006/table">
            <a:tbl>
              <a:tblPr>
                <a:tableStyleId>{5C22544A-7EE6-4342-B048-85BDC9FD1C3A}</a:tableStyleId>
              </a:tblPr>
              <a:tblGrid>
                <a:gridCol w="2795775"/>
                <a:gridCol w="1510850"/>
                <a:gridCol w="2070944"/>
                <a:gridCol w="1327288"/>
              </a:tblGrid>
              <a:tr h="471680">
                <a:tc gridSpan="2">
                  <a:txBody>
                    <a:bodyPr/>
                    <a:lstStyle/>
                    <a:p>
                      <a:pPr algn="ctr" fontAlgn="b"/>
                      <a:r>
                        <a:rPr lang="tr-TR" sz="1600" u="none" strike="noStrike" dirty="0">
                          <a:effectLst/>
                        </a:rPr>
                        <a:t> (KİK'e Tabi Kurumlar)</a:t>
                      </a:r>
                      <a:endParaRPr lang="tr-TR" sz="1600" b="0" i="0" u="none" strike="noStrike" dirty="0">
                        <a:solidFill>
                          <a:srgbClr val="000000"/>
                        </a:solidFill>
                        <a:effectLst/>
                        <a:latin typeface="Times New Roman"/>
                      </a:endParaRPr>
                    </a:p>
                  </a:txBody>
                  <a:tcPr marL="9525" marR="9525" marT="9525" marB="0" anchor="b"/>
                </a:tc>
                <a:tc hMerge="1">
                  <a:txBody>
                    <a:bodyPr/>
                    <a:lstStyle/>
                    <a:p>
                      <a:endParaRPr lang="tr-TR"/>
                    </a:p>
                  </a:txBody>
                  <a:tcPr/>
                </a:tc>
                <a:tc gridSpan="2">
                  <a:txBody>
                    <a:bodyPr/>
                    <a:lstStyle/>
                    <a:p>
                      <a:pPr algn="ctr" fontAlgn="b"/>
                      <a:r>
                        <a:rPr lang="tr-TR" sz="1600" u="none" strike="noStrike">
                          <a:effectLst/>
                        </a:rPr>
                        <a:t>(Diğer Kurumlar)</a:t>
                      </a:r>
                      <a:endParaRPr lang="tr-TR" sz="1600" b="0" i="0" u="none" strike="noStrike">
                        <a:solidFill>
                          <a:srgbClr val="000000"/>
                        </a:solidFill>
                        <a:effectLst/>
                        <a:latin typeface="Times New Roman"/>
                      </a:endParaRPr>
                    </a:p>
                  </a:txBody>
                  <a:tcPr marL="9525" marR="9525" marT="9525" marB="0" anchor="b"/>
                </a:tc>
                <a:tc hMerge="1">
                  <a:txBody>
                    <a:bodyPr/>
                    <a:lstStyle/>
                    <a:p>
                      <a:endParaRPr lang="tr-TR"/>
                    </a:p>
                  </a:txBody>
                  <a:tcPr/>
                </a:tc>
              </a:tr>
              <a:tr h="654352">
                <a:tc>
                  <a:txBody>
                    <a:bodyPr/>
                    <a:lstStyle/>
                    <a:p>
                      <a:pPr algn="l" fontAlgn="b"/>
                      <a:r>
                        <a:rPr lang="tr-TR" sz="1600" u="none" strike="noStrike">
                          <a:effectLst/>
                        </a:rPr>
                        <a:t>Piyasa Fiyat Araştırma Tutanağı</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Teklif Değerlendirme Formu</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r>
              <a:tr h="654352">
                <a:tc>
                  <a:txBody>
                    <a:bodyPr/>
                    <a:lstStyle/>
                    <a:p>
                      <a:pPr algn="l" fontAlgn="b"/>
                      <a:r>
                        <a:rPr lang="tr-TR" sz="1600" u="none" strike="noStrike">
                          <a:effectLst/>
                        </a:rPr>
                        <a:t>Satın Alma Onay Formu</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mn-lt"/>
                          <a:ea typeface="+mn-ea"/>
                          <a:cs typeface="+mn-cs"/>
                        </a:rPr>
                        <a:t>Alt Yüklenici Sözleşmeleri</a:t>
                      </a:r>
                      <a:endParaRPr kumimoji="0" lang="tr-TR" sz="1600" b="0" i="0" u="none" strike="noStrike" kern="1200" cap="none" spc="0" normalizeH="0" baseline="0" noProof="0" dirty="0" smtClean="0">
                        <a:ln>
                          <a:noFill/>
                        </a:ln>
                        <a:solidFill>
                          <a:srgbClr val="000000"/>
                        </a:solidFill>
                        <a:effectLst/>
                        <a:uLnTx/>
                        <a:uFillTx/>
                        <a:latin typeface="Times New Roman"/>
                        <a:ea typeface="+mn-ea"/>
                        <a:cs typeface="+mn-cs"/>
                      </a:endParaRPr>
                    </a:p>
                    <a:p>
                      <a:endParaRPr lang="tr-TR" dirty="0"/>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r>
              <a:tr h="654352">
                <a:tc>
                  <a:txBody>
                    <a:bodyPr/>
                    <a:lstStyle/>
                    <a:p>
                      <a:pPr algn="l" fontAlgn="b"/>
                      <a:r>
                        <a:rPr lang="tr-TR" sz="1600" u="none" strike="noStrike">
                          <a:effectLst/>
                        </a:rPr>
                        <a:t>Teklifler</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c>
                  <a:txBody>
                    <a:bodyPr/>
                    <a:lstStyle/>
                    <a:p>
                      <a:endParaRPr lang="tr-TR" dirty="0"/>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r>
              <a:tr h="654352">
                <a:tc>
                  <a:txBody>
                    <a:bodyPr/>
                    <a:lstStyle/>
                    <a:p>
                      <a:pPr algn="l" fontAlgn="b"/>
                      <a:r>
                        <a:rPr lang="tr-TR" sz="1600" u="none" strike="noStrike">
                          <a:effectLst/>
                        </a:rPr>
                        <a:t>Harcama Talimatı</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c>
                  <a:txBody>
                    <a:bodyPr/>
                    <a:lstStyle/>
                    <a:p>
                      <a:pPr algn="l" fontAlgn="b"/>
                      <a:endParaRPr lang="tr-TR" sz="1600" b="0" i="0" u="none" strike="noStrike" dirty="0">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r>
              <a:tr h="471680">
                <a:tc>
                  <a:txBody>
                    <a:bodyPr/>
                    <a:lstStyle/>
                    <a:p>
                      <a:pPr algn="l" fontAlgn="b"/>
                      <a:r>
                        <a:rPr lang="tr-TR" sz="1600" u="none" strike="noStrike">
                          <a:effectLst/>
                        </a:rPr>
                        <a:t>Muayene ve Kabul Tutanağı</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r>
              <a:tr h="471680">
                <a:tc>
                  <a:txBody>
                    <a:bodyPr/>
                    <a:lstStyle/>
                    <a:p>
                      <a:pPr algn="l" fontAlgn="b"/>
                      <a:r>
                        <a:rPr lang="tr-TR" sz="1600" u="none" strike="noStrike">
                          <a:effectLst/>
                        </a:rPr>
                        <a:t>Yaklaşık Maliyet Cetveli</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a:effectLst/>
                        </a:rPr>
                        <a:t> </a:t>
                      </a:r>
                      <a:endParaRPr lang="tr-TR" sz="1600" b="0" i="0" u="none" strike="noStrike">
                        <a:solidFill>
                          <a:srgbClr val="000000"/>
                        </a:solidFill>
                        <a:effectLst/>
                        <a:latin typeface="Times New Roman"/>
                      </a:endParaRPr>
                    </a:p>
                  </a:txBody>
                  <a:tcPr marL="9525" marR="9525" marT="9525" marB="0" anchor="b"/>
                </a:tc>
                <a:tc>
                  <a:txBody>
                    <a:bodyPr/>
                    <a:lstStyle/>
                    <a:p>
                      <a:pPr algn="l" fontAlgn="b"/>
                      <a:r>
                        <a:rPr lang="tr-TR" sz="1600" u="none" strike="noStrike" dirty="0">
                          <a:effectLst/>
                        </a:rPr>
                        <a:t> </a:t>
                      </a:r>
                      <a:endParaRPr lang="tr-TR" sz="16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4205086170"/>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effectLst>
                  <a:outerShdw blurRad="38100" dist="38100" dir="2700000" algn="tl">
                    <a:srgbClr val="000000">
                      <a:alpha val="43137"/>
                    </a:srgbClr>
                  </a:outerShdw>
                </a:effectLst>
                <a:latin typeface="Cambria" pitchFamily="18" charset="0"/>
              </a:rPr>
              <a:t>Kontrol Listesi</a:t>
            </a:r>
          </a:p>
        </p:txBody>
      </p:sp>
      <p:graphicFrame>
        <p:nvGraphicFramePr>
          <p:cNvPr id="4" name="Tablo 3"/>
          <p:cNvGraphicFramePr>
            <a:graphicFrameLocks noGrp="1"/>
          </p:cNvGraphicFramePr>
          <p:nvPr>
            <p:extLst>
              <p:ext uri="{D42A27DB-BD31-4B8C-83A1-F6EECF244321}">
                <p14:modId xmlns:p14="http://schemas.microsoft.com/office/powerpoint/2010/main" val="3593739466"/>
              </p:ext>
            </p:extLst>
          </p:nvPr>
        </p:nvGraphicFramePr>
        <p:xfrm>
          <a:off x="683568" y="1533518"/>
          <a:ext cx="7920880" cy="4343753"/>
        </p:xfrm>
        <a:graphic>
          <a:graphicData uri="http://schemas.openxmlformats.org/drawingml/2006/table">
            <a:tbl>
              <a:tblPr>
                <a:tableStyleId>{5C22544A-7EE6-4342-B048-85BDC9FD1C3A}</a:tableStyleId>
              </a:tblPr>
              <a:tblGrid>
                <a:gridCol w="1520809"/>
                <a:gridCol w="6400071"/>
              </a:tblGrid>
              <a:tr h="635301">
                <a:tc>
                  <a:txBody>
                    <a:bodyPr/>
                    <a:lstStyle/>
                    <a:p>
                      <a:pPr algn="ctr" fontAlgn="ctr"/>
                      <a:r>
                        <a:rPr lang="tr-TR" sz="1800" u="none" strike="noStrike" dirty="0">
                          <a:effectLst/>
                        </a:rPr>
                        <a:t>1</a:t>
                      </a:r>
                      <a:endParaRPr lang="tr-TR" sz="1800" b="1" i="0" u="none" strike="noStrike" dirty="0">
                        <a:effectLst/>
                        <a:latin typeface="Arial Tur"/>
                      </a:endParaRPr>
                    </a:p>
                  </a:txBody>
                  <a:tcPr marL="5318" marR="5318" marT="5318" marB="0" anchor="ctr"/>
                </a:tc>
                <a:tc>
                  <a:txBody>
                    <a:bodyPr/>
                    <a:lstStyle/>
                    <a:p>
                      <a:pPr algn="l" fontAlgn="ctr"/>
                      <a:r>
                        <a:rPr lang="tr-TR" sz="1800" u="none" strike="noStrike">
                          <a:effectLst/>
                        </a:rPr>
                        <a:t>Nihai rapor ve ödeme talebi yetkili kişi tarafından imzalandı ve eksiksiz olarak gönderildi mi?</a:t>
                      </a:r>
                      <a:endParaRPr lang="tr-TR" sz="1800" b="0" i="0" u="none" strike="noStrike">
                        <a:effectLst/>
                        <a:latin typeface="Arial Tur"/>
                      </a:endParaRPr>
                    </a:p>
                  </a:txBody>
                  <a:tcPr marL="5318" marR="5318" marT="5318" marB="0" anchor="ctr"/>
                </a:tc>
              </a:tr>
              <a:tr h="869146">
                <a:tc>
                  <a:txBody>
                    <a:bodyPr/>
                    <a:lstStyle/>
                    <a:p>
                      <a:pPr algn="ctr" fontAlgn="ctr"/>
                      <a:r>
                        <a:rPr lang="tr-TR" sz="1800" u="none" strike="noStrike">
                          <a:effectLst/>
                        </a:rPr>
                        <a:t>2</a:t>
                      </a:r>
                      <a:endParaRPr lang="tr-TR" sz="1800" b="1" i="0" u="none" strike="noStrike">
                        <a:effectLst/>
                        <a:latin typeface="Arial Tur"/>
                      </a:endParaRPr>
                    </a:p>
                  </a:txBody>
                  <a:tcPr marL="5318" marR="5318" marT="5318" marB="0" anchor="ctr"/>
                </a:tc>
                <a:tc>
                  <a:txBody>
                    <a:bodyPr/>
                    <a:lstStyle/>
                    <a:p>
                      <a:pPr algn="l" fontAlgn="ctr"/>
                      <a:r>
                        <a:rPr lang="tr-TR" sz="1800" u="none" strike="noStrike">
                          <a:effectLst/>
                        </a:rPr>
                        <a:t>Yapılan harcamalar Piyasa koşullarına uygun mu? Yararlanıcının ve ortaklarının normalde verdiği ücretlerle uyumlu mu? </a:t>
                      </a:r>
                      <a:endParaRPr lang="tr-TR" sz="1800" b="0" i="0" u="none" strike="noStrike">
                        <a:effectLst/>
                        <a:latin typeface="Arial Tur"/>
                      </a:endParaRPr>
                    </a:p>
                  </a:txBody>
                  <a:tcPr marL="5318" marR="5318" marT="5318" marB="0" anchor="ctr"/>
                </a:tc>
              </a:tr>
              <a:tr h="440801">
                <a:tc>
                  <a:txBody>
                    <a:bodyPr/>
                    <a:lstStyle/>
                    <a:p>
                      <a:pPr algn="ctr" fontAlgn="ctr"/>
                      <a:r>
                        <a:rPr lang="tr-TR" sz="1800" u="none" strike="noStrike">
                          <a:effectLst/>
                        </a:rPr>
                        <a:t>3</a:t>
                      </a:r>
                      <a:endParaRPr lang="tr-TR" sz="1800" b="1" i="0" u="none" strike="noStrike">
                        <a:effectLst/>
                        <a:latin typeface="Arial Tur"/>
                      </a:endParaRPr>
                    </a:p>
                  </a:txBody>
                  <a:tcPr marL="5318" marR="5318" marT="5318" marB="0" anchor="ctr"/>
                </a:tc>
                <a:tc>
                  <a:txBody>
                    <a:bodyPr/>
                    <a:lstStyle/>
                    <a:p>
                      <a:pPr algn="l" fontAlgn="ctr"/>
                      <a:r>
                        <a:rPr lang="tr-TR" sz="1800" u="none" strike="noStrike">
                          <a:effectLst/>
                        </a:rPr>
                        <a:t>Alınan mal, hizmet, yapım işi yerine getirilmiş mi?</a:t>
                      </a:r>
                      <a:endParaRPr lang="tr-TR" sz="1800" b="0" i="0" u="none" strike="noStrike">
                        <a:effectLst/>
                        <a:latin typeface="Arial Tur"/>
                      </a:endParaRPr>
                    </a:p>
                  </a:txBody>
                  <a:tcPr marL="5318" marR="5318" marT="5318" marB="0" anchor="ctr"/>
                </a:tc>
              </a:tr>
              <a:tr h="440801">
                <a:tc>
                  <a:txBody>
                    <a:bodyPr/>
                    <a:lstStyle/>
                    <a:p>
                      <a:pPr algn="ctr" fontAlgn="ctr"/>
                      <a:r>
                        <a:rPr lang="tr-TR" sz="1800" u="none" strike="noStrike">
                          <a:effectLst/>
                        </a:rPr>
                        <a:t>4</a:t>
                      </a:r>
                      <a:endParaRPr lang="tr-TR" sz="1800" b="1" i="0" u="none" strike="noStrike">
                        <a:effectLst/>
                        <a:latin typeface="Arial Tur"/>
                      </a:endParaRPr>
                    </a:p>
                  </a:txBody>
                  <a:tcPr marL="5318" marR="5318" marT="5318" marB="0" anchor="ctr"/>
                </a:tc>
                <a:tc>
                  <a:txBody>
                    <a:bodyPr/>
                    <a:lstStyle/>
                    <a:p>
                      <a:pPr algn="l" fontAlgn="ctr"/>
                      <a:r>
                        <a:rPr lang="tr-TR" sz="1800" u="none" strike="noStrike">
                          <a:effectLst/>
                        </a:rPr>
                        <a:t>Nihai bütçe; zeyilnamelerle değiştirilmiş bütçe ile uyumlu mu? </a:t>
                      </a:r>
                      <a:endParaRPr lang="tr-TR" sz="1800" b="0" i="0" u="none" strike="noStrike">
                        <a:effectLst/>
                        <a:latin typeface="Arial Tur"/>
                      </a:endParaRPr>
                    </a:p>
                  </a:txBody>
                  <a:tcPr marL="5318" marR="5318" marT="5318" marB="0" anchor="ctr"/>
                </a:tc>
              </a:tr>
              <a:tr h="440801">
                <a:tc>
                  <a:txBody>
                    <a:bodyPr/>
                    <a:lstStyle/>
                    <a:p>
                      <a:pPr algn="ctr" fontAlgn="ctr"/>
                      <a:r>
                        <a:rPr lang="tr-TR" sz="1800" u="none" strike="noStrike">
                          <a:effectLst/>
                        </a:rPr>
                        <a:t>5</a:t>
                      </a:r>
                      <a:endParaRPr lang="tr-TR" sz="1800" b="1" i="0" u="none" strike="noStrike">
                        <a:effectLst/>
                        <a:latin typeface="Arial Tur"/>
                      </a:endParaRPr>
                    </a:p>
                  </a:txBody>
                  <a:tcPr marL="5318" marR="5318" marT="5318" marB="0" anchor="ctr"/>
                </a:tc>
                <a:tc>
                  <a:txBody>
                    <a:bodyPr/>
                    <a:lstStyle/>
                    <a:p>
                      <a:pPr algn="l" fontAlgn="ctr"/>
                      <a:r>
                        <a:rPr lang="tr-TR" sz="1800" u="none" strike="noStrike">
                          <a:effectLst/>
                        </a:rPr>
                        <a:t>Yapılan harcamalar rapor dönemini kapsıyor mu?</a:t>
                      </a:r>
                      <a:endParaRPr lang="tr-TR" sz="1800" b="0" i="0" u="none" strike="noStrike">
                        <a:effectLst/>
                        <a:latin typeface="Arial Tur"/>
                      </a:endParaRPr>
                    </a:p>
                  </a:txBody>
                  <a:tcPr marL="5318" marR="5318" marT="5318" marB="0" anchor="ctr"/>
                </a:tc>
              </a:tr>
              <a:tr h="635301">
                <a:tc>
                  <a:txBody>
                    <a:bodyPr/>
                    <a:lstStyle/>
                    <a:p>
                      <a:pPr algn="ctr" fontAlgn="ctr"/>
                      <a:r>
                        <a:rPr lang="tr-TR" sz="1800" u="none" strike="noStrike">
                          <a:effectLst/>
                        </a:rPr>
                        <a:t>6</a:t>
                      </a:r>
                      <a:endParaRPr lang="tr-TR" sz="1800" b="1" i="0" u="none" strike="noStrike">
                        <a:effectLst/>
                        <a:latin typeface="Arial Tur"/>
                      </a:endParaRPr>
                    </a:p>
                  </a:txBody>
                  <a:tcPr marL="5318" marR="5318" marT="5318" marB="0" anchor="ctr"/>
                </a:tc>
                <a:tc>
                  <a:txBody>
                    <a:bodyPr/>
                    <a:lstStyle/>
                    <a:p>
                      <a:pPr algn="l" fontAlgn="b"/>
                      <a:r>
                        <a:rPr lang="tr-TR" sz="1800" u="none" strike="noStrike">
                          <a:effectLst/>
                        </a:rPr>
                        <a:t>Halihazırda çalışan personelini, projede görevlendiren kurumlar için görevlendirme belgesi mevcut mu?</a:t>
                      </a:r>
                      <a:endParaRPr lang="tr-TR" sz="1800" b="0" i="0" u="none" strike="noStrike">
                        <a:effectLst/>
                        <a:latin typeface="Arial Tur"/>
                      </a:endParaRPr>
                    </a:p>
                  </a:txBody>
                  <a:tcPr marL="5318" marR="5318" marT="5318" marB="0" anchor="b"/>
                </a:tc>
              </a:tr>
              <a:tr h="440801">
                <a:tc>
                  <a:txBody>
                    <a:bodyPr/>
                    <a:lstStyle/>
                    <a:p>
                      <a:pPr algn="ctr" fontAlgn="ctr"/>
                      <a:r>
                        <a:rPr lang="tr-TR" sz="1800" u="none" strike="noStrike">
                          <a:effectLst/>
                        </a:rPr>
                        <a:t>7</a:t>
                      </a:r>
                      <a:endParaRPr lang="tr-TR" sz="1800" b="1" i="0" u="none" strike="noStrike">
                        <a:effectLst/>
                        <a:latin typeface="Arial Tur"/>
                      </a:endParaRPr>
                    </a:p>
                  </a:txBody>
                  <a:tcPr marL="5318" marR="5318" marT="5318" marB="0" anchor="ctr"/>
                </a:tc>
                <a:tc>
                  <a:txBody>
                    <a:bodyPr/>
                    <a:lstStyle/>
                    <a:p>
                      <a:pPr algn="l" fontAlgn="b"/>
                      <a:r>
                        <a:rPr lang="tr-TR" sz="1800" u="none" strike="noStrike" dirty="0">
                          <a:effectLst/>
                        </a:rPr>
                        <a:t>Görevlendirme belgesi yetkili organ tarafından imzalanmış mı?</a:t>
                      </a:r>
                      <a:endParaRPr lang="tr-TR" sz="1800" b="0" i="0" u="none" strike="noStrike" dirty="0">
                        <a:effectLst/>
                        <a:latin typeface="Arial Tur"/>
                      </a:endParaRPr>
                    </a:p>
                  </a:txBody>
                  <a:tcPr marL="5318" marR="5318" marT="5318" marB="0" anchor="b"/>
                </a:tc>
              </a:tr>
              <a:tr h="440801">
                <a:tc>
                  <a:txBody>
                    <a:bodyPr/>
                    <a:lstStyle/>
                    <a:p>
                      <a:pPr algn="ctr" fontAlgn="ctr"/>
                      <a:r>
                        <a:rPr lang="tr-TR" sz="1800" u="none" strike="noStrike">
                          <a:effectLst/>
                        </a:rPr>
                        <a:t>8</a:t>
                      </a:r>
                      <a:endParaRPr lang="tr-TR" sz="1800" b="1" i="0" u="none" strike="noStrike">
                        <a:effectLst/>
                        <a:latin typeface="Arial Tur"/>
                      </a:endParaRPr>
                    </a:p>
                  </a:txBody>
                  <a:tcPr marL="5318" marR="5318" marT="5318" marB="0" anchor="ctr"/>
                </a:tc>
                <a:tc>
                  <a:txBody>
                    <a:bodyPr/>
                    <a:lstStyle/>
                    <a:p>
                      <a:pPr algn="l" fontAlgn="b"/>
                      <a:r>
                        <a:rPr lang="tr-TR" sz="1800" u="none" strike="noStrike" dirty="0">
                          <a:effectLst/>
                        </a:rPr>
                        <a:t>İş sözleşmesini istihdam edilen ve yetkili kişi imzaladı mı?</a:t>
                      </a:r>
                      <a:endParaRPr lang="tr-TR" sz="1800" b="0" i="0" u="none" strike="noStrike" dirty="0">
                        <a:effectLst/>
                        <a:latin typeface="Arial Tur"/>
                      </a:endParaRPr>
                    </a:p>
                  </a:txBody>
                  <a:tcPr marL="5318" marR="5318" marT="5318" marB="0" anchor="b"/>
                </a:tc>
              </a:tr>
            </a:tbl>
          </a:graphicData>
        </a:graphic>
      </p:graphicFrame>
    </p:spTree>
    <p:extLst>
      <p:ext uri="{BB962C8B-B14F-4D97-AF65-F5344CB8AC3E}">
        <p14:creationId xmlns:p14="http://schemas.microsoft.com/office/powerpoint/2010/main" val="1562697583"/>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a:solidFill>
                  <a:prstClr val="black"/>
                </a:solidFill>
                <a:effectLst>
                  <a:outerShdw blurRad="38100" dist="38100" dir="2700000" algn="tl">
                    <a:srgbClr val="000000">
                      <a:alpha val="43137"/>
                    </a:srgbClr>
                  </a:outerShdw>
                </a:effectLst>
                <a:latin typeface="Cambria" pitchFamily="18" charset="0"/>
              </a:rPr>
              <a:t>Kontrol Listesi</a:t>
            </a:r>
            <a:endParaRPr lang="tr-TR" dirty="0"/>
          </a:p>
        </p:txBody>
      </p:sp>
      <p:sp>
        <p:nvSpPr>
          <p:cNvPr id="3" name="Metin Yer Tutucusu 2"/>
          <p:cNvSpPr>
            <a:spLocks noGrp="1"/>
          </p:cNvSpPr>
          <p:nvPr>
            <p:ph type="body" sz="quarter" idx="13"/>
          </p:nvPr>
        </p:nvSpPr>
        <p:spPr/>
        <p:txBody>
          <a:bodyPr/>
          <a:lstStyle/>
          <a:p>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063260697"/>
              </p:ext>
            </p:extLst>
          </p:nvPr>
        </p:nvGraphicFramePr>
        <p:xfrm>
          <a:off x="457200" y="1600200"/>
          <a:ext cx="7920880" cy="4776430"/>
        </p:xfrm>
        <a:graphic>
          <a:graphicData uri="http://schemas.openxmlformats.org/drawingml/2006/table">
            <a:tbl>
              <a:tblPr>
                <a:tableStyleId>{5C22544A-7EE6-4342-B048-85BDC9FD1C3A}</a:tableStyleId>
              </a:tblPr>
              <a:tblGrid>
                <a:gridCol w="1520809"/>
                <a:gridCol w="6400071"/>
              </a:tblGrid>
              <a:tr h="282347">
                <a:tc>
                  <a:txBody>
                    <a:bodyPr/>
                    <a:lstStyle/>
                    <a:p>
                      <a:pPr algn="ctr" fontAlgn="ctr"/>
                      <a:r>
                        <a:rPr lang="tr-TR" sz="1600" u="none" strike="noStrike" dirty="0">
                          <a:effectLst/>
                        </a:rPr>
                        <a:t>9</a:t>
                      </a:r>
                      <a:endParaRPr lang="tr-TR" sz="1600" b="1" i="0" u="none" strike="noStrike" dirty="0">
                        <a:effectLst/>
                        <a:latin typeface="Arial Tur"/>
                      </a:endParaRPr>
                    </a:p>
                  </a:txBody>
                  <a:tcPr marL="5318" marR="5318" marT="5318" marB="0" anchor="ctr"/>
                </a:tc>
                <a:tc>
                  <a:txBody>
                    <a:bodyPr/>
                    <a:lstStyle/>
                    <a:p>
                      <a:pPr algn="l" fontAlgn="b"/>
                      <a:r>
                        <a:rPr lang="tr-TR" sz="1600" u="none" strike="noStrike">
                          <a:effectLst/>
                        </a:rPr>
                        <a:t>İş sözleşmesi ile SGK giriş tarihi örtüşüyor mu?</a:t>
                      </a:r>
                      <a:endParaRPr lang="tr-TR" sz="1600" b="0" i="0" u="none" strike="noStrike">
                        <a:effectLst/>
                        <a:latin typeface="Arial Tur"/>
                      </a:endParaRPr>
                    </a:p>
                  </a:txBody>
                  <a:tcPr marL="5318" marR="5318" marT="5318" marB="0" anchor="b"/>
                </a:tc>
              </a:tr>
              <a:tr h="406930">
                <a:tc>
                  <a:txBody>
                    <a:bodyPr/>
                    <a:lstStyle/>
                    <a:p>
                      <a:pPr algn="ctr" fontAlgn="ctr"/>
                      <a:r>
                        <a:rPr lang="tr-TR" sz="1600" u="none" strike="noStrike">
                          <a:effectLst/>
                        </a:rPr>
                        <a:t>10</a:t>
                      </a:r>
                      <a:endParaRPr lang="tr-TR" sz="1600" b="1" i="0" u="none" strike="noStrike">
                        <a:effectLst/>
                        <a:latin typeface="Arial Tur"/>
                      </a:endParaRPr>
                    </a:p>
                  </a:txBody>
                  <a:tcPr marL="5318" marR="5318" marT="5318" marB="0" anchor="ctr"/>
                </a:tc>
                <a:tc>
                  <a:txBody>
                    <a:bodyPr/>
                    <a:lstStyle/>
                    <a:p>
                      <a:pPr algn="l" fontAlgn="b"/>
                      <a:r>
                        <a:rPr lang="tr-TR" sz="1600" u="none" strike="noStrike">
                          <a:effectLst/>
                        </a:rPr>
                        <a:t>SGK bilgileri, bordro, zaman çizelgesi ve iş sözleşmesindeki bilgiler birbiri ile uyumlu mu?</a:t>
                      </a:r>
                      <a:endParaRPr lang="tr-TR" sz="1600" b="0" i="0" u="none" strike="noStrike">
                        <a:effectLst/>
                        <a:latin typeface="Arial Tur"/>
                      </a:endParaRPr>
                    </a:p>
                  </a:txBody>
                  <a:tcPr marL="5318" marR="5318" marT="5318" marB="0" anchor="b"/>
                </a:tc>
              </a:tr>
              <a:tr h="556715">
                <a:tc>
                  <a:txBody>
                    <a:bodyPr/>
                    <a:lstStyle/>
                    <a:p>
                      <a:pPr algn="ctr" fontAlgn="ctr"/>
                      <a:r>
                        <a:rPr lang="tr-TR" sz="1600" u="none" strike="noStrike">
                          <a:effectLst/>
                        </a:rPr>
                        <a:t>11</a:t>
                      </a:r>
                      <a:endParaRPr lang="tr-TR" sz="1600" b="1" i="0" u="none" strike="noStrike">
                        <a:effectLst/>
                        <a:latin typeface="Arial Tur"/>
                      </a:endParaRPr>
                    </a:p>
                  </a:txBody>
                  <a:tcPr marL="5318" marR="5318" marT="5318" marB="0" anchor="ctr"/>
                </a:tc>
                <a:tc>
                  <a:txBody>
                    <a:bodyPr/>
                    <a:lstStyle/>
                    <a:p>
                      <a:pPr algn="l" fontAlgn="b"/>
                      <a:r>
                        <a:rPr lang="tr-TR" sz="1600" u="none" strike="noStrike">
                          <a:effectLst/>
                        </a:rPr>
                        <a:t>Ders saat ücretinin ders ücreti mevzuatına uygun olarak verildiğine ilişkin personelin bağlı olduğu yetkili yönetici yazısı mevcut mu?</a:t>
                      </a:r>
                      <a:endParaRPr lang="tr-TR" sz="1600" b="0" i="0" u="none" strike="noStrike">
                        <a:effectLst/>
                        <a:latin typeface="Arial Tur"/>
                      </a:endParaRPr>
                    </a:p>
                  </a:txBody>
                  <a:tcPr marL="5318" marR="5318" marT="5318" marB="0" anchor="b"/>
                </a:tc>
              </a:tr>
              <a:tr h="282347">
                <a:tc>
                  <a:txBody>
                    <a:bodyPr/>
                    <a:lstStyle/>
                    <a:p>
                      <a:pPr algn="ctr" fontAlgn="ctr"/>
                      <a:r>
                        <a:rPr lang="tr-TR" sz="1600" u="none" strike="noStrike">
                          <a:effectLst/>
                        </a:rPr>
                        <a:t>12</a:t>
                      </a:r>
                      <a:endParaRPr lang="tr-TR" sz="1600" b="1" i="0" u="none" strike="noStrike">
                        <a:effectLst/>
                        <a:latin typeface="Arial Tur"/>
                      </a:endParaRPr>
                    </a:p>
                  </a:txBody>
                  <a:tcPr marL="5318" marR="5318" marT="5318" marB="0" anchor="ctr"/>
                </a:tc>
                <a:tc>
                  <a:txBody>
                    <a:bodyPr/>
                    <a:lstStyle/>
                    <a:p>
                      <a:pPr algn="l" fontAlgn="b"/>
                      <a:r>
                        <a:rPr lang="tr-TR" sz="1600" u="none" strike="noStrike">
                          <a:effectLst/>
                        </a:rPr>
                        <a:t>Zaman çizelgesinde istihdam edilen ve proje sorumlusunun imzaları var mı?</a:t>
                      </a:r>
                      <a:endParaRPr lang="tr-TR" sz="1600" b="0" i="0" u="none" strike="noStrike">
                        <a:effectLst/>
                        <a:latin typeface="Arial Tur"/>
                      </a:endParaRPr>
                    </a:p>
                  </a:txBody>
                  <a:tcPr marL="5318" marR="5318" marT="5318" marB="0" anchor="b"/>
                </a:tc>
              </a:tr>
              <a:tr h="1085146">
                <a:tc>
                  <a:txBody>
                    <a:bodyPr/>
                    <a:lstStyle/>
                    <a:p>
                      <a:pPr algn="ctr" fontAlgn="ctr"/>
                      <a:r>
                        <a:rPr lang="tr-TR" sz="1600" u="none" strike="noStrike">
                          <a:effectLst/>
                        </a:rPr>
                        <a:t>13</a:t>
                      </a:r>
                      <a:endParaRPr lang="tr-TR" sz="1600" b="1" i="0" u="none" strike="noStrike">
                        <a:effectLst/>
                        <a:latin typeface="Arial Tur"/>
                      </a:endParaRPr>
                    </a:p>
                  </a:txBody>
                  <a:tcPr marL="5318" marR="5318" marT="5318" marB="0" anchor="ctr"/>
                </a:tc>
                <a:tc>
                  <a:txBody>
                    <a:bodyPr/>
                    <a:lstStyle/>
                    <a:p>
                      <a:pPr algn="l" fontAlgn="b"/>
                      <a:r>
                        <a:rPr lang="tr-TR" sz="1600" u="none" strike="noStrike" dirty="0">
                          <a:effectLst/>
                        </a:rPr>
                        <a:t>Gündelik ve </a:t>
                      </a:r>
                      <a:r>
                        <a:rPr lang="tr-TR" sz="1600" u="none" strike="noStrike" dirty="0" err="1">
                          <a:effectLst/>
                        </a:rPr>
                        <a:t>harcirah</a:t>
                      </a:r>
                      <a:r>
                        <a:rPr lang="tr-TR" sz="1600" u="none" strike="noStrike" dirty="0">
                          <a:effectLst/>
                        </a:rPr>
                        <a:t> ödemelerinde Görevlendirme belgesi yetkili organ tarafından (yolculuk edenin bağlı olduğu kurum) imzalanmış  ve kendi kurumu tarafından (duruma göre yolluksuz ve </a:t>
                      </a:r>
                      <a:r>
                        <a:rPr lang="tr-TR" sz="1600" u="none" strike="noStrike" dirty="0" err="1">
                          <a:effectLst/>
                        </a:rPr>
                        <a:t>gündeliksiz</a:t>
                      </a:r>
                      <a:r>
                        <a:rPr lang="tr-TR" sz="1600" u="none" strike="noStrike" dirty="0">
                          <a:effectLst/>
                        </a:rPr>
                        <a:t> görevlendirildiğini gösteren) harcırahın proje kapsamında alınacağı belirtilmiş yazı mevcut mu?</a:t>
                      </a:r>
                      <a:endParaRPr lang="tr-TR" sz="1600" b="0" i="0" u="none" strike="noStrike" dirty="0">
                        <a:effectLst/>
                        <a:latin typeface="Arial Tur"/>
                      </a:endParaRPr>
                    </a:p>
                  </a:txBody>
                  <a:tcPr marL="5318" marR="5318" marT="5318" marB="0" anchor="b"/>
                </a:tc>
              </a:tr>
              <a:tr h="678216">
                <a:tc>
                  <a:txBody>
                    <a:bodyPr/>
                    <a:lstStyle/>
                    <a:p>
                      <a:pPr algn="ctr" fontAlgn="ctr"/>
                      <a:r>
                        <a:rPr lang="tr-TR" sz="1600" u="none" strike="noStrike">
                          <a:effectLst/>
                        </a:rPr>
                        <a:t>14</a:t>
                      </a:r>
                      <a:endParaRPr lang="tr-TR" sz="1600" b="1" i="0" u="none" strike="noStrike">
                        <a:effectLst/>
                        <a:latin typeface="Arial Tur"/>
                      </a:endParaRPr>
                    </a:p>
                  </a:txBody>
                  <a:tcPr marL="5318" marR="5318" marT="5318" marB="0" anchor="ctr"/>
                </a:tc>
                <a:tc>
                  <a:txBody>
                    <a:bodyPr/>
                    <a:lstStyle/>
                    <a:p>
                      <a:pPr algn="l" fontAlgn="b"/>
                      <a:r>
                        <a:rPr lang="tr-TR" sz="1600" u="none" strike="noStrike">
                          <a:effectLst/>
                        </a:rPr>
                        <a:t>Gündelik ve harcirah ödemelerinde Kamu görevlileri için kendi harcırah mevzuatına uygun biçimde harcırah aldığına ilişkin personelin bağlı olduğu yetkili yönetici yazısı mevcut mu?</a:t>
                      </a:r>
                      <a:endParaRPr lang="tr-TR" sz="1600" b="0" i="0" u="none" strike="noStrike">
                        <a:effectLst/>
                        <a:latin typeface="Arial Tur"/>
                      </a:endParaRPr>
                    </a:p>
                  </a:txBody>
                  <a:tcPr marL="5318" marR="5318" marT="5318" marB="0" anchor="b"/>
                </a:tc>
              </a:tr>
              <a:tr h="282347">
                <a:tc>
                  <a:txBody>
                    <a:bodyPr/>
                    <a:lstStyle/>
                    <a:p>
                      <a:pPr algn="ctr" fontAlgn="ctr"/>
                      <a:r>
                        <a:rPr lang="tr-TR" sz="1600" u="none" strike="noStrike">
                          <a:effectLst/>
                        </a:rPr>
                        <a:t>15</a:t>
                      </a:r>
                      <a:endParaRPr lang="tr-TR" sz="1600" b="1" i="0" u="none" strike="noStrike">
                        <a:effectLst/>
                        <a:latin typeface="Arial Tur"/>
                      </a:endParaRPr>
                    </a:p>
                  </a:txBody>
                  <a:tcPr marL="5318" marR="5318" marT="5318" marB="0" anchor="ctr"/>
                </a:tc>
                <a:tc>
                  <a:txBody>
                    <a:bodyPr/>
                    <a:lstStyle/>
                    <a:p>
                      <a:pPr algn="l" fontAlgn="b"/>
                      <a:r>
                        <a:rPr lang="tr-TR" sz="1600" u="none" strike="noStrike">
                          <a:effectLst/>
                        </a:rPr>
                        <a:t>Harcırah formu, beyan eden kişi ve proje sorumlusu tarafından imzalanmış mı?</a:t>
                      </a:r>
                      <a:endParaRPr lang="tr-TR" sz="1600" b="0" i="0" u="none" strike="noStrike">
                        <a:effectLst/>
                        <a:latin typeface="Arial Tur"/>
                      </a:endParaRPr>
                    </a:p>
                  </a:txBody>
                  <a:tcPr marL="5318" marR="5318" marT="5318" marB="0" anchor="b"/>
                </a:tc>
              </a:tr>
              <a:tr h="282347">
                <a:tc>
                  <a:txBody>
                    <a:bodyPr/>
                    <a:lstStyle/>
                    <a:p>
                      <a:pPr algn="ctr" fontAlgn="ctr"/>
                      <a:r>
                        <a:rPr lang="tr-TR" sz="1600" u="none" strike="noStrike">
                          <a:effectLst/>
                        </a:rPr>
                        <a:t>16</a:t>
                      </a:r>
                      <a:endParaRPr lang="tr-TR" sz="1600" b="1" i="0" u="none" strike="noStrike">
                        <a:effectLst/>
                        <a:latin typeface="Arial Tur"/>
                      </a:endParaRPr>
                    </a:p>
                  </a:txBody>
                  <a:tcPr marL="5318" marR="5318" marT="5318" marB="0" anchor="ctr"/>
                </a:tc>
                <a:tc>
                  <a:txBody>
                    <a:bodyPr/>
                    <a:lstStyle/>
                    <a:p>
                      <a:pPr algn="l" fontAlgn="b"/>
                      <a:r>
                        <a:rPr lang="it-IT" sz="1600" u="none" strike="noStrike">
                          <a:effectLst/>
                        </a:rPr>
                        <a:t>Fatura tarihi uygulama dönemi içinde mi?</a:t>
                      </a:r>
                      <a:endParaRPr lang="it-IT" sz="1600" b="0" i="0" u="none" strike="noStrike">
                        <a:effectLst/>
                        <a:latin typeface="Arial Tur"/>
                      </a:endParaRPr>
                    </a:p>
                  </a:txBody>
                  <a:tcPr marL="5318" marR="5318" marT="5318" marB="0" anchor="b"/>
                </a:tc>
              </a:tr>
              <a:tr h="282347">
                <a:tc>
                  <a:txBody>
                    <a:bodyPr/>
                    <a:lstStyle/>
                    <a:p>
                      <a:pPr algn="ctr" fontAlgn="ctr"/>
                      <a:r>
                        <a:rPr lang="tr-TR" sz="1600" u="none" strike="noStrike">
                          <a:effectLst/>
                        </a:rPr>
                        <a:t>17</a:t>
                      </a:r>
                      <a:endParaRPr lang="tr-TR" sz="1600" b="1" i="0" u="none" strike="noStrike">
                        <a:effectLst/>
                        <a:latin typeface="Arial Tur"/>
                      </a:endParaRPr>
                    </a:p>
                  </a:txBody>
                  <a:tcPr marL="5318" marR="5318" marT="5318" marB="0" anchor="ctr"/>
                </a:tc>
                <a:tc>
                  <a:txBody>
                    <a:bodyPr/>
                    <a:lstStyle/>
                    <a:p>
                      <a:pPr algn="l" fontAlgn="b"/>
                      <a:r>
                        <a:rPr lang="tr-TR" sz="1600" u="none" strike="noStrike">
                          <a:effectLst/>
                        </a:rPr>
                        <a:t>Fatura imzalı ve kaşeli mi?</a:t>
                      </a:r>
                      <a:endParaRPr lang="tr-TR" sz="1600" b="0" i="0" u="none" strike="noStrike">
                        <a:effectLst/>
                        <a:latin typeface="Arial Tur"/>
                      </a:endParaRPr>
                    </a:p>
                  </a:txBody>
                  <a:tcPr marL="5318" marR="5318" marT="5318" marB="0" anchor="b"/>
                </a:tc>
              </a:tr>
              <a:tr h="282347">
                <a:tc>
                  <a:txBody>
                    <a:bodyPr/>
                    <a:lstStyle/>
                    <a:p>
                      <a:pPr algn="ctr" fontAlgn="ctr"/>
                      <a:r>
                        <a:rPr lang="tr-TR" sz="1600" u="none" strike="noStrike">
                          <a:effectLst/>
                        </a:rPr>
                        <a:t>18</a:t>
                      </a:r>
                      <a:endParaRPr lang="tr-TR" sz="1600" b="1" i="0" u="none" strike="noStrike">
                        <a:effectLst/>
                        <a:latin typeface="Arial Tur"/>
                      </a:endParaRPr>
                    </a:p>
                  </a:txBody>
                  <a:tcPr marL="5318" marR="5318" marT="5318" marB="0" anchor="ctr"/>
                </a:tc>
                <a:tc>
                  <a:txBody>
                    <a:bodyPr/>
                    <a:lstStyle/>
                    <a:p>
                      <a:pPr algn="l" fontAlgn="b"/>
                      <a:r>
                        <a:rPr lang="tr-TR" sz="1600" u="none" strike="noStrike" dirty="0">
                          <a:effectLst/>
                        </a:rPr>
                        <a:t>Fatura üzerinde değişiklik varsa imzalı ve kaşeli mi?</a:t>
                      </a:r>
                      <a:endParaRPr lang="tr-TR" sz="1600" b="0" i="0" u="none" strike="noStrike" dirty="0">
                        <a:effectLst/>
                        <a:latin typeface="Arial Tur"/>
                      </a:endParaRPr>
                    </a:p>
                  </a:txBody>
                  <a:tcPr marL="5318" marR="5318" marT="5318" marB="0" anchor="b"/>
                </a:tc>
              </a:tr>
            </a:tbl>
          </a:graphicData>
        </a:graphic>
      </p:graphicFrame>
    </p:spTree>
    <p:extLst>
      <p:ext uri="{BB962C8B-B14F-4D97-AF65-F5344CB8AC3E}">
        <p14:creationId xmlns:p14="http://schemas.microsoft.com/office/powerpoint/2010/main" val="382773890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Proje Muhasebesi ve Ödeme Süreci</a:t>
            </a:r>
            <a:endParaRPr lang="tr-TR" sz="2800" b="1" dirty="0">
              <a:effectLst>
                <a:outerShdw blurRad="38100" dist="38100" dir="2700000" algn="tl">
                  <a:srgbClr val="000000">
                    <a:alpha val="43137"/>
                  </a:srgbClr>
                </a:outerShdw>
              </a:effectLst>
              <a:latin typeface="Cambria" pitchFamily="18" charset="0"/>
            </a:endParaRPr>
          </a:p>
        </p:txBody>
      </p:sp>
      <p:sp>
        <p:nvSpPr>
          <p:cNvPr id="6" name="Metin kutusu 5"/>
          <p:cNvSpPr txBox="1"/>
          <p:nvPr/>
        </p:nvSpPr>
        <p:spPr>
          <a:xfrm>
            <a:off x="683568" y="1475492"/>
            <a:ext cx="7704856" cy="3785652"/>
          </a:xfrm>
          <a:prstGeom prst="rect">
            <a:avLst/>
          </a:prstGeom>
          <a:noFill/>
        </p:spPr>
        <p:txBody>
          <a:bodyPr wrap="square" rtlCol="0">
            <a:spAutoFit/>
          </a:bodyPr>
          <a:lstStyle/>
          <a:p>
            <a:r>
              <a:rPr lang="tr-TR" sz="2400" dirty="0" smtClean="0"/>
              <a:t>Sözleşme uyarınca 3 ayrı ödeme alınabilmektedir:</a:t>
            </a:r>
          </a:p>
          <a:p>
            <a:r>
              <a:rPr lang="tr-TR" sz="2400" b="1" dirty="0" smtClean="0">
                <a:effectLst>
                  <a:glow rad="571500">
                    <a:schemeClr val="bg1">
                      <a:lumMod val="75000"/>
                      <a:alpha val="40000"/>
                    </a:schemeClr>
                  </a:glow>
                </a:effectLst>
              </a:rPr>
              <a:t>Ön Ödeme</a:t>
            </a:r>
          </a:p>
          <a:p>
            <a:pPr marL="800100" lvl="1" indent="-342900">
              <a:buFont typeface="Arial" pitchFamily="34" charset="0"/>
              <a:buChar char="•"/>
            </a:pPr>
            <a:r>
              <a:rPr lang="tr-TR" sz="2400" dirty="0" smtClean="0"/>
              <a:t>Sözleşme ve destekleyici belgeler eksiksiz</a:t>
            </a:r>
          </a:p>
          <a:p>
            <a:pPr marL="800100" lvl="1" indent="-342900">
              <a:buFont typeface="Arial" pitchFamily="34" charset="0"/>
              <a:buChar char="•"/>
            </a:pPr>
            <a:r>
              <a:rPr lang="tr-TR" sz="2400" dirty="0" smtClean="0"/>
              <a:t>Teminat sağlandı </a:t>
            </a:r>
          </a:p>
          <a:p>
            <a:pPr marL="800100" lvl="1" indent="-342900">
              <a:buFont typeface="Arial" pitchFamily="34" charset="0"/>
              <a:buChar char="•"/>
            </a:pPr>
            <a:r>
              <a:rPr lang="tr-TR" sz="2400" dirty="0" smtClean="0"/>
              <a:t>Damga vergisi ödendi</a:t>
            </a:r>
          </a:p>
          <a:p>
            <a:pPr marL="800100" lvl="1" indent="-342900">
              <a:buFont typeface="Arial" pitchFamily="34" charset="0"/>
              <a:buChar char="•"/>
            </a:pPr>
            <a:r>
              <a:rPr lang="tr-TR" sz="2400" dirty="0" smtClean="0"/>
              <a:t>Vergi ve SGK borcu olmadığını gösterir belge sağlandı</a:t>
            </a:r>
          </a:p>
          <a:p>
            <a:pPr marL="800100" lvl="1" indent="-342900">
              <a:buFont typeface="Arial" pitchFamily="34" charset="0"/>
              <a:buChar char="•"/>
            </a:pPr>
            <a:r>
              <a:rPr lang="tr-TR" sz="2400" dirty="0" smtClean="0"/>
              <a:t>Kapasite raporu alındı</a:t>
            </a:r>
          </a:p>
          <a:p>
            <a:pPr marL="800100" lvl="1" indent="-342900">
              <a:buFont typeface="Arial" pitchFamily="34" charset="0"/>
              <a:buChar char="•"/>
            </a:pPr>
            <a:endParaRPr lang="tr-TR" sz="2400" dirty="0" smtClean="0"/>
          </a:p>
          <a:p>
            <a:pPr marL="800100" lvl="1" indent="-342900">
              <a:buFont typeface="Arial" pitchFamily="34" charset="0"/>
              <a:buChar char="•"/>
            </a:pPr>
            <a:endParaRPr lang="tr-TR" sz="2400" dirty="0"/>
          </a:p>
          <a:p>
            <a:pPr lvl="1"/>
            <a:endParaRPr lang="tr-TR" sz="2400" dirty="0"/>
          </a:p>
        </p:txBody>
      </p:sp>
      <p:sp>
        <p:nvSpPr>
          <p:cNvPr id="9" name="Metin kutusu 8"/>
          <p:cNvSpPr txBox="1"/>
          <p:nvPr/>
        </p:nvSpPr>
        <p:spPr>
          <a:xfrm>
            <a:off x="683568" y="4100879"/>
            <a:ext cx="7704856" cy="830997"/>
          </a:xfrm>
          <a:prstGeom prst="rect">
            <a:avLst/>
          </a:prstGeom>
          <a:noFill/>
        </p:spPr>
        <p:txBody>
          <a:bodyPr wrap="square" rtlCol="0">
            <a:spAutoFit/>
          </a:bodyPr>
          <a:lstStyle/>
          <a:p>
            <a:r>
              <a:rPr lang="tr-TR" sz="2400" b="1" dirty="0">
                <a:effectLst>
                  <a:glow rad="571500">
                    <a:schemeClr val="bg1">
                      <a:lumMod val="75000"/>
                      <a:alpha val="40000"/>
                    </a:schemeClr>
                  </a:glow>
                </a:effectLst>
              </a:rPr>
              <a:t>Ara Ödeme</a:t>
            </a:r>
          </a:p>
          <a:p>
            <a:pPr marL="800100" lvl="1" indent="-342900">
              <a:buFont typeface="Arial" pitchFamily="34" charset="0"/>
              <a:buChar char="•"/>
            </a:pPr>
            <a:r>
              <a:rPr lang="tr-TR" sz="2400" dirty="0" smtClean="0"/>
              <a:t>Ara mali ve teknik rapor eksiksiz sunuldu ve onaylandı</a:t>
            </a:r>
          </a:p>
        </p:txBody>
      </p:sp>
      <p:sp>
        <p:nvSpPr>
          <p:cNvPr id="10" name="Metin kutusu 9"/>
          <p:cNvSpPr txBox="1"/>
          <p:nvPr/>
        </p:nvSpPr>
        <p:spPr>
          <a:xfrm>
            <a:off x="683568" y="4964975"/>
            <a:ext cx="7848872" cy="1200329"/>
          </a:xfrm>
          <a:prstGeom prst="rect">
            <a:avLst/>
          </a:prstGeom>
          <a:noFill/>
        </p:spPr>
        <p:txBody>
          <a:bodyPr wrap="square" rtlCol="0">
            <a:spAutoFit/>
          </a:bodyPr>
          <a:lstStyle/>
          <a:p>
            <a:r>
              <a:rPr lang="tr-TR" sz="2400" b="1" dirty="0">
                <a:effectLst>
                  <a:glow rad="571500">
                    <a:schemeClr val="bg1">
                      <a:lumMod val="75000"/>
                      <a:alpha val="40000"/>
                    </a:schemeClr>
                  </a:glow>
                </a:effectLst>
              </a:rPr>
              <a:t>Nihai Ödeme</a:t>
            </a:r>
          </a:p>
          <a:p>
            <a:pPr marL="800100" lvl="1" indent="-342900">
              <a:buFont typeface="Arial" pitchFamily="34" charset="0"/>
              <a:buChar char="•"/>
            </a:pPr>
            <a:r>
              <a:rPr lang="tr-TR" sz="2400" dirty="0" smtClean="0"/>
              <a:t>Nihai mali ve teknik rapor eksiksiz sunuldu ve onaylandı</a:t>
            </a:r>
          </a:p>
          <a:p>
            <a:pPr marL="800100" lvl="1" indent="-342900">
              <a:buFont typeface="Arial" pitchFamily="34" charset="0"/>
              <a:buChar char="•"/>
            </a:pPr>
            <a:r>
              <a:rPr lang="tr-TR" sz="2400" dirty="0" smtClean="0"/>
              <a:t>Harcama teyit raporu sunuldu</a:t>
            </a:r>
          </a:p>
        </p:txBody>
      </p:sp>
      <p:sp>
        <p:nvSpPr>
          <p:cNvPr id="7"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34</a:t>
            </a:fld>
            <a:endParaRPr lang="tr-TR" dirty="0"/>
          </a:p>
        </p:txBody>
      </p:sp>
    </p:spTree>
    <p:extLst>
      <p:ext uri="{BB962C8B-B14F-4D97-AF65-F5344CB8AC3E}">
        <p14:creationId xmlns:p14="http://schemas.microsoft.com/office/powerpoint/2010/main" val="2007942882"/>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EĞİTİM PROGRAMI İÇERİĞİ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Diyagram 5"/>
          <p:cNvGraphicFramePr/>
          <p:nvPr>
            <p:extLst>
              <p:ext uri="{D42A27DB-BD31-4B8C-83A1-F6EECF244321}">
                <p14:modId xmlns:p14="http://schemas.microsoft.com/office/powerpoint/2010/main" val="1743186181"/>
              </p:ext>
            </p:extLst>
          </p:nvPr>
        </p:nvGraphicFramePr>
        <p:xfrm>
          <a:off x="179512" y="1397000"/>
          <a:ext cx="8712968"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381955060"/>
              </p:ext>
            </p:extLst>
          </p:nvPr>
        </p:nvGraphicFramePr>
        <p:xfrm>
          <a:off x="179512" y="3269208"/>
          <a:ext cx="8712968"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312034112"/>
              </p:ext>
            </p:extLst>
          </p:nvPr>
        </p:nvGraphicFramePr>
        <p:xfrm>
          <a:off x="179512" y="5141416"/>
          <a:ext cx="2664296"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15433317"/>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lstStyle/>
          <a:p>
            <a:r>
              <a:rPr lang="tr-TR" b="1" dirty="0" smtClean="0">
                <a:effectLst>
                  <a:outerShdw blurRad="38100" dist="38100" dir="2700000" algn="tl">
                    <a:srgbClr val="000000">
                      <a:alpha val="43137"/>
                    </a:srgbClr>
                  </a:outerShdw>
                </a:effectLst>
                <a:latin typeface="Cambria" pitchFamily="18" charset="0"/>
              </a:rPr>
              <a:t>SATIN ALMA</a:t>
            </a:r>
            <a:endParaRPr lang="tr-TR" b="1" dirty="0">
              <a:effectLst>
                <a:outerShdw blurRad="38100" dist="38100" dir="2700000" algn="tl">
                  <a:srgbClr val="000000">
                    <a:alpha val="43137"/>
                  </a:srgbClr>
                </a:outerShdw>
              </a:effectLst>
              <a:latin typeface="Cambria" pitchFamily="18" charset="0"/>
            </a:endParaRPr>
          </a:p>
        </p:txBody>
      </p:sp>
      <p:pic>
        <p:nvPicPr>
          <p:cNvPr id="1026" name="Picture 2" descr="C:\Users\İzleme Birim Başkanı\AppData\Local\Microsoft\Windows\Temporary Internet Files\Content.IE5\F25ZR7Z7\MC9003835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3474" y="2796406"/>
            <a:ext cx="4832782" cy="2792834"/>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427984" y="1772816"/>
            <a:ext cx="3744416" cy="1152128"/>
          </a:xfrm>
          <a:prstGeom prst="rect">
            <a:avLst/>
          </a:prstGeom>
          <a:effectLst>
            <a:innerShdw blurRad="63500" dist="50800" dir="13500000">
              <a:prstClr val="black">
                <a:alpha val="50000"/>
              </a:prstClr>
            </a:innerShdw>
          </a:effectLst>
          <a:scene3d>
            <a:camera prst="perspectiveHeroicExtremeLeftFacing"/>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b="1" dirty="0" smtClean="0">
                <a:solidFill>
                  <a:schemeClr val="tx1"/>
                </a:solidFill>
              </a:rPr>
              <a:t>Harcamalar, izleme uzmanının bilgisi dahilinde yapılmalıdır</a:t>
            </a:r>
            <a:endParaRPr lang="tr-TR" sz="2000" b="1" dirty="0">
              <a:solidFill>
                <a:schemeClr val="tx1"/>
              </a:solidFill>
            </a:endParaRPr>
          </a:p>
        </p:txBody>
      </p:sp>
      <p:sp>
        <p:nvSpPr>
          <p:cNvPr id="7"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36</a:t>
            </a:fld>
            <a:endParaRPr lang="tr-TR" dirty="0"/>
          </a:p>
        </p:txBody>
      </p:sp>
    </p:spTree>
    <p:extLst>
      <p:ext uri="{BB962C8B-B14F-4D97-AF65-F5344CB8AC3E}">
        <p14:creationId xmlns:p14="http://schemas.microsoft.com/office/powerpoint/2010/main" val="2190002495"/>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tr-TR" sz="3200" b="1" dirty="0">
                <a:effectLst>
                  <a:outerShdw blurRad="38100" dist="38100" dir="2700000" algn="tl">
                    <a:srgbClr val="000000">
                      <a:alpha val="43137"/>
                    </a:srgbClr>
                  </a:outerShdw>
                </a:effectLst>
                <a:latin typeface="Cambria" pitchFamily="18" charset="0"/>
                <a:ea typeface="Tahoma" pitchFamily="34" charset="0"/>
                <a:cs typeface="Tahoma" pitchFamily="34" charset="0"/>
              </a:rPr>
              <a:t>Doğru Harcama!</a:t>
            </a:r>
          </a:p>
        </p:txBody>
      </p:sp>
      <p:sp>
        <p:nvSpPr>
          <p:cNvPr id="3" name="İçerik Yer Tutucusu 2"/>
          <p:cNvSpPr>
            <a:spLocks noGrp="1"/>
          </p:cNvSpPr>
          <p:nvPr>
            <p:ph idx="1"/>
          </p:nvPr>
        </p:nvSpPr>
        <p:spPr>
          <a:xfrm>
            <a:off x="4427984" y="2924944"/>
            <a:ext cx="4374459" cy="3124944"/>
          </a:xfrm>
        </p:spPr>
        <p:txBody>
          <a:bodyPr>
            <a:normAutofit lnSpcReduction="10000"/>
          </a:bodyPr>
          <a:lstStyle/>
          <a:p>
            <a:pPr>
              <a:spcAft>
                <a:spcPts val="600"/>
              </a:spcAft>
            </a:pPr>
            <a:r>
              <a:rPr lang="tr-TR" sz="2800" i="1" dirty="0" smtClean="0">
                <a:solidFill>
                  <a:schemeClr val="tx2">
                    <a:lumMod val="75000"/>
                  </a:schemeClr>
                </a:solidFill>
              </a:rPr>
              <a:t>proje hedeflerinin ve amaçlarının detaylı bir şekilde açıklanması</a:t>
            </a:r>
          </a:p>
          <a:p>
            <a:pPr>
              <a:spcAft>
                <a:spcPts val="600"/>
              </a:spcAft>
            </a:pPr>
            <a:r>
              <a:rPr lang="tr-TR" sz="2800" i="1" dirty="0" smtClean="0">
                <a:solidFill>
                  <a:schemeClr val="tx2">
                    <a:lumMod val="75000"/>
                  </a:schemeClr>
                </a:solidFill>
              </a:rPr>
              <a:t>adillik, doğruluk ve şeffaflık</a:t>
            </a:r>
          </a:p>
          <a:p>
            <a:pPr>
              <a:spcAft>
                <a:spcPts val="600"/>
              </a:spcAft>
            </a:pPr>
            <a:r>
              <a:rPr lang="tr-TR" sz="2800" i="1" dirty="0" smtClean="0">
                <a:solidFill>
                  <a:schemeClr val="tx2">
                    <a:lumMod val="75000"/>
                  </a:schemeClr>
                </a:solidFill>
              </a:rPr>
              <a:t>ekonomiklik ve paranın en etkin kullanımı</a:t>
            </a:r>
            <a:endParaRPr lang="tr-TR" sz="2800" i="1" dirty="0">
              <a:solidFill>
                <a:schemeClr val="tx2">
                  <a:lumMod val="75000"/>
                </a:schemeClr>
              </a:solidFill>
            </a:endParaRPr>
          </a:p>
        </p:txBody>
      </p:sp>
      <p:sp>
        <p:nvSpPr>
          <p:cNvPr id="6" name="Dikdörtgen 5"/>
          <p:cNvSpPr/>
          <p:nvPr/>
        </p:nvSpPr>
        <p:spPr>
          <a:xfrm>
            <a:off x="4572000" y="1916832"/>
            <a:ext cx="4485678" cy="954107"/>
          </a:xfrm>
          <a:prstGeom prst="rect">
            <a:avLst/>
          </a:prstGeom>
        </p:spPr>
        <p:txBody>
          <a:bodyPr wrap="square">
            <a:spAutoFit/>
          </a:bodyPr>
          <a:lstStyle/>
          <a:p>
            <a:pPr defTabSz="457200" fontAlgn="base">
              <a:spcBef>
                <a:spcPct val="20000"/>
              </a:spcBef>
              <a:spcAft>
                <a:spcPct val="0"/>
              </a:spcAft>
            </a:pPr>
            <a:r>
              <a:rPr lang="tr-TR" sz="2800" b="1" dirty="0" smtClean="0">
                <a:solidFill>
                  <a:prstClr val="black"/>
                </a:solidFill>
                <a:ea typeface="Geneva" pitchFamily="-65" charset="-128"/>
              </a:rPr>
              <a:t>MAL alımı, HİZMET temini ve YAPIM işlerinde</a:t>
            </a:r>
            <a:r>
              <a:rPr lang="tr-TR" sz="2800" b="1" dirty="0">
                <a:solidFill>
                  <a:prstClr val="black"/>
                </a:solidFill>
                <a:ea typeface="Geneva" pitchFamily="-65" charset="-128"/>
              </a:rPr>
              <a:t>;</a:t>
            </a:r>
          </a:p>
        </p:txBody>
      </p:sp>
      <p:pic>
        <p:nvPicPr>
          <p:cNvPr id="8" name="Picture 2" descr="C:\Users\İzleme Birim Başkanı\AppData\Local\Microsoft\Windows\Temporary Internet Files\Content.IE5\CGT40YSV\MC9004384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060847"/>
            <a:ext cx="4248472" cy="3831211"/>
          </a:xfrm>
          <a:prstGeom prst="rect">
            <a:avLst/>
          </a:prstGeom>
          <a:noFill/>
          <a:extLst>
            <a:ext uri="{909E8E84-426E-40DD-AFC4-6F175D3DCCD1}">
              <a14:hiddenFill xmlns:a14="http://schemas.microsoft.com/office/drawing/2010/main">
                <a:solidFill>
                  <a:srgbClr val="FFFFFF"/>
                </a:solidFill>
              </a14:hiddenFill>
            </a:ext>
          </a:extLst>
        </p:spPr>
      </p:pic>
      <p:sp>
        <p:nvSpPr>
          <p:cNvPr id="7"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37</a:t>
            </a:fld>
            <a:endParaRPr lang="tr-TR" dirty="0"/>
          </a:p>
        </p:txBody>
      </p:sp>
    </p:spTree>
    <p:extLst>
      <p:ext uri="{BB962C8B-B14F-4D97-AF65-F5344CB8AC3E}">
        <p14:creationId xmlns:p14="http://schemas.microsoft.com/office/powerpoint/2010/main" val="2527053728"/>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2204864"/>
            <a:ext cx="3312368" cy="3312368"/>
          </a:xfrm>
          <a:noFill/>
          <a:ln>
            <a:noFill/>
          </a:ln>
          <a:effectLst/>
          <a:scene3d>
            <a:camera prst="orthographicFront"/>
            <a:lightRig rig="contrasting" dir="t">
              <a:rot lat="0" lon="0" rev="1500000"/>
            </a:lightRig>
          </a:scene3d>
          <a:sp3d prstMaterial="metal"/>
        </p:spPr>
        <p:txBody>
          <a:bodyPr/>
          <a:lstStyle/>
          <a:p>
            <a:pPr marL="0" indent="0">
              <a:buNone/>
            </a:pPr>
            <a:r>
              <a:rPr lang="tr-TR" sz="2400" b="1" dirty="0" smtClean="0"/>
              <a:t>Satın </a:t>
            </a:r>
            <a:r>
              <a:rPr lang="tr-TR" sz="2400" b="1" dirty="0"/>
              <a:t>alma faaliyetlerinde uyulması gereken kurallar yararlanıcının yasal statüsüne göre belirlenmiştir</a:t>
            </a:r>
            <a:r>
              <a:rPr lang="tr-TR" sz="2400" b="1" dirty="0" smtClean="0"/>
              <a:t>. </a:t>
            </a:r>
          </a:p>
          <a:p>
            <a:pPr marL="0" indent="0">
              <a:buNone/>
            </a:pPr>
            <a:r>
              <a:rPr lang="tr-TR" sz="2400" b="1" dirty="0" smtClean="0"/>
              <a:t>Ortaklık açısından da aynı durum geçerlidir.</a:t>
            </a:r>
            <a:endParaRPr lang="tr-TR" sz="2400" b="1" dirty="0"/>
          </a:p>
        </p:txBody>
      </p:sp>
      <p:graphicFrame>
        <p:nvGraphicFramePr>
          <p:cNvPr id="5" name="Diyagram 4"/>
          <p:cNvGraphicFramePr/>
          <p:nvPr>
            <p:extLst>
              <p:ext uri="{D42A27DB-BD31-4B8C-83A1-F6EECF244321}">
                <p14:modId xmlns:p14="http://schemas.microsoft.com/office/powerpoint/2010/main" val="554574500"/>
              </p:ext>
            </p:extLst>
          </p:nvPr>
        </p:nvGraphicFramePr>
        <p:xfrm>
          <a:off x="3059832" y="836712"/>
          <a:ext cx="564028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Başlık 1"/>
          <p:cNvSpPr>
            <a:spLocks noGrp="1"/>
          </p:cNvSpPr>
          <p:nvPr>
            <p:ph type="title"/>
          </p:nvPr>
        </p:nvSpPr>
        <p:spPr>
          <a:xfrm>
            <a:off x="457200" y="274638"/>
            <a:ext cx="8229600" cy="1143000"/>
          </a:xfrm>
        </p:spPr>
        <p:txBody>
          <a:bodyPr/>
          <a:lstStyle/>
          <a:p>
            <a:r>
              <a:rPr lang="tr-TR" sz="3200" b="1" dirty="0" smtClean="0">
                <a:effectLst>
                  <a:outerShdw blurRad="38100" dist="38100" dir="2700000" algn="tl">
                    <a:srgbClr val="000000">
                      <a:alpha val="43137"/>
                    </a:srgbClr>
                  </a:outerShdw>
                </a:effectLst>
                <a:latin typeface="Cambria" pitchFamily="18" charset="0"/>
              </a:rPr>
              <a:t>Hangi Harcama Usulüne Tabisiniz?</a:t>
            </a:r>
            <a:endParaRPr lang="tr-TR" sz="3200" b="1" dirty="0">
              <a:effectLst>
                <a:outerShdw blurRad="38100" dist="38100" dir="2700000" algn="tl">
                  <a:srgbClr val="000000">
                    <a:alpha val="43137"/>
                  </a:srgbClr>
                </a:outerShdw>
              </a:effectLst>
              <a:latin typeface="Cambria" pitchFamily="18" charset="0"/>
            </a:endParaRPr>
          </a:p>
        </p:txBody>
      </p:sp>
      <p:sp>
        <p:nvSpPr>
          <p:cNvPr id="7"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38</a:t>
            </a:fld>
            <a:endParaRPr lang="tr-TR" dirty="0"/>
          </a:p>
        </p:txBody>
      </p:sp>
    </p:spTree>
    <p:extLst>
      <p:ext uri="{BB962C8B-B14F-4D97-AF65-F5344CB8AC3E}">
        <p14:creationId xmlns:p14="http://schemas.microsoft.com/office/powerpoint/2010/main" val="479890405"/>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zleme Birim Başkanı\AppData\Local\Microsoft\Windows\Temporary Internet Files\Content.IE5\I706CC5J\MC9004414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995936" y="2999854"/>
            <a:ext cx="4787753" cy="1077218"/>
          </a:xfrm>
          <a:prstGeom prst="rect">
            <a:avLst/>
          </a:prstGeom>
          <a:noFill/>
        </p:spPr>
        <p:txBody>
          <a:bodyPr wrap="square" lIns="91440" tIns="45720" rIns="91440" bIns="45720">
            <a:spAutoFit/>
          </a:bodyPr>
          <a:lstStyle/>
          <a:p>
            <a:r>
              <a:rPr lang="tr-TR" sz="3200" dirty="0" smtClean="0">
                <a:ln w="18415" cmpd="sng">
                  <a:solidFill>
                    <a:schemeClr val="tx1">
                      <a:lumMod val="95000"/>
                      <a:lumOff val="5000"/>
                    </a:schemeClr>
                  </a:solidFill>
                  <a:prstDash val="solid"/>
                </a:ln>
                <a:effectLst>
                  <a:outerShdw blurRad="50800" dist="38100" dir="2700000" algn="tl" rotWithShape="0">
                    <a:prstClr val="black">
                      <a:alpha val="40000"/>
                    </a:prstClr>
                  </a:outerShdw>
                </a:effectLst>
              </a:rPr>
              <a:t>Satın Alma Kuralları Nelerdir?</a:t>
            </a:r>
            <a:endParaRPr lang="tr-TR" sz="3200" dirty="0">
              <a:ln w="18415" cmpd="sng">
                <a:solidFill>
                  <a:schemeClr val="tx1">
                    <a:lumMod val="95000"/>
                    <a:lumOff val="5000"/>
                  </a:schemeClr>
                </a:solidFill>
                <a:prstDash val="solid"/>
              </a:ln>
              <a:effectLst>
                <a:outerShdw blurRad="50800" dist="38100" dir="2700000" algn="tl" rotWithShape="0">
                  <a:prstClr val="black">
                    <a:alpha val="40000"/>
                  </a:prstClr>
                </a:outerShdw>
              </a:effectLst>
            </a:endParaRPr>
          </a:p>
        </p:txBody>
      </p:sp>
      <p:sp>
        <p:nvSpPr>
          <p:cNvPr id="4"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39</a:t>
            </a:fld>
            <a:endParaRPr lang="tr-TR" dirty="0"/>
          </a:p>
        </p:txBody>
      </p:sp>
    </p:spTree>
    <p:extLst>
      <p:ext uri="{BB962C8B-B14F-4D97-AF65-F5344CB8AC3E}">
        <p14:creationId xmlns:p14="http://schemas.microsoft.com/office/powerpoint/2010/main" val="78681974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736305" y="692696"/>
            <a:ext cx="4007187" cy="646331"/>
          </a:xfrm>
          <a:prstGeom prst="rect">
            <a:avLst/>
          </a:prstGeom>
          <a:noFill/>
        </p:spPr>
        <p:txBody>
          <a:bodyPr wrap="none" lIns="91440" tIns="45720" rIns="91440" bIns="45720">
            <a:spAutoFit/>
          </a:bodyPr>
          <a:lstStyle/>
          <a:p>
            <a:r>
              <a:rPr lang="tr-TR" sz="3600" dirty="0" smtClean="0">
                <a:ln w="18415" cmpd="sng">
                  <a:solidFill>
                    <a:srgbClr val="FFFFFF"/>
                  </a:solidFill>
                  <a:prstDash val="solid"/>
                </a:ln>
                <a:solidFill>
                  <a:srgbClr val="FFFFFF"/>
                </a:solidFill>
                <a:effectLst>
                  <a:glow rad="139700">
                    <a:schemeClr val="tx1">
                      <a:lumMod val="95000"/>
                      <a:lumOff val="5000"/>
                      <a:alpha val="40000"/>
                    </a:schemeClr>
                  </a:glow>
                  <a:outerShdw blurRad="38100" dist="38100" dir="2700000" algn="tl">
                    <a:srgbClr val="000000">
                      <a:alpha val="43137"/>
                    </a:srgbClr>
                  </a:outerShdw>
                </a:effectLst>
                <a:latin typeface="Calibri" pitchFamily="34" charset="0"/>
                <a:cs typeface="Calibri" pitchFamily="34" charset="0"/>
              </a:rPr>
              <a:t>Projeyi Uygularken…</a:t>
            </a:r>
            <a:endParaRPr lang="tr-TR" sz="3600" dirty="0">
              <a:ln w="18415" cmpd="sng">
                <a:solidFill>
                  <a:srgbClr val="FFFFFF"/>
                </a:solidFill>
                <a:prstDash val="solid"/>
              </a:ln>
              <a:solidFill>
                <a:srgbClr val="FFFFFF"/>
              </a:solidFill>
              <a:effectLst>
                <a:glow rad="139700">
                  <a:schemeClr val="tx1">
                    <a:lumMod val="95000"/>
                    <a:lumOff val="5000"/>
                    <a:alpha val="40000"/>
                  </a:schemeClr>
                </a:glow>
                <a:outerShdw blurRad="38100" dist="38100" dir="2700000" algn="tl">
                  <a:srgbClr val="000000">
                    <a:alpha val="43137"/>
                  </a:srgbClr>
                </a:outerShdw>
              </a:effectLst>
              <a:latin typeface="Calibri" pitchFamily="34" charset="0"/>
              <a:cs typeface="Calibri" pitchFamily="34" charset="0"/>
            </a:endParaRPr>
          </a:p>
        </p:txBody>
      </p:sp>
      <p:sp>
        <p:nvSpPr>
          <p:cNvPr id="12" name="Metin kutusu 11"/>
          <p:cNvSpPr txBox="1"/>
          <p:nvPr/>
        </p:nvSpPr>
        <p:spPr>
          <a:xfrm>
            <a:off x="1259632" y="1882567"/>
            <a:ext cx="6909642" cy="2554545"/>
          </a:xfrm>
          <a:prstGeom prst="rect">
            <a:avLst/>
          </a:prstGeom>
          <a:noFill/>
        </p:spPr>
        <p:txBody>
          <a:bodyPr wrap="square" rtlCol="0">
            <a:spAutoFit/>
          </a:bodyPr>
          <a:lstStyle/>
          <a:p>
            <a:pPr algn="just"/>
            <a:r>
              <a:rPr lang="tr-TR" sz="2000" dirty="0">
                <a:latin typeface="Calibri" pitchFamily="34" charset="0"/>
                <a:cs typeface="Calibri" pitchFamily="34" charset="0"/>
              </a:rPr>
              <a:t>Projeniz desteklenmeye hak kazandı ve sözleşme imzaladınız. Artık başvuru rehberinde ve sözleşmede belirtilen tüm faaliyetleri ve buna ilişkin kuralları uygulamakla yükümlüsünüz.</a:t>
            </a:r>
          </a:p>
          <a:p>
            <a:pPr algn="just"/>
            <a:endParaRPr lang="tr-TR" sz="2000" dirty="0" smtClean="0">
              <a:latin typeface="Calibri" pitchFamily="34" charset="0"/>
              <a:cs typeface="Calibri" pitchFamily="34" charset="0"/>
            </a:endParaRPr>
          </a:p>
          <a:p>
            <a:pPr algn="just"/>
            <a:r>
              <a:rPr lang="tr-TR" sz="2000" dirty="0" smtClean="0">
                <a:latin typeface="Calibri" pitchFamily="34" charset="0"/>
                <a:cs typeface="Calibri" pitchFamily="34" charset="0"/>
              </a:rPr>
              <a:t>Etkili bir proje uygulama ve yönetiminin ilk adımı, faaliyetlerinizi ve bu faaliyetlere ilişkin öngördüğünüz girdi, süreç ve çıktıları iyi tanımanızdır. Başvuru formunuz ve proje uygulaması paralel ilerlemelidir.</a:t>
            </a:r>
            <a:endParaRPr lang="tr-TR" sz="2000" dirty="0">
              <a:latin typeface="Calibri" pitchFamily="34" charset="0"/>
              <a:cs typeface="Calibri" pitchFamily="34" charset="0"/>
            </a:endParaRPr>
          </a:p>
        </p:txBody>
      </p:sp>
      <p:sp>
        <p:nvSpPr>
          <p:cNvPr id="13" name="Dikdörtgen 12"/>
          <p:cNvSpPr/>
          <p:nvPr/>
        </p:nvSpPr>
        <p:spPr>
          <a:xfrm>
            <a:off x="683568" y="4869160"/>
            <a:ext cx="1512168" cy="1080120"/>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a:noFill/>
          </a:ln>
          <a:effectLst>
            <a:outerShdw blurRad="76200" dir="13500000" sy="23000" kx="1200000" algn="br" rotWithShape="0">
              <a:prstClr val="black">
                <a:alpha val="20000"/>
              </a:prstClr>
            </a:outerShdw>
            <a:reflection blurRad="6350" stA="52000" endA="300" endPos="35000" dir="5400000" sy="-100000" algn="bl" rotWithShape="0"/>
          </a:effectLst>
          <a:scene3d>
            <a:camera prst="perspectiveHeroicExtreme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atin typeface="Calibri" pitchFamily="34" charset="0"/>
                <a:cs typeface="Calibri" pitchFamily="34" charset="0"/>
              </a:rPr>
              <a:t>İzleme Uzmanı</a:t>
            </a:r>
            <a:endParaRPr lang="tr-TR" sz="1600" b="1" dirty="0">
              <a:latin typeface="Calibri" pitchFamily="34" charset="0"/>
              <a:cs typeface="Calibri" pitchFamily="34" charset="0"/>
            </a:endParaRPr>
          </a:p>
        </p:txBody>
      </p:sp>
      <p:sp>
        <p:nvSpPr>
          <p:cNvPr id="29" name="Dikdörtgen 28"/>
          <p:cNvSpPr/>
          <p:nvPr/>
        </p:nvSpPr>
        <p:spPr>
          <a:xfrm>
            <a:off x="2987824" y="4869160"/>
            <a:ext cx="1512168" cy="1080120"/>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a:noFill/>
          </a:ln>
          <a:effectLst>
            <a:outerShdw blurRad="76200" dir="13500000" sy="23000" kx="1200000" algn="br" rotWithShape="0">
              <a:prstClr val="black">
                <a:alpha val="20000"/>
              </a:prstClr>
            </a:outerShdw>
            <a:reflection blurRad="6350" stA="52000" endA="300" endPos="35000" dir="5400000" sy="-100000" algn="bl" rotWithShape="0"/>
          </a:effectLst>
          <a:scene3d>
            <a:camera prst="perspectiveHeroicExtreme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atin typeface="Calibri" pitchFamily="34" charset="0"/>
                <a:cs typeface="Calibri" pitchFamily="34" charset="0"/>
              </a:rPr>
              <a:t>Proje Uygulama ve Satın Alma Rehberi</a:t>
            </a:r>
            <a:endParaRPr lang="tr-TR" sz="1600" b="1" dirty="0">
              <a:latin typeface="Calibri" pitchFamily="34" charset="0"/>
              <a:cs typeface="Calibri" pitchFamily="34" charset="0"/>
            </a:endParaRPr>
          </a:p>
        </p:txBody>
      </p:sp>
      <p:sp>
        <p:nvSpPr>
          <p:cNvPr id="30" name="Dikdörtgen 29"/>
          <p:cNvSpPr/>
          <p:nvPr/>
        </p:nvSpPr>
        <p:spPr>
          <a:xfrm>
            <a:off x="5076056" y="4852248"/>
            <a:ext cx="1512168" cy="1080120"/>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a:noFill/>
          </a:ln>
          <a:effectLst>
            <a:outerShdw blurRad="76200" dir="13500000" sy="23000" kx="1200000" algn="br" rotWithShape="0">
              <a:prstClr val="black">
                <a:alpha val="20000"/>
              </a:prstClr>
            </a:outerShdw>
            <a:reflection blurRad="6350" stA="52000" endA="300" endPos="35000" dir="5400000" sy="-100000" algn="bl" rotWithShape="0"/>
          </a:effectLst>
          <a:scene3d>
            <a:camera prst="perspectiveHeroicExtreme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atin typeface="Calibri" pitchFamily="34" charset="0"/>
                <a:cs typeface="Calibri" pitchFamily="34" charset="0"/>
              </a:rPr>
              <a:t>İzleme Bilgi Sistemi-KAYS</a:t>
            </a:r>
            <a:endParaRPr lang="tr-TR" sz="1600" b="1" dirty="0">
              <a:latin typeface="Calibri" pitchFamily="34" charset="0"/>
              <a:cs typeface="Calibri" pitchFamily="34" charset="0"/>
            </a:endParaRPr>
          </a:p>
        </p:txBody>
      </p:sp>
      <p:sp>
        <p:nvSpPr>
          <p:cNvPr id="31" name="Dikdörtgen 30"/>
          <p:cNvSpPr/>
          <p:nvPr/>
        </p:nvSpPr>
        <p:spPr>
          <a:xfrm>
            <a:off x="7020272" y="4869160"/>
            <a:ext cx="1512168" cy="1080120"/>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a:noFill/>
          </a:ln>
          <a:effectLst>
            <a:outerShdw blurRad="76200" dir="13500000" sy="23000" kx="1200000" algn="br" rotWithShape="0">
              <a:prstClr val="black">
                <a:alpha val="20000"/>
              </a:prstClr>
            </a:outerShdw>
            <a:reflection blurRad="6350" stA="52000" endA="300" endPos="35000" dir="5400000" sy="-100000" algn="bl" rotWithShape="0"/>
          </a:effectLst>
          <a:scene3d>
            <a:camera prst="perspectiveHeroicExtremeRigh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atin typeface="Calibri" pitchFamily="34" charset="0"/>
                <a:cs typeface="Calibri" pitchFamily="34" charset="0"/>
              </a:rPr>
              <a:t>Sıkça Sorulan Sorular</a:t>
            </a:r>
            <a:endParaRPr lang="tr-TR" sz="1600" b="1" dirty="0">
              <a:latin typeface="Calibri" pitchFamily="34" charset="0"/>
              <a:cs typeface="Calibri" pitchFamily="34" charset="0"/>
            </a:endParaRPr>
          </a:p>
        </p:txBody>
      </p:sp>
      <p:sp>
        <p:nvSpPr>
          <p:cNvPr id="1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a:t>
            </a:fld>
            <a:endParaRPr lang="tr-TR" dirty="0"/>
          </a:p>
        </p:txBody>
      </p:sp>
    </p:spTree>
    <p:extLst>
      <p:ext uri="{BB962C8B-B14F-4D97-AF65-F5344CB8AC3E}">
        <p14:creationId xmlns:p14="http://schemas.microsoft.com/office/powerpoint/2010/main" val="462743831"/>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Temel Satın Alma Kuralları</a:t>
            </a:r>
            <a:endParaRPr lang="tr-TR" sz="32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3995936" y="2420888"/>
            <a:ext cx="4968552" cy="3168352"/>
          </a:xfrm>
          <a:ln w="34925">
            <a:noFill/>
          </a:ln>
          <a:effectLst>
            <a:outerShdw blurRad="317500" dir="2700000" algn="ctr">
              <a:srgbClr val="000000">
                <a:alpha val="43000"/>
              </a:srgbClr>
            </a:outerShdw>
          </a:effectLst>
        </p:spPr>
        <p:txBody>
          <a:bodyPr numCol="1"/>
          <a:lstStyle/>
          <a:p>
            <a:r>
              <a:rPr lang="tr-TR" sz="2400" dirty="0" smtClean="0"/>
              <a:t>Ayrım Gözetmeme</a:t>
            </a:r>
          </a:p>
          <a:p>
            <a:r>
              <a:rPr lang="tr-TR" sz="2400" dirty="0" smtClean="0"/>
              <a:t>Adil Rekabet</a:t>
            </a:r>
          </a:p>
          <a:p>
            <a:r>
              <a:rPr lang="tr-TR" sz="2400" dirty="0" smtClean="0"/>
              <a:t>Yeterli Şartnamelerin Hazırlanması</a:t>
            </a:r>
          </a:p>
          <a:p>
            <a:r>
              <a:rPr lang="tr-TR" sz="2400" dirty="0" smtClean="0"/>
              <a:t>Etkin Duyuru</a:t>
            </a:r>
          </a:p>
          <a:p>
            <a:r>
              <a:rPr lang="tr-TR" sz="2400" dirty="0" smtClean="0"/>
              <a:t>Yeterli Süre Tanınması</a:t>
            </a:r>
          </a:p>
          <a:p>
            <a:r>
              <a:rPr lang="tr-TR" sz="2400" dirty="0" smtClean="0"/>
              <a:t>Uygun Objektif Kriterlerin Kullanımı</a:t>
            </a:r>
          </a:p>
          <a:p>
            <a:r>
              <a:rPr lang="tr-TR" sz="2400" dirty="0" smtClean="0"/>
              <a:t>Kayıtların Tutulması</a:t>
            </a:r>
            <a:endParaRPr lang="tr-TR" sz="2400" dirty="0"/>
          </a:p>
        </p:txBody>
      </p:sp>
      <p:pic>
        <p:nvPicPr>
          <p:cNvPr id="1028" name="Picture 4" descr="C:\Users\İzleme Birim Başkanı\AppData\Local\Microsoft\Windows\Temporary Internet Files\Content.IE5\Z5B6836M\MC900034391[1].wmf"/>
          <p:cNvPicPr>
            <a:picLocks noChangeAspect="1" noChangeArrowheads="1"/>
          </p:cNvPicPr>
          <p:nvPr/>
        </p:nvPicPr>
        <p:blipFill>
          <a:blip r:embed="rId2" cstate="print">
            <a:duotone>
              <a:schemeClr val="accent1">
                <a:shade val="45000"/>
                <a:satMod val="135000"/>
              </a:schemeClr>
              <a:prstClr val="white"/>
            </a:duotone>
            <a:lum contrast="-20000"/>
            <a:extLst>
              <a:ext uri="{28A0092B-C50C-407E-A947-70E740481C1C}">
                <a14:useLocalDpi xmlns:a14="http://schemas.microsoft.com/office/drawing/2010/main" val="0"/>
              </a:ext>
            </a:extLst>
          </a:blip>
          <a:srcRect/>
          <a:stretch>
            <a:fillRect/>
          </a:stretch>
        </p:blipFill>
        <p:spPr bwMode="auto">
          <a:xfrm>
            <a:off x="179512" y="2564904"/>
            <a:ext cx="3689451" cy="2835543"/>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40</a:t>
            </a:fld>
            <a:endParaRPr lang="tr-TR" dirty="0"/>
          </a:p>
        </p:txBody>
      </p:sp>
    </p:spTree>
    <p:extLst>
      <p:ext uri="{BB962C8B-B14F-4D97-AF65-F5344CB8AC3E}">
        <p14:creationId xmlns:p14="http://schemas.microsoft.com/office/powerpoint/2010/main" val="708534069"/>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Temel Satın Alma Kuralları</a:t>
            </a:r>
            <a:endParaRPr lang="tr-TR" sz="32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3995936" y="2420888"/>
            <a:ext cx="4968552" cy="3168352"/>
          </a:xfrm>
          <a:ln w="34925">
            <a:noFill/>
          </a:ln>
          <a:effectLst>
            <a:outerShdw blurRad="317500" dir="2700000" algn="ctr">
              <a:srgbClr val="000000">
                <a:alpha val="43000"/>
              </a:srgbClr>
            </a:outerShdw>
          </a:effectLst>
        </p:spPr>
        <p:txBody>
          <a:bodyPr numCol="1"/>
          <a:lstStyle/>
          <a:p>
            <a:r>
              <a:rPr lang="tr-TR" sz="2400" dirty="0" smtClean="0"/>
              <a:t>Ayrım Gözetmeme</a:t>
            </a:r>
          </a:p>
          <a:p>
            <a:r>
              <a:rPr lang="tr-TR" sz="2400" dirty="0" smtClean="0"/>
              <a:t>Adil Rekabet</a:t>
            </a:r>
          </a:p>
          <a:p>
            <a:r>
              <a:rPr lang="tr-TR" sz="2400" dirty="0" smtClean="0"/>
              <a:t>Yeterli Şartnamelerin Hazırlanması</a:t>
            </a:r>
          </a:p>
          <a:p>
            <a:r>
              <a:rPr lang="tr-TR" sz="2400" dirty="0" smtClean="0"/>
              <a:t>Etkin Duyuru</a:t>
            </a:r>
          </a:p>
          <a:p>
            <a:r>
              <a:rPr lang="tr-TR" sz="2400" dirty="0" smtClean="0"/>
              <a:t>Yeterli Süre Tanınması</a:t>
            </a:r>
          </a:p>
          <a:p>
            <a:r>
              <a:rPr lang="tr-TR" sz="2400" dirty="0" smtClean="0"/>
              <a:t>Uygun Objektif Kriterlerin Kullanımı</a:t>
            </a:r>
          </a:p>
          <a:p>
            <a:r>
              <a:rPr lang="tr-TR" sz="2400" dirty="0" smtClean="0"/>
              <a:t>Kayıtların Tutulması</a:t>
            </a:r>
            <a:endParaRPr lang="tr-TR" sz="2400" dirty="0"/>
          </a:p>
        </p:txBody>
      </p:sp>
      <p:cxnSp>
        <p:nvCxnSpPr>
          <p:cNvPr id="5" name="Düz Ok Bağlayıcısı 4"/>
          <p:cNvCxnSpPr/>
          <p:nvPr/>
        </p:nvCxnSpPr>
        <p:spPr>
          <a:xfrm flipH="1">
            <a:off x="3851920" y="2852936"/>
            <a:ext cx="28803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Yuvarlatılmış Dikdörtgen 7"/>
          <p:cNvSpPr/>
          <p:nvPr/>
        </p:nvSpPr>
        <p:spPr>
          <a:xfrm>
            <a:off x="467544" y="2636912"/>
            <a:ext cx="3816424" cy="2736304"/>
          </a:xfrm>
          <a:prstGeom prst="roundRect">
            <a:avLst/>
          </a:prstGeom>
          <a:scene3d>
            <a:camera prst="perspectiveContrastingRightFacing" fov="3600000">
              <a:rot lat="600000" lon="19200000" rev="0"/>
            </a:camera>
            <a:lightRig rig="threePt" dir="t"/>
          </a:scene3d>
          <a:sp3d extrusionH="38100" prstMaterial="dkEdge">
            <a:bevelT/>
            <a:bevelB w="50800" h="120650"/>
          </a:sp3d>
        </p:spPr>
        <p:style>
          <a:lnRef idx="1">
            <a:schemeClr val="accent1"/>
          </a:lnRef>
          <a:fillRef idx="3">
            <a:schemeClr val="accent1"/>
          </a:fillRef>
          <a:effectRef idx="2">
            <a:schemeClr val="accent1"/>
          </a:effectRef>
          <a:fontRef idx="minor">
            <a:schemeClr val="lt1"/>
          </a:fontRef>
        </p:style>
        <p:txBody>
          <a:bodyPr rtlCol="0" anchor="ctr"/>
          <a:lstStyle/>
          <a:p>
            <a:r>
              <a:rPr lang="tr-TR" sz="2000" b="1" dirty="0"/>
              <a:t>Tedarikçi, ürün, hizmet, yüklenici veya hizmet sağlayıcılara </a:t>
            </a:r>
            <a:r>
              <a:rPr lang="tr-TR" sz="2000" b="1" dirty="0" smtClean="0"/>
              <a:t>karşı; teklifin maliyet etkinliği ve önerdiği kalite dışında ayrım yapılamaz</a:t>
            </a:r>
            <a:endParaRPr lang="tr-TR" sz="2000" b="1" dirty="0"/>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41</a:t>
            </a:fld>
            <a:endParaRPr lang="tr-TR" dirty="0"/>
          </a:p>
        </p:txBody>
      </p:sp>
    </p:spTree>
    <p:extLst>
      <p:ext uri="{BB962C8B-B14F-4D97-AF65-F5344CB8AC3E}">
        <p14:creationId xmlns:p14="http://schemas.microsoft.com/office/powerpoint/2010/main" val="3131526726"/>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Temel Satın Alma Kuralları</a:t>
            </a:r>
            <a:endParaRPr lang="tr-TR" sz="32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3995936" y="2420888"/>
            <a:ext cx="4968552" cy="3168352"/>
          </a:xfrm>
          <a:ln w="34925">
            <a:noFill/>
          </a:ln>
          <a:effectLst>
            <a:outerShdw blurRad="317500" dir="2700000" algn="ctr">
              <a:srgbClr val="000000">
                <a:alpha val="43000"/>
              </a:srgbClr>
            </a:outerShdw>
          </a:effectLst>
        </p:spPr>
        <p:txBody>
          <a:bodyPr numCol="1"/>
          <a:lstStyle/>
          <a:p>
            <a:r>
              <a:rPr lang="tr-TR" sz="2400" dirty="0" smtClean="0"/>
              <a:t>Ayrım Gözetmeme</a:t>
            </a:r>
          </a:p>
          <a:p>
            <a:r>
              <a:rPr lang="tr-TR" sz="2400" dirty="0" smtClean="0"/>
              <a:t>Adil Rekabet</a:t>
            </a:r>
          </a:p>
          <a:p>
            <a:r>
              <a:rPr lang="tr-TR" sz="2400" dirty="0" smtClean="0"/>
              <a:t>Yeterli Şartnamelerin Hazırlanması</a:t>
            </a:r>
          </a:p>
          <a:p>
            <a:r>
              <a:rPr lang="tr-TR" sz="2400" dirty="0" smtClean="0"/>
              <a:t>Etkin Duyuru</a:t>
            </a:r>
          </a:p>
          <a:p>
            <a:r>
              <a:rPr lang="tr-TR" sz="2400" dirty="0" smtClean="0"/>
              <a:t>Yeterli Süre Tanınması</a:t>
            </a:r>
          </a:p>
          <a:p>
            <a:r>
              <a:rPr lang="tr-TR" sz="2400" dirty="0" smtClean="0"/>
              <a:t>Uygun Objektif Kriterlerin Kullanımı</a:t>
            </a:r>
          </a:p>
          <a:p>
            <a:r>
              <a:rPr lang="tr-TR" sz="2400" dirty="0" smtClean="0"/>
              <a:t>Kayıtların Tutulması</a:t>
            </a:r>
            <a:endParaRPr lang="tr-TR" sz="2400" dirty="0"/>
          </a:p>
        </p:txBody>
      </p:sp>
      <p:cxnSp>
        <p:nvCxnSpPr>
          <p:cNvPr id="5" name="Düz Ok Bağlayıcısı 4"/>
          <p:cNvCxnSpPr/>
          <p:nvPr/>
        </p:nvCxnSpPr>
        <p:spPr>
          <a:xfrm flipH="1">
            <a:off x="3851920" y="3284984"/>
            <a:ext cx="28803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Yuvarlatılmış Dikdörtgen 7"/>
          <p:cNvSpPr/>
          <p:nvPr/>
        </p:nvSpPr>
        <p:spPr>
          <a:xfrm>
            <a:off x="467544" y="2636912"/>
            <a:ext cx="3816424" cy="2736304"/>
          </a:xfrm>
          <a:prstGeom prst="roundRect">
            <a:avLst/>
          </a:prstGeom>
          <a:scene3d>
            <a:camera prst="perspectiveContrastingRightFacing" fov="3600000">
              <a:rot lat="600000" lon="19200000" rev="0"/>
            </a:camera>
            <a:lightRig rig="threePt" dir="t"/>
          </a:scene3d>
          <a:sp3d extrusionH="38100" prstMaterial="dkEdge">
            <a:bevelT/>
            <a:bevelB w="50800" h="120650"/>
          </a:sp3d>
        </p:spPr>
        <p:style>
          <a:lnRef idx="1">
            <a:schemeClr val="accent1"/>
          </a:lnRef>
          <a:fillRef idx="3">
            <a:schemeClr val="accent1"/>
          </a:fillRef>
          <a:effectRef idx="2">
            <a:schemeClr val="accent1"/>
          </a:effectRef>
          <a:fontRef idx="minor">
            <a:schemeClr val="lt1"/>
          </a:fontRef>
        </p:style>
        <p:txBody>
          <a:bodyPr rtlCol="0" anchor="ctr"/>
          <a:lstStyle/>
          <a:p>
            <a:r>
              <a:rPr lang="tr-TR" sz="2000" b="1" dirty="0" smtClean="0"/>
              <a:t>Rekabet sağlanmalı, eşit şartlarda katılımı engelleyici hususlar bulundurulamamalıdır</a:t>
            </a:r>
          </a:p>
          <a:p>
            <a:endParaRPr lang="tr-TR" sz="2000" b="1" dirty="0" smtClean="0"/>
          </a:p>
          <a:p>
            <a:r>
              <a:rPr lang="tr-TR" sz="2000" b="1" dirty="0" smtClean="0"/>
              <a:t>«Eşit bilgi, eşit fırsat, eşit ortam»</a:t>
            </a:r>
            <a:endParaRPr lang="tr-TR" sz="2000" b="1" dirty="0"/>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42</a:t>
            </a:fld>
            <a:endParaRPr lang="tr-TR" dirty="0"/>
          </a:p>
        </p:txBody>
      </p:sp>
    </p:spTree>
    <p:extLst>
      <p:ext uri="{BB962C8B-B14F-4D97-AF65-F5344CB8AC3E}">
        <p14:creationId xmlns:p14="http://schemas.microsoft.com/office/powerpoint/2010/main" val="2697275950"/>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Temel Satın Alma Kuralları</a:t>
            </a:r>
            <a:endParaRPr lang="tr-TR" sz="32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3995936" y="2420888"/>
            <a:ext cx="4968552" cy="3168352"/>
          </a:xfrm>
          <a:ln w="34925">
            <a:noFill/>
          </a:ln>
          <a:effectLst>
            <a:outerShdw blurRad="317500" dir="2700000" algn="ctr">
              <a:srgbClr val="000000">
                <a:alpha val="43000"/>
              </a:srgbClr>
            </a:outerShdw>
          </a:effectLst>
        </p:spPr>
        <p:txBody>
          <a:bodyPr numCol="1"/>
          <a:lstStyle/>
          <a:p>
            <a:r>
              <a:rPr lang="tr-TR" sz="2400" dirty="0" smtClean="0"/>
              <a:t>Ayrım Gözetmeme</a:t>
            </a:r>
          </a:p>
          <a:p>
            <a:r>
              <a:rPr lang="tr-TR" sz="2400" dirty="0" smtClean="0"/>
              <a:t>Adil Rekabet</a:t>
            </a:r>
          </a:p>
          <a:p>
            <a:r>
              <a:rPr lang="tr-TR" sz="2400" dirty="0" smtClean="0"/>
              <a:t>Yeterli Şartnamelerin Hazırlanması</a:t>
            </a:r>
          </a:p>
          <a:p>
            <a:r>
              <a:rPr lang="tr-TR" sz="2400" dirty="0" smtClean="0"/>
              <a:t>Etkin Duyuru</a:t>
            </a:r>
          </a:p>
          <a:p>
            <a:r>
              <a:rPr lang="tr-TR" sz="2400" dirty="0" smtClean="0"/>
              <a:t>Yeterli Süre Tanınması</a:t>
            </a:r>
          </a:p>
          <a:p>
            <a:r>
              <a:rPr lang="tr-TR" sz="2400" dirty="0" smtClean="0"/>
              <a:t>Uygun Objektif Kriterlerin Kullanımı</a:t>
            </a:r>
          </a:p>
          <a:p>
            <a:r>
              <a:rPr lang="tr-TR" sz="2400" dirty="0" smtClean="0"/>
              <a:t>Kayıtların Tutulması</a:t>
            </a:r>
            <a:endParaRPr lang="tr-TR" sz="2400" dirty="0"/>
          </a:p>
        </p:txBody>
      </p:sp>
      <p:cxnSp>
        <p:nvCxnSpPr>
          <p:cNvPr id="5" name="Düz Ok Bağlayıcısı 4"/>
          <p:cNvCxnSpPr/>
          <p:nvPr/>
        </p:nvCxnSpPr>
        <p:spPr>
          <a:xfrm flipH="1">
            <a:off x="3851920" y="3717032"/>
            <a:ext cx="28803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Yuvarlatılmış Dikdörtgen 7"/>
          <p:cNvSpPr/>
          <p:nvPr/>
        </p:nvSpPr>
        <p:spPr>
          <a:xfrm>
            <a:off x="467544" y="2636912"/>
            <a:ext cx="3816424" cy="2736304"/>
          </a:xfrm>
          <a:prstGeom prst="roundRect">
            <a:avLst/>
          </a:prstGeom>
          <a:scene3d>
            <a:camera prst="perspectiveContrastingRightFacing" fov="3600000">
              <a:rot lat="600000" lon="19200000" rev="0"/>
            </a:camera>
            <a:lightRig rig="threePt" dir="t"/>
          </a:scene3d>
          <a:sp3d extrusionH="38100" prstMaterial="dkEdge">
            <a:bevelT/>
            <a:bevelB w="50800" h="120650"/>
          </a:sp3d>
        </p:spPr>
        <p:style>
          <a:lnRef idx="1">
            <a:schemeClr val="accent1"/>
          </a:lnRef>
          <a:fillRef idx="3">
            <a:schemeClr val="accent1"/>
          </a:fillRef>
          <a:effectRef idx="2">
            <a:schemeClr val="accent1"/>
          </a:effectRef>
          <a:fontRef idx="minor">
            <a:schemeClr val="lt1"/>
          </a:fontRef>
        </p:style>
        <p:txBody>
          <a:bodyPr rtlCol="0" anchor="ctr"/>
          <a:lstStyle/>
          <a:p>
            <a:r>
              <a:rPr lang="tr-TR" sz="2000" b="1" dirty="0" smtClean="0"/>
              <a:t>Tüm idari, mali ve teknik bilgiler şartnamede yer almalıdır ve genel kabul görmüş teknik özellikler esas almalıdır</a:t>
            </a:r>
          </a:p>
          <a:p>
            <a:r>
              <a:rPr lang="tr-TR" sz="2000" b="1" dirty="0" smtClean="0"/>
              <a:t>Şartnamede «marka, model, patent, menşe» belirtilemez</a:t>
            </a:r>
          </a:p>
          <a:p>
            <a:r>
              <a:rPr lang="tr-TR" sz="2000" b="1" dirty="0" smtClean="0"/>
              <a:t>Belli marka veya modele yönelik tanıma yer verilemez</a:t>
            </a:r>
            <a:endParaRPr lang="tr-TR" sz="2000" b="1" dirty="0"/>
          </a:p>
        </p:txBody>
      </p:sp>
      <p:pic>
        <p:nvPicPr>
          <p:cNvPr id="6" name="Picture 4" descr="C:\Users\İzleme Birim Başkanı\AppData\Local\Microsoft\Windows\Temporary Internet Files\Content.IE5\F25ZR7Z7\MC900411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5661248"/>
            <a:ext cx="1252523" cy="99980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843808" y="5807005"/>
            <a:ext cx="5256584" cy="646331"/>
          </a:xfrm>
          <a:prstGeom prst="rect">
            <a:avLst/>
          </a:prstGeom>
          <a:noFill/>
        </p:spPr>
        <p:txBody>
          <a:bodyPr wrap="square" rtlCol="0">
            <a:spAutoFit/>
          </a:bodyPr>
          <a:lstStyle/>
          <a:p>
            <a:r>
              <a:rPr lang="tr-TR" b="1" dirty="0" smtClean="0"/>
              <a:t>Şartnamelerin hazırlanmasında izleme uzmanına danışılmalıdır.</a:t>
            </a:r>
            <a:endParaRPr lang="tr-TR" b="1" dirty="0"/>
          </a:p>
        </p:txBody>
      </p:sp>
      <p:sp>
        <p:nvSpPr>
          <p:cNvPr id="9"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43</a:t>
            </a:fld>
            <a:endParaRPr lang="tr-TR" dirty="0"/>
          </a:p>
        </p:txBody>
      </p:sp>
    </p:spTree>
    <p:extLst>
      <p:ext uri="{BB962C8B-B14F-4D97-AF65-F5344CB8AC3E}">
        <p14:creationId xmlns:p14="http://schemas.microsoft.com/office/powerpoint/2010/main" val="882628383"/>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Temel Satın Alma Kuralları</a:t>
            </a:r>
            <a:endParaRPr lang="tr-TR" sz="32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3995936" y="2420888"/>
            <a:ext cx="4968552" cy="3168352"/>
          </a:xfrm>
          <a:ln w="34925">
            <a:noFill/>
          </a:ln>
          <a:effectLst>
            <a:outerShdw blurRad="317500" dir="2700000" algn="ctr">
              <a:srgbClr val="000000">
                <a:alpha val="43000"/>
              </a:srgbClr>
            </a:outerShdw>
          </a:effectLst>
        </p:spPr>
        <p:txBody>
          <a:bodyPr numCol="1"/>
          <a:lstStyle/>
          <a:p>
            <a:r>
              <a:rPr lang="tr-TR" sz="2400" dirty="0" smtClean="0"/>
              <a:t>Ayrım Gözetmeme</a:t>
            </a:r>
          </a:p>
          <a:p>
            <a:r>
              <a:rPr lang="tr-TR" sz="2400" dirty="0" smtClean="0"/>
              <a:t>Adil Rekabet</a:t>
            </a:r>
          </a:p>
          <a:p>
            <a:r>
              <a:rPr lang="tr-TR" sz="2400" dirty="0" smtClean="0"/>
              <a:t>Yeterli Şartnamelerin Hazırlanması</a:t>
            </a:r>
          </a:p>
          <a:p>
            <a:r>
              <a:rPr lang="tr-TR" sz="2400" dirty="0" smtClean="0"/>
              <a:t>Etkin Duyuru</a:t>
            </a:r>
          </a:p>
          <a:p>
            <a:r>
              <a:rPr lang="tr-TR" sz="2400" dirty="0" smtClean="0"/>
              <a:t>Yeterli Süre Tanınması</a:t>
            </a:r>
          </a:p>
          <a:p>
            <a:r>
              <a:rPr lang="tr-TR" sz="2400" dirty="0" smtClean="0"/>
              <a:t>Uygun Objektif Kriterlerin Kullanımı</a:t>
            </a:r>
          </a:p>
          <a:p>
            <a:r>
              <a:rPr lang="tr-TR" sz="2400" dirty="0" smtClean="0"/>
              <a:t>Kayıtların Tutulması</a:t>
            </a:r>
            <a:endParaRPr lang="tr-TR" sz="2400" dirty="0"/>
          </a:p>
        </p:txBody>
      </p:sp>
      <p:cxnSp>
        <p:nvCxnSpPr>
          <p:cNvPr id="5" name="Düz Ok Bağlayıcısı 4"/>
          <p:cNvCxnSpPr/>
          <p:nvPr/>
        </p:nvCxnSpPr>
        <p:spPr>
          <a:xfrm flipH="1">
            <a:off x="3851920" y="4149080"/>
            <a:ext cx="28803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Yuvarlatılmış Dikdörtgen 7"/>
          <p:cNvSpPr/>
          <p:nvPr/>
        </p:nvSpPr>
        <p:spPr>
          <a:xfrm>
            <a:off x="467544" y="2636912"/>
            <a:ext cx="3816424" cy="2736304"/>
          </a:xfrm>
          <a:prstGeom prst="roundRect">
            <a:avLst/>
          </a:prstGeom>
          <a:scene3d>
            <a:camera prst="perspectiveContrastingRightFacing" fov="3600000">
              <a:rot lat="600000" lon="19200000" rev="0"/>
            </a:camera>
            <a:lightRig rig="threePt" dir="t"/>
          </a:scene3d>
          <a:sp3d extrusionH="38100" prstMaterial="dkEdge">
            <a:bevelT/>
            <a:bevelB w="50800" h="120650"/>
          </a:sp3d>
        </p:spPr>
        <p:style>
          <a:lnRef idx="1">
            <a:schemeClr val="accent1"/>
          </a:lnRef>
          <a:fillRef idx="3">
            <a:schemeClr val="accent1"/>
          </a:fillRef>
          <a:effectRef idx="2">
            <a:schemeClr val="accent1"/>
          </a:effectRef>
          <a:fontRef idx="minor">
            <a:schemeClr val="lt1"/>
          </a:fontRef>
        </p:style>
        <p:txBody>
          <a:bodyPr rtlCol="0" anchor="ctr"/>
          <a:lstStyle/>
          <a:p>
            <a:r>
              <a:rPr lang="tr-TR" sz="2000" b="1" dirty="0" smtClean="0"/>
              <a:t>İhale İlanı, tüm potansiyel isteklilere ulaşacak şekilde  ulusal/yerel medyada yayınlanmalı ve internet sitesinde yer almalıdır</a:t>
            </a:r>
            <a:endParaRPr lang="tr-TR" sz="2000" b="1" dirty="0"/>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44</a:t>
            </a:fld>
            <a:endParaRPr lang="tr-TR" dirty="0"/>
          </a:p>
        </p:txBody>
      </p:sp>
    </p:spTree>
    <p:extLst>
      <p:ext uri="{BB962C8B-B14F-4D97-AF65-F5344CB8AC3E}">
        <p14:creationId xmlns:p14="http://schemas.microsoft.com/office/powerpoint/2010/main" val="3883023004"/>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Temel Satın Alma Kuralları</a:t>
            </a:r>
            <a:endParaRPr lang="tr-TR" sz="32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3995936" y="2420888"/>
            <a:ext cx="4968552" cy="3168352"/>
          </a:xfrm>
          <a:ln w="34925">
            <a:noFill/>
          </a:ln>
          <a:effectLst>
            <a:outerShdw blurRad="317500" dir="2700000" algn="ctr">
              <a:srgbClr val="000000">
                <a:alpha val="43000"/>
              </a:srgbClr>
            </a:outerShdw>
          </a:effectLst>
        </p:spPr>
        <p:txBody>
          <a:bodyPr numCol="1"/>
          <a:lstStyle/>
          <a:p>
            <a:r>
              <a:rPr lang="tr-TR" sz="2400" dirty="0" smtClean="0"/>
              <a:t>Ayrım Gözetmeme</a:t>
            </a:r>
          </a:p>
          <a:p>
            <a:r>
              <a:rPr lang="tr-TR" sz="2400" dirty="0" smtClean="0"/>
              <a:t>Adil Rekabet</a:t>
            </a:r>
          </a:p>
          <a:p>
            <a:r>
              <a:rPr lang="tr-TR" sz="2400" dirty="0" smtClean="0"/>
              <a:t>Yeterli Şartnamelerin Hazırlanması</a:t>
            </a:r>
          </a:p>
          <a:p>
            <a:r>
              <a:rPr lang="tr-TR" sz="2400" dirty="0" smtClean="0"/>
              <a:t>Etkin Duyuru</a:t>
            </a:r>
          </a:p>
          <a:p>
            <a:r>
              <a:rPr lang="tr-TR" sz="2400" dirty="0" smtClean="0"/>
              <a:t>Yeterli Süre Tanınması</a:t>
            </a:r>
          </a:p>
          <a:p>
            <a:r>
              <a:rPr lang="tr-TR" sz="2400" dirty="0" smtClean="0"/>
              <a:t>Uygun Objektif Kriterlerin Kullanımı</a:t>
            </a:r>
          </a:p>
          <a:p>
            <a:r>
              <a:rPr lang="tr-TR" sz="2400" dirty="0" smtClean="0"/>
              <a:t>Kayıtların Tutulması</a:t>
            </a:r>
            <a:endParaRPr lang="tr-TR" sz="2400" dirty="0"/>
          </a:p>
        </p:txBody>
      </p:sp>
      <p:cxnSp>
        <p:nvCxnSpPr>
          <p:cNvPr id="5" name="Düz Ok Bağlayıcısı 4"/>
          <p:cNvCxnSpPr/>
          <p:nvPr/>
        </p:nvCxnSpPr>
        <p:spPr>
          <a:xfrm flipH="1">
            <a:off x="3851920" y="4653136"/>
            <a:ext cx="28803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Yuvarlatılmış Dikdörtgen 7"/>
          <p:cNvSpPr/>
          <p:nvPr/>
        </p:nvSpPr>
        <p:spPr>
          <a:xfrm>
            <a:off x="467544" y="2636912"/>
            <a:ext cx="3816424" cy="2736304"/>
          </a:xfrm>
          <a:prstGeom prst="roundRect">
            <a:avLst/>
          </a:prstGeom>
          <a:scene3d>
            <a:camera prst="perspectiveContrastingRightFacing" fov="3600000">
              <a:rot lat="600000" lon="19200000" rev="0"/>
            </a:camera>
            <a:lightRig rig="threePt" dir="t"/>
          </a:scene3d>
          <a:sp3d extrusionH="38100" prstMaterial="dkEdge">
            <a:bevelT/>
            <a:bevelB w="50800" h="120650"/>
          </a:sp3d>
        </p:spPr>
        <p:style>
          <a:lnRef idx="1">
            <a:schemeClr val="accent1"/>
          </a:lnRef>
          <a:fillRef idx="3">
            <a:schemeClr val="accent1"/>
          </a:fillRef>
          <a:effectRef idx="2">
            <a:schemeClr val="accent1"/>
          </a:effectRef>
          <a:fontRef idx="minor">
            <a:schemeClr val="lt1"/>
          </a:fontRef>
        </p:style>
        <p:txBody>
          <a:bodyPr rtlCol="0" anchor="ctr"/>
          <a:lstStyle/>
          <a:p>
            <a:r>
              <a:rPr lang="tr-TR" sz="2000" b="1" dirty="0" smtClean="0"/>
              <a:t>Potansiyel isteklilere başarılı teklif hazırlayabilecek süre bırakılmalıdır</a:t>
            </a:r>
            <a:endParaRPr lang="tr-TR" sz="2000" b="1" dirty="0"/>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45</a:t>
            </a:fld>
            <a:endParaRPr lang="tr-TR" dirty="0"/>
          </a:p>
        </p:txBody>
      </p:sp>
    </p:spTree>
    <p:extLst>
      <p:ext uri="{BB962C8B-B14F-4D97-AF65-F5344CB8AC3E}">
        <p14:creationId xmlns:p14="http://schemas.microsoft.com/office/powerpoint/2010/main" val="118024110"/>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Temel Satın Alma Kuralları</a:t>
            </a:r>
            <a:endParaRPr lang="tr-TR" sz="32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3995936" y="2420888"/>
            <a:ext cx="4968552" cy="3168352"/>
          </a:xfrm>
          <a:ln w="34925">
            <a:noFill/>
          </a:ln>
          <a:effectLst>
            <a:outerShdw blurRad="317500" dir="2700000" algn="ctr">
              <a:srgbClr val="000000">
                <a:alpha val="43000"/>
              </a:srgbClr>
            </a:outerShdw>
          </a:effectLst>
        </p:spPr>
        <p:txBody>
          <a:bodyPr numCol="1"/>
          <a:lstStyle/>
          <a:p>
            <a:r>
              <a:rPr lang="tr-TR" sz="2400" dirty="0" smtClean="0"/>
              <a:t>Ayrım Gözetmeme</a:t>
            </a:r>
          </a:p>
          <a:p>
            <a:r>
              <a:rPr lang="tr-TR" sz="2400" dirty="0" smtClean="0"/>
              <a:t>Adil Rekabet</a:t>
            </a:r>
          </a:p>
          <a:p>
            <a:r>
              <a:rPr lang="tr-TR" sz="2400" dirty="0" smtClean="0"/>
              <a:t>Yeterli Şartnamelerin Hazırlanması</a:t>
            </a:r>
          </a:p>
          <a:p>
            <a:r>
              <a:rPr lang="tr-TR" sz="2400" dirty="0" smtClean="0"/>
              <a:t>Etkin Duyuru</a:t>
            </a:r>
          </a:p>
          <a:p>
            <a:r>
              <a:rPr lang="tr-TR" sz="2400" dirty="0" smtClean="0"/>
              <a:t>Yeterli Süre Tanınması</a:t>
            </a:r>
          </a:p>
          <a:p>
            <a:r>
              <a:rPr lang="tr-TR" sz="2400" dirty="0" smtClean="0"/>
              <a:t>Uygun Objektif Kriterlerin Kullanımı</a:t>
            </a:r>
          </a:p>
          <a:p>
            <a:r>
              <a:rPr lang="tr-TR" sz="2400" dirty="0" smtClean="0"/>
              <a:t>Kayıtların Tutulması</a:t>
            </a:r>
            <a:endParaRPr lang="tr-TR" sz="2400" dirty="0"/>
          </a:p>
        </p:txBody>
      </p:sp>
      <p:cxnSp>
        <p:nvCxnSpPr>
          <p:cNvPr id="5" name="Düz Ok Bağlayıcısı 4"/>
          <p:cNvCxnSpPr/>
          <p:nvPr/>
        </p:nvCxnSpPr>
        <p:spPr>
          <a:xfrm flipH="1">
            <a:off x="3851920" y="5085184"/>
            <a:ext cx="28803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Yuvarlatılmış Dikdörtgen 7"/>
          <p:cNvSpPr/>
          <p:nvPr/>
        </p:nvSpPr>
        <p:spPr>
          <a:xfrm>
            <a:off x="467544" y="2636912"/>
            <a:ext cx="3816424" cy="2736304"/>
          </a:xfrm>
          <a:prstGeom prst="roundRect">
            <a:avLst/>
          </a:prstGeom>
          <a:scene3d>
            <a:camera prst="perspectiveContrastingRightFacing" fov="3600000">
              <a:rot lat="600000" lon="19200000" rev="0"/>
            </a:camera>
            <a:lightRig rig="threePt" dir="t"/>
          </a:scene3d>
          <a:sp3d extrusionH="38100" prstMaterial="dkEdge">
            <a:bevelT/>
            <a:bevelB w="50800" h="120650"/>
          </a:sp3d>
        </p:spPr>
        <p:style>
          <a:lnRef idx="1">
            <a:schemeClr val="accent1"/>
          </a:lnRef>
          <a:fillRef idx="3">
            <a:schemeClr val="accent1"/>
          </a:fillRef>
          <a:effectRef idx="2">
            <a:schemeClr val="accent1"/>
          </a:effectRef>
          <a:fontRef idx="minor">
            <a:schemeClr val="lt1"/>
          </a:fontRef>
        </p:style>
        <p:txBody>
          <a:bodyPr rtlCol="0" anchor="ctr"/>
          <a:lstStyle/>
          <a:p>
            <a:r>
              <a:rPr lang="tr-TR" sz="2000" b="1" dirty="0" smtClean="0"/>
              <a:t>Tarafsızlık</a:t>
            </a:r>
          </a:p>
          <a:p>
            <a:r>
              <a:rPr lang="tr-TR" sz="2000" b="1" dirty="0" smtClean="0"/>
              <a:t>Eşit muamele</a:t>
            </a:r>
          </a:p>
          <a:p>
            <a:r>
              <a:rPr lang="tr-TR" sz="2000" b="1" dirty="0" smtClean="0"/>
              <a:t>İhtiyaçlara uygunluk</a:t>
            </a:r>
          </a:p>
          <a:p>
            <a:r>
              <a:rPr lang="tr-TR" sz="2000" b="1" dirty="0" smtClean="0"/>
              <a:t>Objektif kriterler</a:t>
            </a:r>
            <a:endParaRPr lang="tr-TR" sz="2000" b="1" dirty="0"/>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46</a:t>
            </a:fld>
            <a:endParaRPr lang="tr-TR" dirty="0"/>
          </a:p>
        </p:txBody>
      </p:sp>
    </p:spTree>
    <p:extLst>
      <p:ext uri="{BB962C8B-B14F-4D97-AF65-F5344CB8AC3E}">
        <p14:creationId xmlns:p14="http://schemas.microsoft.com/office/powerpoint/2010/main" val="643568763"/>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Temel Satın Alma Kuralları</a:t>
            </a:r>
            <a:endParaRPr lang="tr-TR" sz="32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3995936" y="2420888"/>
            <a:ext cx="4968552" cy="3168352"/>
          </a:xfrm>
          <a:ln w="34925">
            <a:noFill/>
          </a:ln>
          <a:effectLst>
            <a:outerShdw blurRad="317500" dir="2700000" algn="ctr">
              <a:srgbClr val="000000">
                <a:alpha val="43000"/>
              </a:srgbClr>
            </a:outerShdw>
          </a:effectLst>
        </p:spPr>
        <p:txBody>
          <a:bodyPr numCol="1"/>
          <a:lstStyle/>
          <a:p>
            <a:r>
              <a:rPr lang="tr-TR" sz="2400" dirty="0" smtClean="0"/>
              <a:t>Ayrım Gözetmeme</a:t>
            </a:r>
          </a:p>
          <a:p>
            <a:r>
              <a:rPr lang="tr-TR" sz="2400" dirty="0" smtClean="0"/>
              <a:t>Adil Rekabet</a:t>
            </a:r>
          </a:p>
          <a:p>
            <a:r>
              <a:rPr lang="tr-TR" sz="2400" dirty="0" smtClean="0"/>
              <a:t>Yeterli Şartnamelerin Hazırlanması</a:t>
            </a:r>
          </a:p>
          <a:p>
            <a:r>
              <a:rPr lang="tr-TR" sz="2400" dirty="0" smtClean="0"/>
              <a:t>Etkin Duyuru</a:t>
            </a:r>
          </a:p>
          <a:p>
            <a:r>
              <a:rPr lang="tr-TR" sz="2400" dirty="0" smtClean="0"/>
              <a:t>Yeterli Süre Tanınması</a:t>
            </a:r>
          </a:p>
          <a:p>
            <a:r>
              <a:rPr lang="tr-TR" sz="2400" dirty="0" smtClean="0"/>
              <a:t>Uygun Objektif Kriterlerin Kullanımı</a:t>
            </a:r>
          </a:p>
          <a:p>
            <a:r>
              <a:rPr lang="tr-TR" sz="2400" dirty="0" smtClean="0"/>
              <a:t>Kayıtların Tutulması</a:t>
            </a:r>
            <a:endParaRPr lang="tr-TR" sz="2400" dirty="0"/>
          </a:p>
        </p:txBody>
      </p:sp>
      <p:cxnSp>
        <p:nvCxnSpPr>
          <p:cNvPr id="5" name="Düz Ok Bağlayıcısı 4"/>
          <p:cNvCxnSpPr/>
          <p:nvPr/>
        </p:nvCxnSpPr>
        <p:spPr>
          <a:xfrm flipH="1">
            <a:off x="3851920" y="5517232"/>
            <a:ext cx="28803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Yuvarlatılmış Dikdörtgen 7"/>
          <p:cNvSpPr/>
          <p:nvPr/>
        </p:nvSpPr>
        <p:spPr>
          <a:xfrm>
            <a:off x="467544" y="2636912"/>
            <a:ext cx="3816424" cy="2736304"/>
          </a:xfrm>
          <a:prstGeom prst="roundRect">
            <a:avLst/>
          </a:prstGeom>
          <a:scene3d>
            <a:camera prst="perspectiveContrastingRightFacing" fov="3600000">
              <a:rot lat="600000" lon="19200000" rev="0"/>
            </a:camera>
            <a:lightRig rig="threePt" dir="t"/>
          </a:scene3d>
          <a:sp3d extrusionH="38100" prstMaterial="dkEdge">
            <a:bevelT/>
            <a:bevelB w="50800" h="120650"/>
          </a:sp3d>
        </p:spPr>
        <p:style>
          <a:lnRef idx="1">
            <a:schemeClr val="accent1"/>
          </a:lnRef>
          <a:fillRef idx="3">
            <a:schemeClr val="accent1"/>
          </a:fillRef>
          <a:effectRef idx="2">
            <a:schemeClr val="accent1"/>
          </a:effectRef>
          <a:fontRef idx="minor">
            <a:schemeClr val="lt1"/>
          </a:fontRef>
        </p:style>
        <p:txBody>
          <a:bodyPr rtlCol="0" anchor="ctr"/>
          <a:lstStyle/>
          <a:p>
            <a:r>
              <a:rPr lang="tr-TR" sz="2000" b="1" dirty="0" smtClean="0">
                <a:solidFill>
                  <a:schemeClr val="bg1"/>
                </a:solidFill>
              </a:rPr>
              <a:t>Satın almaya ilişkin tüm yazışma, rapor, fatura ve diğer belgeler son ödeme tarihinden itibaren en az 10 YIL saklanmalıdır</a:t>
            </a:r>
            <a:endParaRPr lang="tr-TR" sz="2000" b="1" dirty="0">
              <a:solidFill>
                <a:schemeClr val="bg1"/>
              </a:solidFill>
            </a:endParaRPr>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47</a:t>
            </a:fld>
            <a:endParaRPr lang="tr-TR" dirty="0"/>
          </a:p>
        </p:txBody>
      </p:sp>
    </p:spTree>
    <p:extLst>
      <p:ext uri="{BB962C8B-B14F-4D97-AF65-F5344CB8AC3E}">
        <p14:creationId xmlns:p14="http://schemas.microsoft.com/office/powerpoint/2010/main" val="982830575"/>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zleme Birim Başkanı\AppData\Local\Microsoft\Windows\Temporary Internet Files\Content.IE5\I706CC5J\MC90044147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3960440" cy="3960440"/>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995936" y="2999854"/>
            <a:ext cx="4787753" cy="1077218"/>
          </a:xfrm>
          <a:prstGeom prst="rect">
            <a:avLst/>
          </a:prstGeom>
          <a:noFill/>
        </p:spPr>
        <p:txBody>
          <a:bodyPr wrap="square" lIns="91440" tIns="45720" rIns="91440" bIns="45720">
            <a:spAutoFit/>
          </a:bodyPr>
          <a:lstStyle/>
          <a:p>
            <a:r>
              <a:rPr lang="tr-TR" sz="3200" dirty="0" smtClean="0">
                <a:ln w="18415" cmpd="sng">
                  <a:solidFill>
                    <a:schemeClr val="tx1">
                      <a:lumMod val="95000"/>
                      <a:lumOff val="5000"/>
                    </a:schemeClr>
                  </a:solidFill>
                  <a:prstDash val="solid"/>
                </a:ln>
                <a:effectLst>
                  <a:outerShdw blurRad="50800" dist="38100" dir="2700000" algn="tl" rotWithShape="0">
                    <a:prstClr val="black">
                      <a:alpha val="40000"/>
                    </a:prstClr>
                  </a:outerShdw>
                </a:effectLst>
              </a:rPr>
              <a:t>Satın Alma Usulleri Nelerdir?</a:t>
            </a:r>
            <a:endParaRPr lang="tr-TR" sz="3200" dirty="0">
              <a:ln w="18415" cmpd="sng">
                <a:solidFill>
                  <a:schemeClr val="tx1">
                    <a:lumMod val="95000"/>
                    <a:lumOff val="5000"/>
                  </a:schemeClr>
                </a:solidFill>
                <a:prstDash val="solid"/>
              </a:ln>
              <a:effectLst>
                <a:outerShdw blurRad="50800" dist="38100" dir="2700000" algn="tl" rotWithShape="0">
                  <a:prstClr val="black">
                    <a:alpha val="40000"/>
                  </a:prstClr>
                </a:outerShdw>
              </a:effectLst>
            </a:endParaRPr>
          </a:p>
        </p:txBody>
      </p:sp>
      <p:sp>
        <p:nvSpPr>
          <p:cNvPr id="4"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48</a:t>
            </a:fld>
            <a:endParaRPr lang="tr-TR" dirty="0"/>
          </a:p>
        </p:txBody>
      </p:sp>
    </p:spTree>
    <p:extLst>
      <p:ext uri="{BB962C8B-B14F-4D97-AF65-F5344CB8AC3E}">
        <p14:creationId xmlns:p14="http://schemas.microsoft.com/office/powerpoint/2010/main" val="2050735930"/>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Satın Alma Usulleri</a:t>
            </a:r>
            <a:endParaRPr lang="tr-TR" sz="3200" b="1" dirty="0">
              <a:effectLst>
                <a:outerShdw blurRad="38100" dist="38100" dir="2700000" algn="tl">
                  <a:srgbClr val="000000">
                    <a:alpha val="43137"/>
                  </a:srgbClr>
                </a:outerShdw>
              </a:effectLst>
              <a:latin typeface="Cambria" pitchFamily="18" charset="0"/>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520448966"/>
              </p:ext>
            </p:extLst>
          </p:nvPr>
        </p:nvGraphicFramePr>
        <p:xfrm>
          <a:off x="755576" y="1916832"/>
          <a:ext cx="7571184" cy="38492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Metin kutusu 6"/>
          <p:cNvSpPr txBox="1"/>
          <p:nvPr/>
        </p:nvSpPr>
        <p:spPr>
          <a:xfrm>
            <a:off x="755576" y="5949280"/>
            <a:ext cx="3965957" cy="400110"/>
          </a:xfrm>
          <a:prstGeom prst="rect">
            <a:avLst/>
          </a:prstGeom>
          <a:noFill/>
        </p:spPr>
        <p:txBody>
          <a:bodyPr wrap="none" rtlCol="0">
            <a:spAutoFit/>
          </a:bodyPr>
          <a:lstStyle/>
          <a:p>
            <a:pPr algn="ctr"/>
            <a:r>
              <a:rPr lang="tr-TR" sz="2000" b="1" i="1" dirty="0" smtClean="0">
                <a:solidFill>
                  <a:prstClr val="black"/>
                </a:solidFill>
              </a:rPr>
              <a:t>Yaklaşık maliyete KDV dahil değildir</a:t>
            </a:r>
            <a:endParaRPr lang="tr-TR" sz="2000" b="1" i="1" dirty="0">
              <a:solidFill>
                <a:prstClr val="black"/>
              </a:solidFill>
            </a:endParaRPr>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49</a:t>
            </a:fld>
            <a:endParaRPr lang="tr-TR" dirty="0"/>
          </a:p>
        </p:txBody>
      </p:sp>
    </p:spTree>
    <p:extLst>
      <p:ext uri="{BB962C8B-B14F-4D97-AF65-F5344CB8AC3E}">
        <p14:creationId xmlns:p14="http://schemas.microsoft.com/office/powerpoint/2010/main" val="2216105886"/>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6"/>
          <p:cNvSpPr>
            <a:spLocks noChangeArrowheads="1"/>
          </p:cNvSpPr>
          <p:nvPr/>
        </p:nvSpPr>
        <p:spPr bwMode="auto">
          <a:xfrm>
            <a:off x="468313" y="1412875"/>
            <a:ext cx="7632700" cy="4278313"/>
          </a:xfrm>
          <a:prstGeom prst="rect">
            <a:avLst/>
          </a:prstGeom>
          <a:noFill/>
          <a:ln w="9525">
            <a:noFill/>
            <a:miter lim="800000"/>
            <a:headEnd/>
            <a:tailEnd/>
          </a:ln>
          <a:effectLst/>
        </p:spPr>
        <p:txBody>
          <a:bodyPr/>
          <a:lstStyle/>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a:p>
            <a:pPr marL="742950" lvl="1" indent="-285750" algn="just">
              <a:spcAft>
                <a:spcPct val="25000"/>
              </a:spcAft>
              <a:buFont typeface="Wingdings" pitchFamily="2" charset="2"/>
              <a:buNone/>
              <a:defRPr/>
            </a:pPr>
            <a:endParaRPr lang="tr-TR" sz="2000" dirty="0">
              <a:effectLst>
                <a:outerShdw blurRad="38100" dist="38100" dir="2700000" algn="tl">
                  <a:srgbClr val="C0C0C0"/>
                </a:outerShdw>
              </a:effectLst>
              <a:latin typeface="Franklin Gothic Book" pitchFamily="34" charset="0"/>
            </a:endParaRPr>
          </a:p>
        </p:txBody>
      </p:sp>
      <p:graphicFrame>
        <p:nvGraphicFramePr>
          <p:cNvPr id="3" name="Diyagram 2"/>
          <p:cNvGraphicFramePr/>
          <p:nvPr>
            <p:extLst>
              <p:ext uri="{D42A27DB-BD31-4B8C-83A1-F6EECF244321}">
                <p14:modId xmlns:p14="http://schemas.microsoft.com/office/powerpoint/2010/main" val="3356519915"/>
              </p:ext>
            </p:extLst>
          </p:nvPr>
        </p:nvGraphicFramePr>
        <p:xfrm>
          <a:off x="1259632" y="1236662"/>
          <a:ext cx="7416055" cy="4928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82" name="Picture 10" descr="C:\Users\konuralp.sezgili\AppData\Local\Microsoft\Windows\Temporary Internet Files\Content.IE5\ASDQPMB5\MC90044213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8908" y="1555312"/>
            <a:ext cx="1483172" cy="15136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C:\Users\konuralp.sezgili\AppData\Local\Microsoft\Windows\Temporary Internet Files\Content.IE5\ASDQPMB5\MC90044213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1960" y="2995471"/>
            <a:ext cx="1483172" cy="15136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konuralp.sezgili\AppData\Local\Microsoft\Windows\Temporary Internet Files\Content.IE5\ASDQPMB5\MC90044213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4892" y="4456209"/>
            <a:ext cx="1483172" cy="151364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5220072" y="1846565"/>
            <a:ext cx="3057312" cy="954107"/>
          </a:xfrm>
          <a:prstGeom prst="rect">
            <a:avLst/>
          </a:prstGeom>
          <a:noFill/>
          <a:effectLst>
            <a:glow rad="228600">
              <a:schemeClr val="tx1">
                <a:lumMod val="95000"/>
                <a:lumOff val="5000"/>
                <a:alpha val="40000"/>
              </a:schemeClr>
            </a:glow>
          </a:effectLst>
        </p:spPr>
        <p:txBody>
          <a:bodyPr wrap="none" lIns="91440" tIns="45720" rIns="91440" bIns="45720">
            <a:spAutoFit/>
          </a:bodyPr>
          <a:lstStyle/>
          <a:p>
            <a:r>
              <a:rPr lang="tr-TR" sz="2800" dirty="0" smtClean="0">
                <a:ln w="18415" cmpd="sng">
                  <a:solidFill>
                    <a:srgbClr val="FFFFFF"/>
                  </a:solidFill>
                  <a:prstDash val="solid"/>
                </a:ln>
                <a:solidFill>
                  <a:srgbClr val="FFFFFF"/>
                </a:solidFill>
                <a:effectLst>
                  <a:glow rad="139700">
                    <a:schemeClr val="tx1">
                      <a:lumMod val="75000"/>
                      <a:lumOff val="25000"/>
                      <a:alpha val="40000"/>
                    </a:schemeClr>
                  </a:glow>
                  <a:outerShdw blurRad="63500" dir="3600000" algn="tl" rotWithShape="0">
                    <a:srgbClr val="000000">
                      <a:alpha val="70000"/>
                    </a:srgbClr>
                  </a:outerShdw>
                </a:effectLst>
                <a:latin typeface="Calibri" pitchFamily="34" charset="0"/>
                <a:cs typeface="Calibri" pitchFamily="34" charset="0"/>
              </a:rPr>
              <a:t>Sözleşmenin Doğru </a:t>
            </a:r>
          </a:p>
          <a:p>
            <a:r>
              <a:rPr lang="tr-TR" sz="2800" dirty="0" smtClean="0">
                <a:ln w="18415" cmpd="sng">
                  <a:solidFill>
                    <a:srgbClr val="FFFFFF"/>
                  </a:solidFill>
                  <a:prstDash val="solid"/>
                </a:ln>
                <a:solidFill>
                  <a:srgbClr val="FFFFFF"/>
                </a:solidFill>
                <a:effectLst>
                  <a:glow rad="139700">
                    <a:schemeClr val="tx1">
                      <a:lumMod val="75000"/>
                      <a:lumOff val="25000"/>
                      <a:alpha val="40000"/>
                    </a:schemeClr>
                  </a:glow>
                  <a:outerShdw blurRad="63500" dir="3600000" algn="tl" rotWithShape="0">
                    <a:srgbClr val="000000">
                      <a:alpha val="70000"/>
                    </a:srgbClr>
                  </a:outerShdw>
                </a:effectLst>
                <a:latin typeface="Calibri" pitchFamily="34" charset="0"/>
                <a:cs typeface="Calibri" pitchFamily="34" charset="0"/>
              </a:rPr>
              <a:t>Yönetilmesi</a:t>
            </a:r>
            <a:endParaRPr lang="tr-TR" sz="2800" dirty="0">
              <a:ln w="18415" cmpd="sng">
                <a:solidFill>
                  <a:srgbClr val="FFFFFF"/>
                </a:solidFill>
                <a:prstDash val="solid"/>
              </a:ln>
              <a:solidFill>
                <a:srgbClr val="FFFFFF"/>
              </a:solidFill>
              <a:effectLst>
                <a:glow rad="139700">
                  <a:schemeClr val="tx1">
                    <a:lumMod val="75000"/>
                    <a:lumOff val="25000"/>
                    <a:alpha val="40000"/>
                  </a:schemeClr>
                </a:glow>
                <a:outerShdw blurRad="63500" dir="3600000" algn="tl" rotWithShape="0">
                  <a:srgbClr val="000000">
                    <a:alpha val="70000"/>
                  </a:srgbClr>
                </a:outerShdw>
              </a:effectLst>
              <a:latin typeface="Calibri" pitchFamily="34" charset="0"/>
              <a:cs typeface="Calibri" pitchFamily="34" charset="0"/>
            </a:endParaRPr>
          </a:p>
        </p:txBody>
      </p:sp>
      <p:sp>
        <p:nvSpPr>
          <p:cNvPr id="21" name="Dikdörtgen 20"/>
          <p:cNvSpPr/>
          <p:nvPr/>
        </p:nvSpPr>
        <p:spPr>
          <a:xfrm>
            <a:off x="5652120" y="3212976"/>
            <a:ext cx="3430170" cy="954107"/>
          </a:xfrm>
          <a:prstGeom prst="rect">
            <a:avLst/>
          </a:prstGeom>
          <a:noFill/>
        </p:spPr>
        <p:txBody>
          <a:bodyPr wrap="none" lIns="91440" tIns="45720" rIns="91440" bIns="45720">
            <a:spAutoFit/>
          </a:bodyPr>
          <a:lstStyle/>
          <a:p>
            <a:r>
              <a:rPr lang="tr-TR" sz="2800" dirty="0" smtClean="0">
                <a:ln w="18415" cmpd="sng">
                  <a:solidFill>
                    <a:srgbClr val="FFFFFF"/>
                  </a:solidFill>
                  <a:prstDash val="solid"/>
                </a:ln>
                <a:solidFill>
                  <a:srgbClr val="FFFFFF"/>
                </a:solidFill>
                <a:effectLst>
                  <a:glow rad="139700">
                    <a:schemeClr val="tx1">
                      <a:lumMod val="75000"/>
                      <a:lumOff val="25000"/>
                      <a:alpha val="40000"/>
                    </a:schemeClr>
                  </a:glow>
                  <a:outerShdw blurRad="63500" dir="3600000" algn="tl" rotWithShape="0">
                    <a:srgbClr val="000000">
                      <a:alpha val="70000"/>
                    </a:srgbClr>
                  </a:outerShdw>
                </a:effectLst>
                <a:latin typeface="Calibri" pitchFamily="34" charset="0"/>
                <a:cs typeface="Calibri" pitchFamily="34" charset="0"/>
              </a:rPr>
              <a:t>Eksiksiz Raporlama ve </a:t>
            </a:r>
          </a:p>
          <a:p>
            <a:r>
              <a:rPr lang="tr-TR" sz="2800" dirty="0" smtClean="0">
                <a:ln w="18415" cmpd="sng">
                  <a:solidFill>
                    <a:srgbClr val="FFFFFF"/>
                  </a:solidFill>
                  <a:prstDash val="solid"/>
                </a:ln>
                <a:solidFill>
                  <a:srgbClr val="FFFFFF"/>
                </a:solidFill>
                <a:effectLst>
                  <a:glow rad="139700">
                    <a:schemeClr val="tx1">
                      <a:lumMod val="75000"/>
                      <a:lumOff val="25000"/>
                      <a:alpha val="40000"/>
                    </a:schemeClr>
                  </a:glow>
                  <a:outerShdw blurRad="63500" dir="3600000" algn="tl" rotWithShape="0">
                    <a:srgbClr val="000000">
                      <a:alpha val="70000"/>
                    </a:srgbClr>
                  </a:outerShdw>
                </a:effectLst>
                <a:latin typeface="Calibri" pitchFamily="34" charset="0"/>
                <a:cs typeface="Calibri" pitchFamily="34" charset="0"/>
              </a:rPr>
              <a:t>Dokümantasyon</a:t>
            </a:r>
          </a:p>
        </p:txBody>
      </p:sp>
      <p:sp>
        <p:nvSpPr>
          <p:cNvPr id="22" name="Dikdörtgen 21"/>
          <p:cNvSpPr/>
          <p:nvPr/>
        </p:nvSpPr>
        <p:spPr>
          <a:xfrm>
            <a:off x="5076056" y="4994012"/>
            <a:ext cx="2578013" cy="954107"/>
          </a:xfrm>
          <a:prstGeom prst="rect">
            <a:avLst/>
          </a:prstGeom>
          <a:noFill/>
        </p:spPr>
        <p:txBody>
          <a:bodyPr wrap="none" lIns="91440" tIns="45720" rIns="91440" bIns="45720">
            <a:spAutoFit/>
          </a:bodyPr>
          <a:lstStyle/>
          <a:p>
            <a:r>
              <a:rPr lang="tr-TR" sz="2800" dirty="0" smtClean="0">
                <a:ln w="18415" cmpd="sng">
                  <a:solidFill>
                    <a:srgbClr val="FFFFFF"/>
                  </a:solidFill>
                  <a:prstDash val="solid"/>
                </a:ln>
                <a:solidFill>
                  <a:srgbClr val="FFFFFF"/>
                </a:solidFill>
                <a:effectLst>
                  <a:glow rad="139700">
                    <a:schemeClr val="tx1">
                      <a:lumMod val="75000"/>
                      <a:lumOff val="25000"/>
                      <a:alpha val="40000"/>
                    </a:schemeClr>
                  </a:glow>
                  <a:outerShdw blurRad="63500" dir="3600000" algn="tl" rotWithShape="0">
                    <a:srgbClr val="000000">
                      <a:alpha val="70000"/>
                    </a:srgbClr>
                  </a:outerShdw>
                </a:effectLst>
                <a:latin typeface="Calibri" pitchFamily="34" charset="0"/>
                <a:cs typeface="Calibri" pitchFamily="34" charset="0"/>
              </a:rPr>
              <a:t>Uygun Harcama </a:t>
            </a:r>
          </a:p>
          <a:p>
            <a:r>
              <a:rPr lang="tr-TR" sz="2800" dirty="0" smtClean="0">
                <a:ln w="18415" cmpd="sng">
                  <a:solidFill>
                    <a:srgbClr val="FFFFFF"/>
                  </a:solidFill>
                  <a:prstDash val="solid"/>
                </a:ln>
                <a:solidFill>
                  <a:srgbClr val="FFFFFF"/>
                </a:solidFill>
                <a:effectLst>
                  <a:glow rad="139700">
                    <a:schemeClr val="tx1">
                      <a:lumMod val="75000"/>
                      <a:lumOff val="25000"/>
                      <a:alpha val="40000"/>
                    </a:schemeClr>
                  </a:glow>
                  <a:outerShdw blurRad="63500" dir="3600000" algn="tl" rotWithShape="0">
                    <a:srgbClr val="000000">
                      <a:alpha val="70000"/>
                    </a:srgbClr>
                  </a:outerShdw>
                </a:effectLst>
                <a:latin typeface="Calibri" pitchFamily="34" charset="0"/>
                <a:cs typeface="Calibri" pitchFamily="34" charset="0"/>
              </a:rPr>
              <a:t>Yöntemleri</a:t>
            </a:r>
          </a:p>
        </p:txBody>
      </p:sp>
      <p:sp>
        <p:nvSpPr>
          <p:cNvPr id="10"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a:t>
            </a:fld>
            <a:endParaRPr lang="tr-TR" dirty="0"/>
          </a:p>
        </p:txBody>
      </p:sp>
    </p:spTree>
    <p:extLst>
      <p:ext uri="{BB962C8B-B14F-4D97-AF65-F5344CB8AC3E}">
        <p14:creationId xmlns:p14="http://schemas.microsoft.com/office/powerpoint/2010/main" val="157019823"/>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1.Doğrudan Temin Usulü</a:t>
            </a:r>
            <a:endParaRPr lang="tr-TR" sz="3200" b="1" dirty="0">
              <a:effectLst>
                <a:outerShdw blurRad="38100" dist="38100" dir="2700000" algn="tl">
                  <a:srgbClr val="000000">
                    <a:alpha val="43137"/>
                  </a:srgbClr>
                </a:outerShdw>
              </a:effectLst>
              <a:latin typeface="Cambria" pitchFamily="18" charset="0"/>
            </a:endParaRPr>
          </a:p>
        </p:txBody>
      </p:sp>
      <p:sp>
        <p:nvSpPr>
          <p:cNvPr id="10" name="Metin kutusu 9"/>
          <p:cNvSpPr txBox="1"/>
          <p:nvPr/>
        </p:nvSpPr>
        <p:spPr>
          <a:xfrm>
            <a:off x="683568" y="1340768"/>
            <a:ext cx="8280920" cy="1200329"/>
          </a:xfrm>
          <a:prstGeom prst="rect">
            <a:avLst/>
          </a:prstGeom>
          <a:noFill/>
        </p:spPr>
        <p:txBody>
          <a:bodyPr wrap="square" rtlCol="0">
            <a:spAutoFit/>
          </a:bodyPr>
          <a:lstStyle/>
          <a:p>
            <a:r>
              <a:rPr lang="tr-TR" sz="2400" dirty="0" smtClean="0">
                <a:solidFill>
                  <a:prstClr val="black"/>
                </a:solidFill>
              </a:rPr>
              <a:t>İhtiyaçların, teknik şartların ve fiyatın görüşülerek, fatura veya geçerli harcama belgeleri karşılığında, doğrudan temin edilebildiği usuldür</a:t>
            </a:r>
            <a:endParaRPr lang="tr-TR" sz="2400" dirty="0">
              <a:solidFill>
                <a:prstClr val="black"/>
              </a:solidFill>
            </a:endParaRPr>
          </a:p>
        </p:txBody>
      </p:sp>
      <p:sp>
        <p:nvSpPr>
          <p:cNvPr id="13" name="Yuvarlatılmış Dikdörtgen 12"/>
          <p:cNvSpPr/>
          <p:nvPr/>
        </p:nvSpPr>
        <p:spPr>
          <a:xfrm>
            <a:off x="251520" y="2636912"/>
            <a:ext cx="1872208" cy="2736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smtClean="0">
                <a:solidFill>
                  <a:prstClr val="black">
                    <a:lumMod val="95000"/>
                    <a:lumOff val="5000"/>
                  </a:prstClr>
                </a:solidFill>
              </a:rPr>
              <a:t>Yaklaşık maliyet 20 bin TL den az</a:t>
            </a:r>
            <a:endParaRPr lang="tr-TR" b="1" dirty="0">
              <a:solidFill>
                <a:prstClr val="black">
                  <a:lumMod val="95000"/>
                  <a:lumOff val="5000"/>
                </a:prstClr>
              </a:solidFill>
            </a:endParaRPr>
          </a:p>
        </p:txBody>
      </p:sp>
      <p:sp>
        <p:nvSpPr>
          <p:cNvPr id="14" name="Yuvarlatılmış Dikdörtgen 13"/>
          <p:cNvSpPr/>
          <p:nvPr/>
        </p:nvSpPr>
        <p:spPr>
          <a:xfrm>
            <a:off x="2483768" y="2636912"/>
            <a:ext cx="1872208" cy="2736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smtClean="0">
                <a:solidFill>
                  <a:prstClr val="black">
                    <a:lumMod val="95000"/>
                    <a:lumOff val="5000"/>
                  </a:prstClr>
                </a:solidFill>
              </a:rPr>
              <a:t>İş tanımı (şartname) hazırlayın</a:t>
            </a:r>
            <a:endParaRPr lang="tr-TR" b="1" dirty="0">
              <a:solidFill>
                <a:prstClr val="black">
                  <a:lumMod val="95000"/>
                  <a:lumOff val="5000"/>
                </a:prstClr>
              </a:solidFill>
            </a:endParaRPr>
          </a:p>
        </p:txBody>
      </p:sp>
      <p:sp>
        <p:nvSpPr>
          <p:cNvPr id="15" name="Yuvarlatılmış Dikdörtgen 14"/>
          <p:cNvSpPr/>
          <p:nvPr/>
        </p:nvSpPr>
        <p:spPr>
          <a:xfrm>
            <a:off x="4716016" y="2636912"/>
            <a:ext cx="1872208" cy="2736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a:solidFill>
                  <a:prstClr val="black">
                    <a:lumMod val="95000"/>
                    <a:lumOff val="5000"/>
                  </a:prstClr>
                </a:solidFill>
              </a:rPr>
              <a:t>P</a:t>
            </a:r>
            <a:r>
              <a:rPr lang="tr-TR" b="1" dirty="0" smtClean="0">
                <a:solidFill>
                  <a:prstClr val="black">
                    <a:lumMod val="95000"/>
                    <a:lumOff val="5000"/>
                  </a:prstClr>
                </a:solidFill>
              </a:rPr>
              <a:t>azar araştırması yapın, potansiyel yükleniciler ile görüşün </a:t>
            </a:r>
            <a:endParaRPr lang="tr-TR" b="1" dirty="0">
              <a:solidFill>
                <a:prstClr val="black">
                  <a:lumMod val="95000"/>
                  <a:lumOff val="5000"/>
                </a:prstClr>
              </a:solidFill>
            </a:endParaRPr>
          </a:p>
        </p:txBody>
      </p:sp>
      <p:sp>
        <p:nvSpPr>
          <p:cNvPr id="16" name="Yuvarlatılmış Dikdörtgen 15"/>
          <p:cNvSpPr/>
          <p:nvPr/>
        </p:nvSpPr>
        <p:spPr>
          <a:xfrm>
            <a:off x="6948264" y="2636912"/>
            <a:ext cx="1872208" cy="27363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b="1" dirty="0" smtClean="0">
                <a:solidFill>
                  <a:prstClr val="black">
                    <a:lumMod val="95000"/>
                    <a:lumOff val="5000"/>
                  </a:prstClr>
                </a:solidFill>
              </a:rPr>
              <a:t>Şartları sağlayan yükleniciler ile pazarlık yapın ve satın almayı gerçekleştirin</a:t>
            </a:r>
            <a:endParaRPr lang="tr-TR" b="1" dirty="0">
              <a:solidFill>
                <a:prstClr val="black">
                  <a:lumMod val="95000"/>
                  <a:lumOff val="5000"/>
                </a:prstClr>
              </a:solidFill>
            </a:endParaRPr>
          </a:p>
        </p:txBody>
      </p:sp>
      <p:sp>
        <p:nvSpPr>
          <p:cNvPr id="18" name="Beşgen 17"/>
          <p:cNvSpPr/>
          <p:nvPr/>
        </p:nvSpPr>
        <p:spPr>
          <a:xfrm>
            <a:off x="2119318" y="4005064"/>
            <a:ext cx="709156" cy="360040"/>
          </a:xfrm>
          <a:prstGeom prst="homePlat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solidFill>
                <a:prstClr val="white"/>
              </a:solidFill>
            </a:endParaRPr>
          </a:p>
        </p:txBody>
      </p:sp>
      <p:sp>
        <p:nvSpPr>
          <p:cNvPr id="19" name="Beşgen 18"/>
          <p:cNvSpPr/>
          <p:nvPr/>
        </p:nvSpPr>
        <p:spPr>
          <a:xfrm>
            <a:off x="4355976" y="4005064"/>
            <a:ext cx="709156" cy="360040"/>
          </a:xfrm>
          <a:prstGeom prst="homePlat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solidFill>
                <a:prstClr val="white"/>
              </a:solidFill>
            </a:endParaRPr>
          </a:p>
        </p:txBody>
      </p:sp>
      <p:sp>
        <p:nvSpPr>
          <p:cNvPr id="20" name="Beşgen 19"/>
          <p:cNvSpPr/>
          <p:nvPr/>
        </p:nvSpPr>
        <p:spPr>
          <a:xfrm>
            <a:off x="6588224" y="4005064"/>
            <a:ext cx="709156" cy="360040"/>
          </a:xfrm>
          <a:prstGeom prst="homePlate">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dirty="0">
              <a:solidFill>
                <a:prstClr val="white"/>
              </a:solidFill>
            </a:endParaRPr>
          </a:p>
        </p:txBody>
      </p:sp>
      <p:sp>
        <p:nvSpPr>
          <p:cNvPr id="21" name="Metin kutusu 20"/>
          <p:cNvSpPr txBox="1"/>
          <p:nvPr/>
        </p:nvSpPr>
        <p:spPr>
          <a:xfrm>
            <a:off x="1586399" y="5373216"/>
            <a:ext cx="6475258" cy="1384995"/>
          </a:xfrm>
          <a:prstGeom prst="rect">
            <a:avLst/>
          </a:prstGeom>
          <a:solidFill>
            <a:schemeClr val="bg1">
              <a:lumMod val="85000"/>
            </a:schemeClr>
          </a:solidFill>
          <a:scene3d>
            <a:camera prst="orthographicFront"/>
            <a:lightRig rig="threePt" dir="t"/>
          </a:scene3d>
          <a:sp3d>
            <a:bevelT/>
          </a:sp3d>
        </p:spPr>
        <p:txBody>
          <a:bodyPr wrap="square" rtlCol="0">
            <a:spAutoFit/>
          </a:bodyPr>
          <a:lstStyle/>
          <a:p>
            <a:pPr algn="ctr"/>
            <a:r>
              <a:rPr lang="tr-TR" sz="2800" b="1" dirty="0" smtClean="0">
                <a:solidFill>
                  <a:srgbClr val="1F497D"/>
                </a:solidFill>
              </a:rPr>
              <a:t>Satın almanızı faaliyet takvimi çerçevesinde ve İDB uzmanının bilgisi dahilinde yapınız</a:t>
            </a:r>
            <a:endParaRPr lang="tr-TR" sz="2800" b="1" dirty="0">
              <a:solidFill>
                <a:srgbClr val="1F497D"/>
              </a:solidFill>
            </a:endParaRPr>
          </a:p>
        </p:txBody>
      </p:sp>
      <p:sp>
        <p:nvSpPr>
          <p:cNvPr id="12"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50</a:t>
            </a:fld>
            <a:endParaRPr lang="tr-TR" dirty="0"/>
          </a:p>
        </p:txBody>
      </p:sp>
    </p:spTree>
    <p:extLst>
      <p:ext uri="{BB962C8B-B14F-4D97-AF65-F5344CB8AC3E}">
        <p14:creationId xmlns:p14="http://schemas.microsoft.com/office/powerpoint/2010/main" val="93462791"/>
      </p:ext>
    </p:extLst>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2.Pazarlık Usulü</a:t>
            </a:r>
            <a:endParaRPr lang="tr-TR" sz="3200" b="1" dirty="0">
              <a:effectLst>
                <a:outerShdw blurRad="38100" dist="38100" dir="2700000" algn="tl">
                  <a:srgbClr val="000000">
                    <a:alpha val="43137"/>
                  </a:srgbClr>
                </a:outerShdw>
              </a:effectLst>
              <a:latin typeface="Cambria" pitchFamily="18" charset="0"/>
            </a:endParaRPr>
          </a:p>
        </p:txBody>
      </p:sp>
      <p:sp>
        <p:nvSpPr>
          <p:cNvPr id="10" name="Metin kutusu 9"/>
          <p:cNvSpPr txBox="1"/>
          <p:nvPr/>
        </p:nvSpPr>
        <p:spPr>
          <a:xfrm>
            <a:off x="683568" y="1340768"/>
            <a:ext cx="4824536" cy="4893647"/>
          </a:xfrm>
          <a:prstGeom prst="rect">
            <a:avLst/>
          </a:prstGeom>
          <a:noFill/>
        </p:spPr>
        <p:txBody>
          <a:bodyPr wrap="square" rtlCol="0">
            <a:spAutoFit/>
          </a:bodyPr>
          <a:lstStyle/>
          <a:p>
            <a:r>
              <a:rPr lang="tr-TR" sz="2400" dirty="0" smtClean="0">
                <a:solidFill>
                  <a:prstClr val="black"/>
                </a:solidFill>
              </a:rPr>
              <a:t>Teklif verebilecek en az beş adaydan oluşan bir kısa listenin oluşturulup, bu listedeki adayların yazılı olarak davet edildiği usuldür. </a:t>
            </a:r>
          </a:p>
          <a:p>
            <a:pPr marL="342900" indent="-342900">
              <a:buFont typeface="Arial" pitchFamily="34" charset="0"/>
              <a:buChar char="•"/>
            </a:pPr>
            <a:r>
              <a:rPr lang="tr-TR" sz="2400" dirty="0" smtClean="0">
                <a:solidFill>
                  <a:prstClr val="black"/>
                </a:solidFill>
              </a:rPr>
              <a:t>Belli isteklilere yaptırılmasında yarar görülen, süresi kısıtlı, özgün ve karmaşık nitelikte, diğer usullerle temini güç olan işlerde,</a:t>
            </a:r>
          </a:p>
          <a:p>
            <a:pPr marL="342900" indent="-342900">
              <a:buFont typeface="Arial" pitchFamily="34" charset="0"/>
              <a:buChar char="•"/>
            </a:pPr>
            <a:r>
              <a:rPr lang="tr-TR" sz="2400" dirty="0" smtClean="0">
                <a:solidFill>
                  <a:prstClr val="black"/>
                </a:solidFill>
              </a:rPr>
              <a:t>Bakım ve onarım, danışmanlık, araştırma, eğitim, yayın gibi işlerde</a:t>
            </a:r>
          </a:p>
          <a:p>
            <a:pPr marL="342900" indent="-342900">
              <a:buFont typeface="Arial" pitchFamily="34" charset="0"/>
              <a:buChar char="•"/>
            </a:pPr>
            <a:r>
              <a:rPr lang="tr-TR" sz="2400" dirty="0" smtClean="0">
                <a:solidFill>
                  <a:prstClr val="black"/>
                </a:solidFill>
              </a:rPr>
              <a:t>Açık ihale 250 bin TL’yi aşmıyorsa ve sonuçsuz kaldığında </a:t>
            </a:r>
          </a:p>
          <a:p>
            <a:pPr marL="342900" indent="-342900">
              <a:buFont typeface="Arial" pitchFamily="34" charset="0"/>
              <a:buChar char="•"/>
            </a:pPr>
            <a:r>
              <a:rPr lang="tr-TR" sz="2400" u="sng" dirty="0" smtClean="0">
                <a:solidFill>
                  <a:prstClr val="black"/>
                </a:solidFill>
              </a:rPr>
              <a:t>Ajans onayı şarttır</a:t>
            </a:r>
          </a:p>
        </p:txBody>
      </p:sp>
      <p:sp>
        <p:nvSpPr>
          <p:cNvPr id="21" name="Metin kutusu 20"/>
          <p:cNvSpPr txBox="1"/>
          <p:nvPr/>
        </p:nvSpPr>
        <p:spPr>
          <a:xfrm>
            <a:off x="5724128" y="1412776"/>
            <a:ext cx="3096343" cy="489364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400" b="1" dirty="0" smtClean="0">
                <a:solidFill>
                  <a:prstClr val="white"/>
                </a:solidFill>
              </a:rPr>
              <a:t>Satın almanızı:</a:t>
            </a:r>
          </a:p>
          <a:p>
            <a:pPr marL="342900" indent="-342900">
              <a:buFont typeface="Arial" pitchFamily="34" charset="0"/>
              <a:buChar char="•"/>
            </a:pPr>
            <a:r>
              <a:rPr lang="tr-TR" sz="2400" b="1" dirty="0" smtClean="0">
                <a:solidFill>
                  <a:prstClr val="white"/>
                </a:solidFill>
              </a:rPr>
              <a:t>Faaliyet takvimi çerçevesinde ve </a:t>
            </a:r>
          </a:p>
          <a:p>
            <a:pPr marL="342900" indent="-342900">
              <a:buFont typeface="Arial" pitchFamily="34" charset="0"/>
              <a:buChar char="•"/>
            </a:pPr>
            <a:r>
              <a:rPr lang="tr-TR" sz="2400" b="1" dirty="0" smtClean="0">
                <a:solidFill>
                  <a:prstClr val="white"/>
                </a:solidFill>
              </a:rPr>
              <a:t>İDB uzmanının bilgisi ve dahilinde yapınız, </a:t>
            </a:r>
          </a:p>
          <a:p>
            <a:pPr marL="342900" indent="-342900">
              <a:buFont typeface="Arial" pitchFamily="34" charset="0"/>
              <a:buChar char="•"/>
            </a:pPr>
            <a:r>
              <a:rPr lang="tr-TR" sz="2400" b="1" dirty="0" smtClean="0">
                <a:solidFill>
                  <a:prstClr val="white"/>
                </a:solidFill>
              </a:rPr>
              <a:t>Size yardımcı olmak üzere hazırlanmış Proje Uygulama Rehberi ve Satın Alma Rehberini muhakkak okuyunuz.</a:t>
            </a:r>
            <a:endParaRPr lang="tr-TR" sz="2400" b="1" dirty="0">
              <a:solidFill>
                <a:prstClr val="white"/>
              </a:solidFill>
            </a:endParaRPr>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51</a:t>
            </a:fld>
            <a:endParaRPr lang="tr-TR" dirty="0"/>
          </a:p>
        </p:txBody>
      </p:sp>
    </p:spTree>
    <p:extLst>
      <p:ext uri="{BB962C8B-B14F-4D97-AF65-F5344CB8AC3E}">
        <p14:creationId xmlns:p14="http://schemas.microsoft.com/office/powerpoint/2010/main" val="3487883754"/>
      </p:ext>
    </p:extLst>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b="1" dirty="0" smtClean="0">
                <a:effectLst>
                  <a:outerShdw blurRad="38100" dist="38100" dir="2700000" algn="tl">
                    <a:srgbClr val="000000">
                      <a:alpha val="43137"/>
                    </a:srgbClr>
                  </a:outerShdw>
                </a:effectLst>
                <a:latin typeface="Cambria" pitchFamily="18" charset="0"/>
              </a:rPr>
              <a:t>2.Pazarlık </a:t>
            </a:r>
            <a:r>
              <a:rPr lang="tr-TR" sz="3600" b="1" dirty="0">
                <a:effectLst>
                  <a:outerShdw blurRad="38100" dist="38100" dir="2700000" algn="tl">
                    <a:srgbClr val="000000">
                      <a:alpha val="43137"/>
                    </a:srgbClr>
                  </a:outerShdw>
                </a:effectLst>
                <a:latin typeface="Cambria" pitchFamily="18" charset="0"/>
              </a:rPr>
              <a:t>Usulü</a:t>
            </a:r>
            <a:endParaRPr lang="tr-TR" sz="3600" dirty="0">
              <a:latin typeface="Cambria" pitchFamily="18"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81333543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52</a:t>
            </a:fld>
            <a:endParaRPr lang="tr-TR" dirty="0"/>
          </a:p>
        </p:txBody>
      </p:sp>
    </p:spTree>
    <p:extLst>
      <p:ext uri="{BB962C8B-B14F-4D97-AF65-F5344CB8AC3E}">
        <p14:creationId xmlns:p14="http://schemas.microsoft.com/office/powerpoint/2010/main" val="2346242739"/>
      </p:ext>
    </p:extLst>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3.Açık İhale Usulü</a:t>
            </a:r>
            <a:endParaRPr lang="tr-TR" sz="3200" b="1" dirty="0">
              <a:effectLst>
                <a:outerShdw blurRad="38100" dist="38100" dir="2700000" algn="tl">
                  <a:srgbClr val="000000">
                    <a:alpha val="43137"/>
                  </a:srgbClr>
                </a:outerShdw>
              </a:effectLst>
              <a:latin typeface="Cambria" pitchFamily="18" charset="0"/>
            </a:endParaRPr>
          </a:p>
        </p:txBody>
      </p:sp>
      <p:sp>
        <p:nvSpPr>
          <p:cNvPr id="4" name="İçerik Yer Tutucusu 3"/>
          <p:cNvSpPr>
            <a:spLocks noGrp="1"/>
          </p:cNvSpPr>
          <p:nvPr>
            <p:ph idx="1"/>
          </p:nvPr>
        </p:nvSpPr>
        <p:spPr>
          <a:xfrm>
            <a:off x="3563887" y="1417224"/>
            <a:ext cx="5266928" cy="4525963"/>
          </a:xfrm>
        </p:spPr>
        <p:txBody>
          <a:bodyPr/>
          <a:lstStyle/>
          <a:p>
            <a:pPr marL="0" indent="0">
              <a:buNone/>
            </a:pPr>
            <a:r>
              <a:rPr lang="tr-TR" sz="2400" dirty="0" smtClean="0"/>
              <a:t>Tüm isteklilerin teklif verebileceği usuldür.</a:t>
            </a:r>
          </a:p>
          <a:p>
            <a:r>
              <a:rPr lang="tr-TR" sz="2400" dirty="0" smtClean="0"/>
              <a:t>Kural olarak bütün alımlar açık ihale usulüyle yapılır,</a:t>
            </a:r>
          </a:p>
          <a:p>
            <a:r>
              <a:rPr lang="tr-TR" sz="2400" dirty="0" smtClean="0"/>
              <a:t>Yaklaşık maliyeti 150 bin TL’den büyük alımların bu yöntemle yapılması zorunludur</a:t>
            </a:r>
          </a:p>
          <a:p>
            <a:r>
              <a:rPr lang="tr-TR" sz="2400" dirty="0" smtClean="0"/>
              <a:t>İhale dosyası ilandan belirli süre önce muhakkak surette Ajansa gönderilmelidir.</a:t>
            </a:r>
          </a:p>
          <a:p>
            <a:endParaRPr lang="tr-TR" sz="2400" dirty="0"/>
          </a:p>
        </p:txBody>
      </p:sp>
      <p:sp>
        <p:nvSpPr>
          <p:cNvPr id="5" name="Metin kutusu 4"/>
          <p:cNvSpPr txBox="1"/>
          <p:nvPr/>
        </p:nvSpPr>
        <p:spPr>
          <a:xfrm>
            <a:off x="467544" y="1417224"/>
            <a:ext cx="3096343" cy="452431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2400" b="1" dirty="0" smtClean="0">
                <a:solidFill>
                  <a:prstClr val="white"/>
                </a:solidFill>
              </a:rPr>
              <a:t>Satın almanızı:</a:t>
            </a:r>
          </a:p>
          <a:p>
            <a:pPr marL="342900" indent="-342900">
              <a:buFont typeface="Arial" pitchFamily="34" charset="0"/>
              <a:buChar char="•"/>
            </a:pPr>
            <a:r>
              <a:rPr lang="tr-TR" sz="2400" b="1" dirty="0" smtClean="0">
                <a:solidFill>
                  <a:prstClr val="white"/>
                </a:solidFill>
              </a:rPr>
              <a:t>Faaliyet takvimi çerçevesinde ve iDB uzmanının bilgisi dahilinde yapınız, </a:t>
            </a:r>
          </a:p>
          <a:p>
            <a:pPr marL="342900" indent="-342900">
              <a:buFont typeface="Arial" pitchFamily="34" charset="0"/>
              <a:buChar char="•"/>
            </a:pPr>
            <a:r>
              <a:rPr lang="tr-TR" sz="2400" b="1" dirty="0" smtClean="0">
                <a:solidFill>
                  <a:prstClr val="white"/>
                </a:solidFill>
              </a:rPr>
              <a:t>Size yardımcı olmak üzere hazırlanmış </a:t>
            </a:r>
            <a:r>
              <a:rPr lang="tr-TR" sz="2400" b="1" u="sng" dirty="0" smtClean="0">
                <a:solidFill>
                  <a:prstClr val="white"/>
                </a:solidFill>
              </a:rPr>
              <a:t>Proje Uygulama Rehberi ve Satın Alma Rehberini </a:t>
            </a:r>
            <a:r>
              <a:rPr lang="tr-TR" sz="2400" b="1" dirty="0" smtClean="0">
                <a:solidFill>
                  <a:prstClr val="white"/>
                </a:solidFill>
              </a:rPr>
              <a:t>muhakkak okuyunuz.</a:t>
            </a:r>
            <a:endParaRPr lang="tr-TR" sz="2400" b="1" dirty="0">
              <a:solidFill>
                <a:prstClr val="white"/>
              </a:solidFill>
            </a:endParaRPr>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53</a:t>
            </a:fld>
            <a:endParaRPr lang="tr-TR" dirty="0"/>
          </a:p>
        </p:txBody>
      </p:sp>
    </p:spTree>
    <p:extLst>
      <p:ext uri="{BB962C8B-B14F-4D97-AF65-F5344CB8AC3E}">
        <p14:creationId xmlns:p14="http://schemas.microsoft.com/office/powerpoint/2010/main" val="1553712531"/>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3.Açık İhale Usulü</a:t>
            </a:r>
            <a:endParaRPr lang="tr-TR" sz="3200" b="1" dirty="0">
              <a:effectLst>
                <a:outerShdw blurRad="38100" dist="38100" dir="2700000" algn="tl">
                  <a:srgbClr val="000000">
                    <a:alpha val="43137"/>
                  </a:srgbClr>
                </a:outerShdw>
              </a:effectLst>
              <a:latin typeface="Cambria" pitchFamily="18"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6767281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54</a:t>
            </a:fld>
            <a:endParaRPr lang="tr-TR" dirty="0"/>
          </a:p>
        </p:txBody>
      </p:sp>
    </p:spTree>
    <p:extLst>
      <p:ext uri="{BB962C8B-B14F-4D97-AF65-F5344CB8AC3E}">
        <p14:creationId xmlns:p14="http://schemas.microsoft.com/office/powerpoint/2010/main" val="795352073"/>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Satın Almada Dikkat Edilmesi </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Gereken Noktalar</a:t>
            </a:r>
            <a:endParaRPr lang="tr-TR" sz="32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2123728" y="1600200"/>
            <a:ext cx="6840760" cy="4525963"/>
          </a:xfrm>
        </p:spPr>
        <p:txBody>
          <a:bodyPr/>
          <a:lstStyle/>
          <a:p>
            <a:r>
              <a:rPr lang="tr-TR" sz="2400" u="sng" dirty="0" smtClean="0"/>
              <a:t>Kural olarak tüm satın almalar açık ihale </a:t>
            </a:r>
            <a:r>
              <a:rPr lang="tr-TR" sz="2400" dirty="0" smtClean="0"/>
              <a:t>usulüyle gerçekleştirilmelidir. </a:t>
            </a:r>
            <a:r>
              <a:rPr lang="tr-TR" sz="2400" dirty="0"/>
              <a:t>Ancak işin gereği, aciliyeti, bölgedeki tedarikçilerin sayısının tam rekabet ortamını sağlayacak miktarda ve yeterlikte olması gibi hususlar göz önünde bulundurularak, satın alma usulü yararlanıcı tarafından belirlenir.</a:t>
            </a:r>
          </a:p>
          <a:p>
            <a:r>
              <a:rPr lang="tr-TR" sz="2400" dirty="0" smtClean="0"/>
              <a:t>Faaliyetlerinizi izleme uzmanına danışmanız, uygulamada karşılaşılan güçlükleri bertaraf etmenize olanak sağlayacaktır.</a:t>
            </a:r>
          </a:p>
          <a:p>
            <a:r>
              <a:rPr lang="tr-TR" sz="2400" dirty="0" smtClean="0"/>
              <a:t>Ajans uzmanları, gerekli görüldüğünde ihaleye katılacaklardır. Şartname ve ilandaki hususlara dikkat ediniz.</a:t>
            </a:r>
            <a:endParaRPr lang="tr-TR" sz="2400" dirty="0"/>
          </a:p>
        </p:txBody>
      </p:sp>
      <p:pic>
        <p:nvPicPr>
          <p:cNvPr id="4" name="Picture 4" descr="C:\Users\İzleme Birim Başkanı\AppData\Local\Microsoft\Windows\Temporary Internet Files\Content.IE5\F25ZR7Z7\MC900411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36912"/>
            <a:ext cx="2091134" cy="1669205"/>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55</a:t>
            </a:fld>
            <a:endParaRPr lang="tr-TR" dirty="0"/>
          </a:p>
        </p:txBody>
      </p:sp>
    </p:spTree>
    <p:extLst>
      <p:ext uri="{BB962C8B-B14F-4D97-AF65-F5344CB8AC3E}">
        <p14:creationId xmlns:p14="http://schemas.microsoft.com/office/powerpoint/2010/main" val="2211886870"/>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3728" y="1600200"/>
            <a:ext cx="6840760" cy="4525963"/>
          </a:xfrm>
        </p:spPr>
        <p:txBody>
          <a:bodyPr/>
          <a:lstStyle/>
          <a:p>
            <a:r>
              <a:rPr lang="tr-TR" sz="2400" dirty="0"/>
              <a:t>Hangi koşullar altında olursa olsun ihale harcanacak paranın karşılığında en iyi değeri sağlayacak istekliye vermelidir.</a:t>
            </a:r>
          </a:p>
          <a:p>
            <a:r>
              <a:rPr lang="tr-TR" sz="2400" dirty="0"/>
              <a:t>Mal alımı ve </a:t>
            </a:r>
            <a:r>
              <a:rPr lang="tr-TR" sz="2400" dirty="0" smtClean="0"/>
              <a:t>yapım </a:t>
            </a:r>
            <a:r>
              <a:rPr lang="tr-TR" sz="2400" dirty="0"/>
              <a:t>işleri ihalelerinde, ihalenin verilmesinde tek kriter fiyattır. İhale teknik şartnameyi karşılayan ve çözüm önerileri uygun nitelikteki teklifler arasından en düşük teklifte bulunan istekliye verilecektir.</a:t>
            </a:r>
          </a:p>
          <a:p>
            <a:r>
              <a:rPr lang="tr-TR" sz="2400" dirty="0"/>
              <a:t>Satın alma faaliyetleri kapsamında uygulanacak ihale usulü değiştirilemez ve belirlenmiş parasal limitler dahilinde kalmak amacıyla, bütünlük arz eden işler suni bir şekilde kısımlara ayrılarak ihale edilemez.</a:t>
            </a:r>
          </a:p>
        </p:txBody>
      </p:sp>
      <p:pic>
        <p:nvPicPr>
          <p:cNvPr id="4" name="Picture 4" descr="C:\Users\İzleme Birim Başkanı\AppData\Local\Microsoft\Windows\Temporary Internet Files\Content.IE5\F25ZR7Z7\MC900411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36912"/>
            <a:ext cx="2091134" cy="1669205"/>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a:spLocks noGrp="1"/>
          </p:cNvSpPr>
          <p:nvPr>
            <p:ph type="title"/>
          </p:nvPr>
        </p:nvSpPr>
        <p:spPr>
          <a:xfrm>
            <a:off x="457200" y="274638"/>
            <a:ext cx="8229600" cy="1143000"/>
          </a:xfrm>
        </p:spPr>
        <p:txBody>
          <a:bodyPr/>
          <a:lstStyle/>
          <a:p>
            <a:r>
              <a:rPr lang="tr-TR" sz="3200" b="1" dirty="0" smtClean="0">
                <a:effectLst>
                  <a:outerShdw blurRad="38100" dist="38100" dir="2700000" algn="tl">
                    <a:srgbClr val="000000">
                      <a:alpha val="43137"/>
                    </a:srgbClr>
                  </a:outerShdw>
                </a:effectLst>
                <a:latin typeface="Cambria" pitchFamily="18" charset="0"/>
              </a:rPr>
              <a:t>Satın Almada Dikkat Edilmesi </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Gereken Noktalar</a:t>
            </a:r>
            <a:endParaRPr lang="tr-TR" sz="3200" b="1" dirty="0">
              <a:effectLst>
                <a:outerShdw blurRad="38100" dist="38100" dir="2700000" algn="tl">
                  <a:srgbClr val="000000">
                    <a:alpha val="43137"/>
                  </a:srgbClr>
                </a:outerShdw>
              </a:effectLst>
              <a:latin typeface="Cambria" pitchFamily="18" charset="0"/>
            </a:endParaRPr>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56</a:t>
            </a:fld>
            <a:endParaRPr lang="tr-TR" dirty="0"/>
          </a:p>
        </p:txBody>
      </p:sp>
    </p:spTree>
    <p:extLst>
      <p:ext uri="{BB962C8B-B14F-4D97-AF65-F5344CB8AC3E}">
        <p14:creationId xmlns:p14="http://schemas.microsoft.com/office/powerpoint/2010/main" val="1156745049"/>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3728" y="2060848"/>
            <a:ext cx="6840760" cy="3561259"/>
          </a:xfrm>
        </p:spPr>
        <p:txBody>
          <a:bodyPr/>
          <a:lstStyle/>
          <a:p>
            <a:r>
              <a:rPr lang="tr-TR" sz="2400" dirty="0" smtClean="0"/>
              <a:t>Her durumda, alınan ekipman malzemeye ilişkin bir ekspertiz raporu alınacaktır. Ekspertiz </a:t>
            </a:r>
            <a:r>
              <a:rPr lang="tr-TR" sz="2400" dirty="0"/>
              <a:t>raporu sonucunda; alınan ekipman malzemenin teknik şartnameye uyum sağlamadığının tespiti halinde ilgili maliyetler uygun maliyet kabul </a:t>
            </a:r>
            <a:r>
              <a:rPr lang="tr-TR" sz="2400" dirty="0" smtClean="0"/>
              <a:t>edilemez</a:t>
            </a:r>
            <a:r>
              <a:rPr lang="tr-TR" sz="2400" dirty="0"/>
              <a:t>. Fiyatların, piyasa fiyatı üzerinde oluştuğunun tespiti halinde ise, ekspertiz değerini aşan kısımlar uygun maliyet kabul </a:t>
            </a:r>
            <a:r>
              <a:rPr lang="tr-TR" sz="2400" dirty="0" smtClean="0"/>
              <a:t>edilemez</a:t>
            </a:r>
            <a:r>
              <a:rPr lang="tr-TR" sz="2400" dirty="0"/>
              <a:t>. </a:t>
            </a:r>
            <a:r>
              <a:rPr lang="tr-TR" sz="2400" dirty="0" smtClean="0"/>
              <a:t> </a:t>
            </a:r>
            <a:endParaRPr lang="tr-TR" sz="2400" dirty="0"/>
          </a:p>
        </p:txBody>
      </p:sp>
      <p:pic>
        <p:nvPicPr>
          <p:cNvPr id="4" name="Picture 4" descr="C:\Users\İzleme Birim Başkanı\AppData\Local\Microsoft\Windows\Temporary Internet Files\Content.IE5\F25ZR7Z7\MC90041132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36912"/>
            <a:ext cx="2091134" cy="1669205"/>
          </a:xfrm>
          <a:prstGeom prst="rect">
            <a:avLst/>
          </a:prstGeom>
          <a:noFill/>
          <a:extLst>
            <a:ext uri="{909E8E84-426E-40DD-AFC4-6F175D3DCCD1}">
              <a14:hiddenFill xmlns:a14="http://schemas.microsoft.com/office/drawing/2010/main">
                <a:solidFill>
                  <a:srgbClr val="FFFFFF"/>
                </a:solidFill>
              </a14:hiddenFill>
            </a:ext>
          </a:extLst>
        </p:spPr>
      </p:pic>
      <p:sp>
        <p:nvSpPr>
          <p:cNvPr id="6" name="Başlık 1"/>
          <p:cNvSpPr>
            <a:spLocks noGrp="1"/>
          </p:cNvSpPr>
          <p:nvPr>
            <p:ph type="title"/>
          </p:nvPr>
        </p:nvSpPr>
        <p:spPr>
          <a:xfrm>
            <a:off x="457200" y="274638"/>
            <a:ext cx="8229600" cy="1143000"/>
          </a:xfrm>
        </p:spPr>
        <p:txBody>
          <a:bodyPr/>
          <a:lstStyle/>
          <a:p>
            <a:r>
              <a:rPr lang="tr-TR" sz="3200" b="1" dirty="0" smtClean="0">
                <a:effectLst>
                  <a:outerShdw blurRad="38100" dist="38100" dir="2700000" algn="tl">
                    <a:srgbClr val="000000">
                      <a:alpha val="43137"/>
                    </a:srgbClr>
                  </a:outerShdw>
                </a:effectLst>
                <a:latin typeface="Cambria" pitchFamily="18" charset="0"/>
              </a:rPr>
              <a:t>Satın Almada Dikkat Edilmesi </a:t>
            </a:r>
            <a:br>
              <a:rPr lang="tr-TR" sz="3200" b="1" dirty="0" smtClean="0">
                <a:effectLst>
                  <a:outerShdw blurRad="38100" dist="38100" dir="2700000" algn="tl">
                    <a:srgbClr val="000000">
                      <a:alpha val="43137"/>
                    </a:srgbClr>
                  </a:outerShdw>
                </a:effectLst>
                <a:latin typeface="Cambria" pitchFamily="18" charset="0"/>
              </a:rPr>
            </a:br>
            <a:r>
              <a:rPr lang="tr-TR" sz="3200" b="1" dirty="0" smtClean="0">
                <a:effectLst>
                  <a:outerShdw blurRad="38100" dist="38100" dir="2700000" algn="tl">
                    <a:srgbClr val="000000">
                      <a:alpha val="43137"/>
                    </a:srgbClr>
                  </a:outerShdw>
                </a:effectLst>
                <a:latin typeface="Cambria" pitchFamily="18" charset="0"/>
              </a:rPr>
              <a:t>Gereken Noktalar</a:t>
            </a:r>
            <a:endParaRPr lang="tr-TR" sz="3200" b="1" dirty="0">
              <a:effectLst>
                <a:outerShdw blurRad="38100" dist="38100" dir="2700000" algn="tl">
                  <a:srgbClr val="000000">
                    <a:alpha val="43137"/>
                  </a:srgbClr>
                </a:outerShdw>
              </a:effectLst>
              <a:latin typeface="Cambria" pitchFamily="18" charset="0"/>
            </a:endParaRPr>
          </a:p>
        </p:txBody>
      </p:sp>
      <p:sp>
        <p:nvSpPr>
          <p:cNvPr id="5" name="Slayt Numarası Yer Tutucusu 3"/>
          <p:cNvSpPr>
            <a:spLocks noGrp="1"/>
          </p:cNvSpPr>
          <p:nvPr>
            <p:ph type="sldNum" sz="quarter" idx="12"/>
          </p:nvPr>
        </p:nvSpPr>
        <p:spPr>
          <a:xfrm>
            <a:off x="6553200" y="6376243"/>
            <a:ext cx="2133600" cy="365125"/>
          </a:xfrm>
        </p:spPr>
        <p:txBody>
          <a:bodyPr/>
          <a:lstStyle/>
          <a:p>
            <a:fld id="{EA2C7FFB-B239-4BED-9764-D5EA2E662851}" type="slidenum">
              <a:rPr lang="tr-TR"/>
              <a:pPr/>
              <a:t>57</a:t>
            </a:fld>
            <a:endParaRPr lang="tr-TR" dirty="0"/>
          </a:p>
        </p:txBody>
      </p:sp>
    </p:spTree>
    <p:extLst>
      <p:ext uri="{BB962C8B-B14F-4D97-AF65-F5344CB8AC3E}">
        <p14:creationId xmlns:p14="http://schemas.microsoft.com/office/powerpoint/2010/main" val="1246578675"/>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EĞİTİM PROGRAMI İÇERİĞİ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Diyagram 5"/>
          <p:cNvGraphicFramePr/>
          <p:nvPr>
            <p:extLst>
              <p:ext uri="{D42A27DB-BD31-4B8C-83A1-F6EECF244321}">
                <p14:modId xmlns:p14="http://schemas.microsoft.com/office/powerpoint/2010/main" val="1532871168"/>
              </p:ext>
            </p:extLst>
          </p:nvPr>
        </p:nvGraphicFramePr>
        <p:xfrm>
          <a:off x="179512" y="1397000"/>
          <a:ext cx="8712968"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1324373555"/>
              </p:ext>
            </p:extLst>
          </p:nvPr>
        </p:nvGraphicFramePr>
        <p:xfrm>
          <a:off x="179512" y="3269208"/>
          <a:ext cx="8712968"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1816612456"/>
              </p:ext>
            </p:extLst>
          </p:nvPr>
        </p:nvGraphicFramePr>
        <p:xfrm>
          <a:off x="179512" y="5141416"/>
          <a:ext cx="2664296"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58</a:t>
            </a:fld>
            <a:endParaRPr lang="tr-TR" dirty="0"/>
          </a:p>
        </p:txBody>
      </p:sp>
    </p:spTree>
    <p:extLst>
      <p:ext uri="{BB962C8B-B14F-4D97-AF65-F5344CB8AC3E}">
        <p14:creationId xmlns:p14="http://schemas.microsoft.com/office/powerpoint/2010/main" val="3732255632"/>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5"/>
          <p:cNvSpPr>
            <a:spLocks noChangeArrowheads="1"/>
          </p:cNvSpPr>
          <p:nvPr/>
        </p:nvSpPr>
        <p:spPr bwMode="auto">
          <a:xfrm>
            <a:off x="468313" y="1412875"/>
            <a:ext cx="76327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pPr>
            <a:endParaRPr lang="tr-TR" sz="2400" dirty="0"/>
          </a:p>
        </p:txBody>
      </p:sp>
      <p:sp>
        <p:nvSpPr>
          <p:cNvPr id="2" name="Dikdörtgen 1"/>
          <p:cNvSpPr/>
          <p:nvPr/>
        </p:nvSpPr>
        <p:spPr>
          <a:xfrm>
            <a:off x="2771800" y="1171773"/>
            <a:ext cx="6048672" cy="4893647"/>
          </a:xfrm>
          <a:prstGeom prst="rect">
            <a:avLst/>
          </a:prstGeom>
        </p:spPr>
        <p:txBody>
          <a:bodyPr wrap="square">
            <a:spAutoFit/>
          </a:bodyPr>
          <a:lstStyle/>
          <a:p>
            <a:r>
              <a:rPr lang="tr-TR" sz="2400" dirty="0"/>
              <a:t>Düzenli raporlama; program ve proje düzeyinde  uygulamaların izlenebilmesi ve kayıt altına alınabilmesi için çok önemli bir araçtır. Bu nedenle hem Ajansın hem de yararlanıcının izleme ve değerlendirme sürecinde belirli raporlar hazırlamaları gerekmektedir. </a:t>
            </a:r>
            <a:endParaRPr lang="tr-TR" sz="2400" dirty="0" smtClean="0"/>
          </a:p>
          <a:p>
            <a:endParaRPr lang="tr-TR" sz="2400" dirty="0"/>
          </a:p>
          <a:p>
            <a:r>
              <a:rPr lang="tr-TR" sz="2400" dirty="0"/>
              <a:t>İzleme ve Değerlendirme </a:t>
            </a:r>
            <a:r>
              <a:rPr lang="tr-TR" sz="2400" dirty="0" smtClean="0"/>
              <a:t>Birimi </a:t>
            </a:r>
            <a:r>
              <a:rPr lang="tr-TR" sz="2400" dirty="0"/>
              <a:t>ve yararlanıcıların kullanacağı raporlama sistemi düzenli, standartlaştırılmış çıktıları içerir. Yararlanıcı tarafından hazırlanan raporlar </a:t>
            </a:r>
            <a:r>
              <a:rPr lang="tr-TR" sz="2400" dirty="0" smtClean="0"/>
              <a:t>elektronik ortamda (</a:t>
            </a:r>
            <a:r>
              <a:rPr lang="tr-TR" sz="2400" b="1" dirty="0" smtClean="0">
                <a:solidFill>
                  <a:srgbClr val="FF0000"/>
                </a:solidFill>
              </a:rPr>
              <a:t>KAYS</a:t>
            </a:r>
            <a:r>
              <a:rPr lang="tr-TR" sz="2400" dirty="0" smtClean="0"/>
              <a:t>) hazırlandıktan sonra imzalı şekilde </a:t>
            </a:r>
            <a:r>
              <a:rPr lang="tr-TR" sz="2400" dirty="0"/>
              <a:t>basılı olarak </a:t>
            </a:r>
            <a:r>
              <a:rPr lang="tr-TR" sz="2400" dirty="0" smtClean="0"/>
              <a:t>Ajansa </a:t>
            </a:r>
            <a:r>
              <a:rPr lang="tr-TR" sz="2400" dirty="0"/>
              <a:t>gönderilir. </a:t>
            </a:r>
          </a:p>
        </p:txBody>
      </p:sp>
      <p:sp>
        <p:nvSpPr>
          <p:cNvPr id="9"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3200" b="1" dirty="0" smtClean="0">
                <a:effectLst>
                  <a:outerShdw blurRad="38100" dist="38100" dir="2700000" algn="tl">
                    <a:srgbClr val="000000">
                      <a:alpha val="43137"/>
                    </a:srgbClr>
                  </a:outerShdw>
                </a:effectLst>
                <a:latin typeface="Cambria" pitchFamily="18" charset="0"/>
              </a:rPr>
              <a:t>Raporlama </a:t>
            </a:r>
            <a:endParaRPr lang="tr-TR" sz="3200" b="1" dirty="0">
              <a:effectLst>
                <a:outerShdw blurRad="38100" dist="38100" dir="2700000" algn="tl">
                  <a:srgbClr val="000000">
                    <a:alpha val="43137"/>
                  </a:srgbClr>
                </a:outerShdw>
              </a:effectLst>
              <a:latin typeface="Cambria" pitchFamily="18" charset="0"/>
            </a:endParaRPr>
          </a:p>
        </p:txBody>
      </p:sp>
      <p:pic>
        <p:nvPicPr>
          <p:cNvPr id="10" name="Picture 5" descr="C:\Users\İzleme Birim Başkanı\AppData\Local\Microsoft\Windows\Temporary Internet Files\Content.IE5\ZLEJZBKA\MC90001287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08920"/>
            <a:ext cx="2691158" cy="1820490"/>
          </a:xfrm>
          <a:prstGeom prst="rect">
            <a:avLst/>
          </a:prstGeom>
          <a:noFill/>
          <a:extLst>
            <a:ext uri="{909E8E84-426E-40DD-AFC4-6F175D3DCCD1}">
              <a14:hiddenFill xmlns:a14="http://schemas.microsoft.com/office/drawing/2010/main">
                <a:solidFill>
                  <a:srgbClr val="FFFFFF"/>
                </a:solidFill>
              </a14:hiddenFill>
            </a:ext>
          </a:extLst>
        </p:spPr>
      </p:pic>
      <p:sp>
        <p:nvSpPr>
          <p:cNvPr id="12"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59</a:t>
            </a:fld>
            <a:endParaRPr lang="tr-TR" dirty="0"/>
          </a:p>
        </p:txBody>
      </p:sp>
    </p:spTree>
    <p:extLst>
      <p:ext uri="{BB962C8B-B14F-4D97-AF65-F5344CB8AC3E}">
        <p14:creationId xmlns:p14="http://schemas.microsoft.com/office/powerpoint/2010/main" val="64101850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EĞİTİM PROGRAMI İÇERİĞİ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Diyagram 5"/>
          <p:cNvGraphicFramePr/>
          <p:nvPr>
            <p:extLst>
              <p:ext uri="{D42A27DB-BD31-4B8C-83A1-F6EECF244321}">
                <p14:modId xmlns:p14="http://schemas.microsoft.com/office/powerpoint/2010/main" val="2119580577"/>
              </p:ext>
            </p:extLst>
          </p:nvPr>
        </p:nvGraphicFramePr>
        <p:xfrm>
          <a:off x="179512" y="1397000"/>
          <a:ext cx="8712968"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1770905905"/>
              </p:ext>
            </p:extLst>
          </p:nvPr>
        </p:nvGraphicFramePr>
        <p:xfrm>
          <a:off x="179512" y="3269208"/>
          <a:ext cx="8712968"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293899759"/>
              </p:ext>
            </p:extLst>
          </p:nvPr>
        </p:nvGraphicFramePr>
        <p:xfrm>
          <a:off x="179512" y="5141416"/>
          <a:ext cx="2664296"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630040296"/>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457200" y="274638"/>
            <a:ext cx="8229600" cy="1143000"/>
          </a:xfrm>
        </p:spPr>
        <p:txBody>
          <a:bodyPr/>
          <a:lstStyle/>
          <a:p>
            <a:r>
              <a:rPr lang="tr-TR" sz="3200" b="1" dirty="0" smtClean="0">
                <a:effectLst>
                  <a:outerShdw blurRad="38100" dist="38100" dir="2700000" algn="tl">
                    <a:srgbClr val="000000">
                      <a:alpha val="43137"/>
                    </a:srgbClr>
                  </a:outerShdw>
                </a:effectLst>
                <a:latin typeface="Cambria" pitchFamily="18" charset="0"/>
              </a:rPr>
              <a:t>Raporlama </a:t>
            </a:r>
            <a:endParaRPr lang="tr-TR" sz="3200" b="1" dirty="0">
              <a:effectLst>
                <a:outerShdw blurRad="38100" dist="38100" dir="2700000" algn="tl">
                  <a:srgbClr val="000000">
                    <a:alpha val="43137"/>
                  </a:srgbClr>
                </a:outerShdw>
              </a:effectLst>
              <a:latin typeface="Cambria" pitchFamily="18" charset="0"/>
            </a:endParaRPr>
          </a:p>
        </p:txBody>
      </p:sp>
      <p:graphicFrame>
        <p:nvGraphicFramePr>
          <p:cNvPr id="8" name="Diyagram 7"/>
          <p:cNvGraphicFramePr/>
          <p:nvPr>
            <p:extLst>
              <p:ext uri="{D42A27DB-BD31-4B8C-83A1-F6EECF244321}">
                <p14:modId xmlns:p14="http://schemas.microsoft.com/office/powerpoint/2010/main" val="3401502847"/>
              </p:ext>
            </p:extLst>
          </p:nvPr>
        </p:nvGraphicFramePr>
        <p:xfrm>
          <a:off x="539552" y="3485232"/>
          <a:ext cx="8208912" cy="1455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Metin kutusu 9"/>
          <p:cNvSpPr txBox="1"/>
          <p:nvPr/>
        </p:nvSpPr>
        <p:spPr>
          <a:xfrm>
            <a:off x="899592" y="1700808"/>
            <a:ext cx="7632848" cy="830997"/>
          </a:xfrm>
          <a:prstGeom prst="rect">
            <a:avLst/>
          </a:prstGeom>
          <a:noFill/>
        </p:spPr>
        <p:txBody>
          <a:bodyPr wrap="square" rtlCol="0">
            <a:spAutoFit/>
          </a:bodyPr>
          <a:lstStyle/>
          <a:p>
            <a:r>
              <a:rPr lang="tr-TR" sz="2400" b="1" dirty="0" smtClean="0"/>
              <a:t>Yararlanıcılar, proje süresince ve proje sonrasında temel olarak 3 çeşit rapor hazırlamakla yükümlüdür</a:t>
            </a:r>
            <a:endParaRPr lang="tr-TR" sz="2400" b="1" dirty="0"/>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60</a:t>
            </a:fld>
            <a:endParaRPr lang="tr-TR" dirty="0"/>
          </a:p>
        </p:txBody>
      </p:sp>
    </p:spTree>
    <p:extLst>
      <p:ext uri="{BB962C8B-B14F-4D97-AF65-F5344CB8AC3E}">
        <p14:creationId xmlns:p14="http://schemas.microsoft.com/office/powerpoint/2010/main" val="1502461259"/>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Ara ve Nihai Rapor</a:t>
            </a:r>
            <a:endParaRPr lang="tr-TR" sz="2800" b="1" dirty="0">
              <a:effectLst>
                <a:outerShdw blurRad="38100" dist="38100" dir="2700000" algn="tl">
                  <a:srgbClr val="000000">
                    <a:alpha val="43137"/>
                  </a:srgbClr>
                </a:outerShdw>
              </a:effectLst>
              <a:latin typeface="Cambria" pitchFamily="18" charset="0"/>
            </a:endParaRPr>
          </a:p>
        </p:txBody>
      </p:sp>
      <p:pic>
        <p:nvPicPr>
          <p:cNvPr id="5" name="Picture 4" descr="C:\Users\İzleme Birim Başkanı\AppData\Local\Microsoft\Windows\Temporary Internet Files\Content.IE5\ZLEJZBKA\MC9000344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88" y="1871267"/>
            <a:ext cx="1967780" cy="2133797"/>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843808" y="2296904"/>
            <a:ext cx="6048672" cy="3416320"/>
          </a:xfrm>
          <a:prstGeom prst="rect">
            <a:avLst/>
          </a:prstGeom>
        </p:spPr>
        <p:txBody>
          <a:bodyPr wrap="square">
            <a:spAutoFit/>
          </a:bodyPr>
          <a:lstStyle/>
          <a:p>
            <a:r>
              <a:rPr lang="tr-TR" sz="2400" dirty="0"/>
              <a:t>Yararlanıcılardan alınan ara ve nihai raporlar; gerçekleştirilen faaliyetleri, çıktıları, projenin son durumunu gösterdikleri ve ödemeye esas teşkil ettikleri için izleme sürecinin çok önemli </a:t>
            </a:r>
            <a:r>
              <a:rPr lang="tr-TR" sz="2400" dirty="0" smtClean="0"/>
              <a:t>araçlarıdır</a:t>
            </a:r>
            <a:r>
              <a:rPr lang="tr-TR" sz="2400" dirty="0"/>
              <a:t>. Bu raporların sunulması ön ödemenin kapatılması ile ara ve son ödeme talepleri için ön koşuldur. Ara veya son ödemeler, ilgili raporun Ajans tarafından uygun bulunması halinde yapılır.</a:t>
            </a:r>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61</a:t>
            </a:fld>
            <a:endParaRPr lang="tr-TR" dirty="0"/>
          </a:p>
        </p:txBody>
      </p:sp>
    </p:spTree>
    <p:extLst>
      <p:ext uri="{BB962C8B-B14F-4D97-AF65-F5344CB8AC3E}">
        <p14:creationId xmlns:p14="http://schemas.microsoft.com/office/powerpoint/2010/main" val="359699003"/>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Ara ve Nihai Rapor</a:t>
            </a:r>
            <a:endParaRPr lang="tr-TR" sz="2800" b="1" dirty="0">
              <a:effectLst>
                <a:outerShdw blurRad="38100" dist="38100" dir="2700000" algn="tl">
                  <a:srgbClr val="000000">
                    <a:alpha val="43137"/>
                  </a:srgbClr>
                </a:outerShdw>
              </a:effectLst>
              <a:latin typeface="Cambria" pitchFamily="18" charset="0"/>
            </a:endParaRPr>
          </a:p>
        </p:txBody>
      </p:sp>
      <p:pic>
        <p:nvPicPr>
          <p:cNvPr id="5" name="Picture 4" descr="C:\Users\İzleme Birim Başkanı\AppData\Local\Microsoft\Windows\Temporary Internet Files\Content.IE5\ZLEJZBKA\MC9000344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988" y="1871267"/>
            <a:ext cx="1967780" cy="2133797"/>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843808" y="1712997"/>
            <a:ext cx="5976664" cy="4524315"/>
          </a:xfrm>
          <a:prstGeom prst="rect">
            <a:avLst/>
          </a:prstGeom>
        </p:spPr>
        <p:txBody>
          <a:bodyPr wrap="square">
            <a:spAutoFit/>
          </a:bodyPr>
          <a:lstStyle/>
          <a:p>
            <a:r>
              <a:rPr lang="tr-TR" sz="2400" dirty="0"/>
              <a:t>Yararlanıcı projesine ilişkin ara raporu, </a:t>
            </a:r>
            <a:r>
              <a:rPr lang="tr-TR" sz="2400" b="1" dirty="0">
                <a:solidFill>
                  <a:srgbClr val="FF0000"/>
                </a:solidFill>
              </a:rPr>
              <a:t>sözleşmede belirtilen raporlama döneminin bitimini müteakip yedi gün içinde </a:t>
            </a:r>
            <a:r>
              <a:rPr lang="tr-TR" sz="2400" dirty="0"/>
              <a:t>Ajansa sunar ve </a:t>
            </a:r>
            <a:r>
              <a:rPr lang="tr-TR" sz="2400" dirty="0" smtClean="0"/>
              <a:t>Ajans </a:t>
            </a:r>
            <a:r>
              <a:rPr lang="tr-TR" sz="2400" dirty="0"/>
              <a:t>ara rapora ilişkin </a:t>
            </a:r>
            <a:r>
              <a:rPr lang="tr-TR" sz="2400" dirty="0" smtClean="0"/>
              <a:t>incelemelerini </a:t>
            </a:r>
            <a:r>
              <a:rPr lang="tr-TR" sz="2400" dirty="0"/>
              <a:t>ara raporun sunulmasını müteakip </a:t>
            </a:r>
            <a:r>
              <a:rPr lang="tr-TR" sz="2400" b="1" dirty="0">
                <a:solidFill>
                  <a:srgbClr val="FF0000"/>
                </a:solidFill>
              </a:rPr>
              <a:t>on gün </a:t>
            </a:r>
            <a:r>
              <a:rPr lang="tr-TR" sz="2400" dirty="0"/>
              <a:t>içerisinde tamamlar</a:t>
            </a:r>
            <a:r>
              <a:rPr lang="tr-TR" sz="2400" dirty="0" smtClean="0"/>
              <a:t>. </a:t>
            </a:r>
          </a:p>
          <a:p>
            <a:r>
              <a:rPr lang="tr-TR" sz="2400" dirty="0" smtClean="0"/>
              <a:t>Nihai </a:t>
            </a:r>
            <a:r>
              <a:rPr lang="tr-TR" sz="2400" dirty="0"/>
              <a:t>rapor, </a:t>
            </a:r>
            <a:r>
              <a:rPr lang="tr-TR" sz="2400" b="1" dirty="0">
                <a:solidFill>
                  <a:srgbClr val="FF0000"/>
                </a:solidFill>
              </a:rPr>
              <a:t>proje uygulama süresinin bitimini müteakip en geç otuz gün içinde </a:t>
            </a:r>
            <a:r>
              <a:rPr lang="tr-TR" sz="2400" dirty="0"/>
              <a:t>yararlanıcı tarafından Ajansa sunulur. </a:t>
            </a:r>
          </a:p>
          <a:p>
            <a:r>
              <a:rPr lang="tr-TR" sz="2400" dirty="0" smtClean="0"/>
              <a:t>Ayrıca</a:t>
            </a:r>
            <a:r>
              <a:rPr lang="tr-TR" sz="2400" dirty="0"/>
              <a:t>, Ajans varsa düzeltme taleplerini ivedi olarak yararlanıcıya ileterek yedi gün içerisinde eksikliklerin giderilmesini temin eder. </a:t>
            </a:r>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62</a:t>
            </a:fld>
            <a:endParaRPr lang="tr-TR" dirty="0"/>
          </a:p>
        </p:txBody>
      </p:sp>
    </p:spTree>
    <p:extLst>
      <p:ext uri="{BB962C8B-B14F-4D97-AF65-F5344CB8AC3E}">
        <p14:creationId xmlns:p14="http://schemas.microsoft.com/office/powerpoint/2010/main" val="4064306857"/>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3"/>
          <p:cNvSpPr>
            <a:spLocks noGrp="1"/>
          </p:cNvSpPr>
          <p:nvPr>
            <p:ph type="sldNum" sz="quarter" idx="12"/>
          </p:nvPr>
        </p:nvSpPr>
        <p:spPr>
          <a:xfrm>
            <a:off x="6553200" y="6376243"/>
            <a:ext cx="2133600" cy="365125"/>
          </a:xfrm>
        </p:spPr>
        <p:txBody>
          <a:bodyPr/>
          <a:lstStyle/>
          <a:p>
            <a:fld id="{EA2C7FFB-B239-4BED-9764-D5EA2E662851}" type="slidenum">
              <a:rPr lang="tr-TR"/>
              <a:pPr/>
              <a:t>63</a:t>
            </a:fld>
            <a:endParaRPr lang="tr-TR" dirty="0"/>
          </a:p>
        </p:txBody>
      </p:sp>
      <p:sp>
        <p:nvSpPr>
          <p:cNvPr id="154629" name="Rectangle 5"/>
          <p:cNvSpPr>
            <a:spLocks noChangeArrowheads="1"/>
          </p:cNvSpPr>
          <p:nvPr/>
        </p:nvSpPr>
        <p:spPr bwMode="auto">
          <a:xfrm>
            <a:off x="468313" y="1412875"/>
            <a:ext cx="76327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pPr>
            <a:endParaRPr lang="tr-TR" sz="2400" dirty="0"/>
          </a:p>
        </p:txBody>
      </p:sp>
      <p:sp>
        <p:nvSpPr>
          <p:cNvPr id="10"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Ara ve Nihai Rapor</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805246019"/>
              </p:ext>
            </p:extLst>
          </p:nvPr>
        </p:nvGraphicFramePr>
        <p:xfrm>
          <a:off x="1333702" y="1412776"/>
          <a:ext cx="6478658" cy="4172712"/>
        </p:xfrm>
        <a:graphic>
          <a:graphicData uri="http://schemas.openxmlformats.org/drawingml/2006/table">
            <a:tbl>
              <a:tblPr>
                <a:tableStyleId>{5C22544A-7EE6-4342-B048-85BDC9FD1C3A}</a:tableStyleId>
              </a:tblPr>
              <a:tblGrid>
                <a:gridCol w="990271"/>
                <a:gridCol w="2429338"/>
                <a:gridCol w="3059049"/>
              </a:tblGrid>
              <a:tr h="215900">
                <a:tc>
                  <a:txBody>
                    <a:bodyPr/>
                    <a:lstStyle/>
                    <a:p>
                      <a:pPr algn="l">
                        <a:lnSpc>
                          <a:spcPct val="120000"/>
                        </a:lnSpc>
                        <a:spcBef>
                          <a:spcPts val="300"/>
                        </a:spcBef>
                        <a:spcAft>
                          <a:spcPts val="300"/>
                        </a:spcAft>
                      </a:pPr>
                      <a:r>
                        <a:rPr lang="tr-TR" sz="1600" dirty="0">
                          <a:effectLst/>
                        </a:rPr>
                        <a:t>Adım No.</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l">
                        <a:lnSpc>
                          <a:spcPct val="120000"/>
                        </a:lnSpc>
                        <a:spcBef>
                          <a:spcPts val="300"/>
                        </a:spcBef>
                        <a:spcAft>
                          <a:spcPts val="300"/>
                        </a:spcAft>
                      </a:pPr>
                      <a:r>
                        <a:rPr lang="tr-TR" sz="1600" dirty="0">
                          <a:effectLst/>
                        </a:rPr>
                        <a:t>Faaliyet</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l">
                        <a:lnSpc>
                          <a:spcPct val="120000"/>
                        </a:lnSpc>
                        <a:spcBef>
                          <a:spcPts val="300"/>
                        </a:spcBef>
                        <a:spcAft>
                          <a:spcPts val="300"/>
                        </a:spcAft>
                      </a:pPr>
                      <a:r>
                        <a:rPr lang="tr-TR" sz="1600" dirty="0">
                          <a:effectLst/>
                        </a:rPr>
                        <a:t>Süre</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r>
              <a:tr h="1179830">
                <a:tc>
                  <a:txBody>
                    <a:bodyPr/>
                    <a:lstStyle/>
                    <a:p>
                      <a:pPr algn="l">
                        <a:lnSpc>
                          <a:spcPct val="120000"/>
                        </a:lnSpc>
                        <a:spcBef>
                          <a:spcPts val="300"/>
                        </a:spcBef>
                        <a:spcAft>
                          <a:spcPts val="300"/>
                        </a:spcAft>
                      </a:pPr>
                      <a:r>
                        <a:rPr lang="tr-TR" sz="1600" dirty="0">
                          <a:effectLst/>
                        </a:rPr>
                        <a:t>1. Adım</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l">
                        <a:lnSpc>
                          <a:spcPct val="120000"/>
                        </a:lnSpc>
                        <a:spcBef>
                          <a:spcPts val="300"/>
                        </a:spcBef>
                        <a:spcAft>
                          <a:spcPts val="300"/>
                        </a:spcAft>
                      </a:pPr>
                      <a:r>
                        <a:rPr lang="tr-TR" sz="1600" dirty="0">
                          <a:effectLst/>
                        </a:rPr>
                        <a:t>Ara veya nihai raporların hazırlanması ve ödeme talepleriyle birlikte Ajansa gönderilmesi  </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l">
                        <a:lnSpc>
                          <a:spcPct val="120000"/>
                        </a:lnSpc>
                        <a:spcBef>
                          <a:spcPts val="300"/>
                        </a:spcBef>
                        <a:spcAft>
                          <a:spcPts val="300"/>
                        </a:spcAft>
                      </a:pPr>
                      <a:r>
                        <a:rPr lang="tr-TR" sz="1600" dirty="0">
                          <a:effectLst/>
                        </a:rPr>
                        <a:t>Ara Dönem: Sözleşmede belirtilen raporlama döneminin bitiminden sonraki 7 gün içinde</a:t>
                      </a:r>
                      <a:endParaRPr lang="tr-TR" sz="1200" dirty="0">
                        <a:effectLst/>
                      </a:endParaRPr>
                    </a:p>
                    <a:p>
                      <a:pPr algn="l">
                        <a:lnSpc>
                          <a:spcPct val="120000"/>
                        </a:lnSpc>
                        <a:spcBef>
                          <a:spcPts val="300"/>
                        </a:spcBef>
                        <a:spcAft>
                          <a:spcPts val="300"/>
                        </a:spcAft>
                      </a:pPr>
                      <a:r>
                        <a:rPr lang="tr-TR" sz="1600" dirty="0">
                          <a:effectLst/>
                        </a:rPr>
                        <a:t>Nihai: Projenin tamamlanmasından sonra en geç 30 gün içinde</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r>
              <a:tr h="686435">
                <a:tc>
                  <a:txBody>
                    <a:bodyPr/>
                    <a:lstStyle/>
                    <a:p>
                      <a:pPr algn="l">
                        <a:lnSpc>
                          <a:spcPct val="120000"/>
                        </a:lnSpc>
                        <a:spcBef>
                          <a:spcPts val="300"/>
                        </a:spcBef>
                        <a:spcAft>
                          <a:spcPts val="300"/>
                        </a:spcAft>
                      </a:pPr>
                      <a:r>
                        <a:rPr lang="tr-TR" sz="1600" dirty="0">
                          <a:effectLst/>
                        </a:rPr>
                        <a:t>Gerekirse</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l">
                        <a:lnSpc>
                          <a:spcPct val="120000"/>
                        </a:lnSpc>
                        <a:spcBef>
                          <a:spcPts val="300"/>
                        </a:spcBef>
                        <a:spcAft>
                          <a:spcPts val="300"/>
                        </a:spcAft>
                      </a:pPr>
                      <a:r>
                        <a:rPr lang="tr-TR" sz="1600" dirty="0">
                          <a:effectLst/>
                        </a:rPr>
                        <a:t>Raporun gecikmesi durumunda gerekçelerin yazılı olarak bildirilmesi</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l">
                        <a:lnSpc>
                          <a:spcPct val="120000"/>
                        </a:lnSpc>
                        <a:spcBef>
                          <a:spcPts val="300"/>
                        </a:spcBef>
                        <a:spcAft>
                          <a:spcPts val="300"/>
                        </a:spcAft>
                      </a:pPr>
                      <a:r>
                        <a:rPr lang="tr-TR" sz="1600" dirty="0">
                          <a:effectLst/>
                        </a:rPr>
                        <a:t>Ara dönem veya nihai rapor teslim tarihinden sonraki en geç 10 gün içinde</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r>
              <a:tr h="709295">
                <a:tc>
                  <a:txBody>
                    <a:bodyPr/>
                    <a:lstStyle/>
                    <a:p>
                      <a:pPr algn="l">
                        <a:lnSpc>
                          <a:spcPct val="120000"/>
                        </a:lnSpc>
                        <a:spcBef>
                          <a:spcPts val="300"/>
                        </a:spcBef>
                        <a:spcAft>
                          <a:spcPts val="300"/>
                        </a:spcAft>
                      </a:pPr>
                      <a:r>
                        <a:rPr lang="tr-TR" sz="1600" dirty="0">
                          <a:effectLst/>
                        </a:rPr>
                        <a:t>2. Adım</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nSpc>
                          <a:spcPct val="120000"/>
                        </a:lnSpc>
                        <a:spcBef>
                          <a:spcPts val="300"/>
                        </a:spcBef>
                        <a:spcAft>
                          <a:spcPts val="300"/>
                        </a:spcAft>
                      </a:pPr>
                      <a:r>
                        <a:rPr lang="tr-TR" sz="1600" dirty="0">
                          <a:effectLst/>
                        </a:rPr>
                        <a:t>Raporların İDB tavsiyeleri doğrultusunda revize edilerek destekleyici belgeler ile birlikte gönderilmesi</a:t>
                      </a:r>
                      <a:endParaRPr lang="tr-TR" sz="800" dirty="0">
                        <a:effectLst/>
                        <a:latin typeface="Times New Roman"/>
                        <a:ea typeface="Times New Roman"/>
                      </a:endParaRPr>
                    </a:p>
                  </a:txBody>
                  <a:tcPr marL="68580" marR="68580" marT="0" marB="0" anchor="ctr">
                    <a:solidFill>
                      <a:schemeClr val="accent1">
                        <a:lumMod val="60000"/>
                        <a:lumOff val="40000"/>
                      </a:schemeClr>
                    </a:solidFill>
                  </a:tcPr>
                </a:tc>
                <a:tc>
                  <a:txBody>
                    <a:bodyPr/>
                    <a:lstStyle/>
                    <a:p>
                      <a:pPr algn="l">
                        <a:lnSpc>
                          <a:spcPct val="120000"/>
                        </a:lnSpc>
                        <a:spcBef>
                          <a:spcPts val="300"/>
                        </a:spcBef>
                        <a:spcAft>
                          <a:spcPts val="300"/>
                        </a:spcAft>
                      </a:pPr>
                      <a:r>
                        <a:rPr lang="tr-TR" sz="1600" dirty="0">
                          <a:effectLst/>
                        </a:rPr>
                        <a:t>Tavsiyelerin alınmasından sonraki 7 gün içinde</a:t>
                      </a:r>
                      <a:endParaRPr lang="tr-TR" sz="1200" dirty="0">
                        <a:effectLst/>
                        <a:latin typeface="Times New Roman"/>
                        <a:ea typeface="Times New Roman"/>
                      </a:endParaRPr>
                    </a:p>
                  </a:txBody>
                  <a:tcPr marL="68580" marR="68580" marT="0" marB="0" anchor="ctr">
                    <a:solidFill>
                      <a:schemeClr val="accent1">
                        <a:lumMod val="60000"/>
                        <a:lumOff val="40000"/>
                      </a:schemeClr>
                    </a:solidFill>
                  </a:tcPr>
                </a:tc>
              </a:tr>
            </a:tbl>
          </a:graphicData>
        </a:graphic>
      </p:graphicFrame>
      <p:sp>
        <p:nvSpPr>
          <p:cNvPr id="3" name="Rectangle 3"/>
          <p:cNvSpPr>
            <a:spLocks noChangeArrowheads="1"/>
          </p:cNvSpPr>
          <p:nvPr/>
        </p:nvSpPr>
        <p:spPr bwMode="auto">
          <a:xfrm>
            <a:off x="747713" y="17764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23301364"/>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Proje Sonrası Değerlendirme Raporu</a:t>
            </a:r>
            <a:endParaRPr lang="tr-TR" sz="2800" b="1" dirty="0">
              <a:effectLst>
                <a:outerShdw blurRad="38100" dist="38100" dir="2700000" algn="tl">
                  <a:srgbClr val="000000">
                    <a:alpha val="43137"/>
                  </a:srgbClr>
                </a:outerShdw>
              </a:effectLst>
              <a:latin typeface="Cambria" pitchFamily="18" charset="0"/>
            </a:endParaRPr>
          </a:p>
        </p:txBody>
      </p:sp>
      <p:pic>
        <p:nvPicPr>
          <p:cNvPr id="4" name="Picture 2" descr="C:\Users\İzleme Birim Başkanı\AppData\Local\Microsoft\Windows\Temporary Internet Files\Content.IE5\ZLEJZBKA\MC900290890[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2060848"/>
            <a:ext cx="3131664"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971600" y="2060848"/>
            <a:ext cx="4572000" cy="3046988"/>
          </a:xfrm>
          <a:prstGeom prst="rect">
            <a:avLst/>
          </a:prstGeom>
        </p:spPr>
        <p:txBody>
          <a:bodyPr>
            <a:spAutoFit/>
          </a:bodyPr>
          <a:lstStyle/>
          <a:p>
            <a:r>
              <a:rPr lang="tr-TR" sz="2400" dirty="0"/>
              <a:t>Projenin sonuçlarının başarısı, etkilerinin sürdürülebilirliği, hedeflerin gerçekleştirilme düzeyinin proje tamamlandıktan sonra yararlanıcı tarafından değerlendirilmesi, izlenimler, sorunlar ve öneriler bilgilerinin bulunduğu rapordur.</a:t>
            </a:r>
          </a:p>
        </p:txBody>
      </p:sp>
      <p:sp>
        <p:nvSpPr>
          <p:cNvPr id="5"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64</a:t>
            </a:fld>
            <a:endParaRPr lang="tr-TR" dirty="0"/>
          </a:p>
        </p:txBody>
      </p:sp>
    </p:spTree>
    <p:extLst>
      <p:ext uri="{BB962C8B-B14F-4D97-AF65-F5344CB8AC3E}">
        <p14:creationId xmlns:p14="http://schemas.microsoft.com/office/powerpoint/2010/main" val="392080381"/>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EĞİTİM PROGRAMI İÇERİĞİ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Diyagram 5"/>
          <p:cNvGraphicFramePr/>
          <p:nvPr>
            <p:extLst>
              <p:ext uri="{D42A27DB-BD31-4B8C-83A1-F6EECF244321}">
                <p14:modId xmlns:p14="http://schemas.microsoft.com/office/powerpoint/2010/main" val="3779869879"/>
              </p:ext>
            </p:extLst>
          </p:nvPr>
        </p:nvGraphicFramePr>
        <p:xfrm>
          <a:off x="179512" y="1397000"/>
          <a:ext cx="8712968"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673316837"/>
              </p:ext>
            </p:extLst>
          </p:nvPr>
        </p:nvGraphicFramePr>
        <p:xfrm>
          <a:off x="179512" y="3269208"/>
          <a:ext cx="8712968"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3799216196"/>
              </p:ext>
            </p:extLst>
          </p:nvPr>
        </p:nvGraphicFramePr>
        <p:xfrm>
          <a:off x="179512" y="5141416"/>
          <a:ext cx="2664296"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950273527"/>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smtClean="0">
                <a:effectLst>
                  <a:outerShdw blurRad="38100" dist="38100" dir="2700000" algn="tl">
                    <a:srgbClr val="000000">
                      <a:alpha val="43137"/>
                    </a:srgbClr>
                  </a:outerShdw>
                </a:effectLst>
                <a:latin typeface="Cambria" pitchFamily="18" charset="0"/>
              </a:rPr>
              <a:t>Tanıtım ve Görünürlük </a:t>
            </a:r>
            <a:endParaRPr lang="tr-TR" sz="3200" b="1" dirty="0">
              <a:effectLst>
                <a:outerShdw blurRad="38100" dist="38100" dir="2700000" algn="tl">
                  <a:srgbClr val="000000">
                    <a:alpha val="43137"/>
                  </a:srgbClr>
                </a:outerShdw>
              </a:effectLst>
              <a:latin typeface="Cambria" pitchFamily="18" charset="0"/>
            </a:endParaRPr>
          </a:p>
        </p:txBody>
      </p:sp>
      <p:sp>
        <p:nvSpPr>
          <p:cNvPr id="3" name="Dikdörtgen 2"/>
          <p:cNvSpPr/>
          <p:nvPr/>
        </p:nvSpPr>
        <p:spPr>
          <a:xfrm>
            <a:off x="1187624" y="1859340"/>
            <a:ext cx="7200800" cy="3785652"/>
          </a:xfrm>
          <a:prstGeom prst="rect">
            <a:avLst/>
          </a:prstGeom>
        </p:spPr>
        <p:txBody>
          <a:bodyPr wrap="square">
            <a:spAutoFit/>
          </a:bodyPr>
          <a:lstStyle/>
          <a:p>
            <a:r>
              <a:rPr lang="tr-TR" sz="2400" dirty="0"/>
              <a:t>Yararlanıcı, ortaklar ve diğer bütün yükleniciler Çukurova Kalkınma Ajansı Mali Destek Programları çerçevesinde desteklenen projelerin yeterli tanıtımını yapmaktan sorumludurlar. </a:t>
            </a:r>
          </a:p>
          <a:p>
            <a:endParaRPr lang="tr-TR" sz="2400" dirty="0"/>
          </a:p>
          <a:p>
            <a:r>
              <a:rPr lang="tr-TR" sz="2400" dirty="0"/>
              <a:t>Yararlanıcılar ve ortaklarının; projelerinin Ajans tarafından desteklendiğinin ve Kalkınma Ajanslarının ulusal </a:t>
            </a:r>
            <a:r>
              <a:rPr lang="tr-TR" sz="2400" dirty="0" smtClean="0"/>
              <a:t>düzeyde Kalkınma Bakanlığı tarafından </a:t>
            </a:r>
            <a:r>
              <a:rPr lang="tr-TR" sz="2400" dirty="0"/>
              <a:t>koordine edildiğinin görünürlüğünü sağlamak için gerekli tedbirleri almaları </a:t>
            </a:r>
            <a:r>
              <a:rPr lang="tr-TR" sz="2400" dirty="0" smtClean="0"/>
              <a:t>gerekmektedir</a:t>
            </a:r>
            <a:r>
              <a:rPr lang="tr-TR" sz="2400" dirty="0"/>
              <a:t>.</a:t>
            </a:r>
            <a:endParaRPr lang="tr-TR" sz="2400" dirty="0" smtClean="0"/>
          </a:p>
        </p:txBody>
      </p:sp>
      <p:sp>
        <p:nvSpPr>
          <p:cNvPr id="4"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66</a:t>
            </a:fld>
            <a:endParaRPr lang="tr-TR" dirty="0"/>
          </a:p>
        </p:txBody>
      </p:sp>
    </p:spTree>
    <p:extLst>
      <p:ext uri="{BB962C8B-B14F-4D97-AF65-F5344CB8AC3E}">
        <p14:creationId xmlns:p14="http://schemas.microsoft.com/office/powerpoint/2010/main" val="1137649803"/>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3"/>
          <p:cNvSpPr>
            <a:spLocks noGrp="1"/>
          </p:cNvSpPr>
          <p:nvPr>
            <p:ph type="sldNum" sz="quarter" idx="12"/>
          </p:nvPr>
        </p:nvSpPr>
        <p:spPr/>
        <p:txBody>
          <a:bodyPr/>
          <a:lstStyle/>
          <a:p>
            <a:fld id="{49780CA6-6BF6-4D56-A4AB-CBF5FAE23A83}" type="slidenum">
              <a:rPr lang="tr-TR"/>
              <a:pPr/>
              <a:t>67</a:t>
            </a:fld>
            <a:endParaRPr lang="tr-TR" dirty="0"/>
          </a:p>
        </p:txBody>
      </p:sp>
      <p:sp>
        <p:nvSpPr>
          <p:cNvPr id="179205" name="Rectangle 5"/>
          <p:cNvSpPr>
            <a:spLocks noChangeArrowheads="1"/>
          </p:cNvSpPr>
          <p:nvPr/>
        </p:nvSpPr>
        <p:spPr bwMode="auto">
          <a:xfrm>
            <a:off x="468313" y="1412875"/>
            <a:ext cx="76327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just">
              <a:spcAft>
                <a:spcPct val="25000"/>
              </a:spcAft>
              <a:buFont typeface="Wingdings" pitchFamily="2" charset="2"/>
              <a:buNone/>
            </a:pPr>
            <a:endParaRPr lang="tr-TR" sz="2000" dirty="0">
              <a:effectLst>
                <a:outerShdw blurRad="38100" dist="38100" dir="2700000" algn="tl">
                  <a:srgbClr val="C0C0C0"/>
                </a:outerShdw>
              </a:effectLst>
              <a:latin typeface="Franklin Gothic Book" pitchFamily="34" charset="0"/>
            </a:endParaRPr>
          </a:p>
        </p:txBody>
      </p:sp>
      <p:sp>
        <p:nvSpPr>
          <p:cNvPr id="2" name="Dikdörtgen 1"/>
          <p:cNvSpPr/>
          <p:nvPr/>
        </p:nvSpPr>
        <p:spPr>
          <a:xfrm>
            <a:off x="1114996" y="1859340"/>
            <a:ext cx="7129412" cy="4062651"/>
          </a:xfrm>
          <a:prstGeom prst="rect">
            <a:avLst/>
          </a:prstGeom>
        </p:spPr>
        <p:txBody>
          <a:bodyPr wrap="square">
            <a:spAutoFit/>
          </a:bodyPr>
          <a:lstStyle/>
          <a:p>
            <a:pPr algn="just"/>
            <a:r>
              <a:rPr lang="tr-TR" dirty="0"/>
              <a:t>Ajans ve </a:t>
            </a:r>
            <a:r>
              <a:rPr lang="tr-TR" dirty="0" smtClean="0"/>
              <a:t>Kalkınma Bakanlığı logosu  </a:t>
            </a:r>
            <a:r>
              <a:rPr lang="tr-TR" dirty="0"/>
              <a:t>standart olmalıdır.</a:t>
            </a:r>
          </a:p>
          <a:p>
            <a:pPr algn="just"/>
            <a:endParaRPr lang="tr-TR" dirty="0"/>
          </a:p>
          <a:p>
            <a:pPr algn="just"/>
            <a:r>
              <a:rPr lang="tr-TR" dirty="0"/>
              <a:t>Feragat ibaresi bütün yayınlarda yer almalıdır. “Çukurova Kalkınma Ajansı Mali Destek Programları kapsamında hazırlanan bu yayının içeriği Çukurova Kalkınma Ajansı ve/veya </a:t>
            </a:r>
            <a:r>
              <a:rPr lang="tr-TR" dirty="0" smtClean="0"/>
              <a:t>Kalkınma Bakanlığının görüşlerini </a:t>
            </a:r>
            <a:r>
              <a:rPr lang="tr-TR" dirty="0"/>
              <a:t>yansıtmamakta olup, içerik ile ilgili tek sorumluluk (Yararlanıcı/ ortaklar/yükleniciler ) .....’a aittir.” </a:t>
            </a:r>
            <a:endParaRPr lang="tr-TR" dirty="0" smtClean="0"/>
          </a:p>
          <a:p>
            <a:pPr algn="just"/>
            <a:endParaRPr lang="tr-TR" dirty="0" smtClean="0"/>
          </a:p>
          <a:p>
            <a:pPr algn="just"/>
            <a:r>
              <a:rPr lang="tr-TR" dirty="0">
                <a:solidFill>
                  <a:srgbClr val="FF0000"/>
                </a:solidFill>
              </a:rPr>
              <a:t>Ajans desteğini görünür kılma yükümlülüğü, proje nihai ödemesi yapıldıktan sonraki üç yıl boyunca devam eder. Bu yükümlülüğün yerine getirilmemesi durumunda, görünürlük materyali Ajans tarafından yaptırılacak olup, buna ilişkin maliyetler yararlanıcısı tarafından karşılanacaktır. </a:t>
            </a:r>
          </a:p>
          <a:p>
            <a:endParaRPr lang="tr-TR" sz="2400" dirty="0">
              <a:solidFill>
                <a:srgbClr val="FF0000"/>
              </a:solidFill>
            </a:endParaRPr>
          </a:p>
        </p:txBody>
      </p:sp>
      <p:sp>
        <p:nvSpPr>
          <p:cNvPr id="10"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3200" b="1" dirty="0" smtClean="0">
                <a:effectLst>
                  <a:outerShdw blurRad="38100" dist="38100" dir="2700000" algn="tl">
                    <a:srgbClr val="000000">
                      <a:alpha val="43137"/>
                    </a:srgbClr>
                  </a:outerShdw>
                </a:effectLst>
                <a:latin typeface="Cambria" pitchFamily="18" charset="0"/>
              </a:rPr>
              <a:t>Tanıtım ve Görünürlük </a:t>
            </a:r>
            <a:endParaRPr lang="tr-TR" sz="3200" b="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4063082024"/>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EĞİTİM PROGRAMI İÇERİĞİ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Diyagram 5"/>
          <p:cNvGraphicFramePr/>
          <p:nvPr>
            <p:extLst>
              <p:ext uri="{D42A27DB-BD31-4B8C-83A1-F6EECF244321}">
                <p14:modId xmlns:p14="http://schemas.microsoft.com/office/powerpoint/2010/main" val="1784289512"/>
              </p:ext>
            </p:extLst>
          </p:nvPr>
        </p:nvGraphicFramePr>
        <p:xfrm>
          <a:off x="179512" y="1397000"/>
          <a:ext cx="8712968"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281799966"/>
              </p:ext>
            </p:extLst>
          </p:nvPr>
        </p:nvGraphicFramePr>
        <p:xfrm>
          <a:off x="179512" y="3269208"/>
          <a:ext cx="8712968"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2413222240"/>
              </p:ext>
            </p:extLst>
          </p:nvPr>
        </p:nvGraphicFramePr>
        <p:xfrm>
          <a:off x="179512" y="5141416"/>
          <a:ext cx="2664296"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471217121"/>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3"/>
          <p:cNvSpPr>
            <a:spLocks noGrp="1"/>
          </p:cNvSpPr>
          <p:nvPr>
            <p:ph type="sldNum" sz="quarter" idx="12"/>
          </p:nvPr>
        </p:nvSpPr>
        <p:spPr/>
        <p:txBody>
          <a:bodyPr/>
          <a:lstStyle/>
          <a:p>
            <a:fld id="{BB3E5560-CECE-46B5-A243-486AE5C4C1E5}" type="slidenum">
              <a:rPr lang="tr-TR" smtClean="0"/>
              <a:pPr/>
              <a:t>69</a:t>
            </a:fld>
            <a:endParaRPr lang="tr-TR" dirty="0"/>
          </a:p>
        </p:txBody>
      </p:sp>
      <p:sp>
        <p:nvSpPr>
          <p:cNvPr id="133125" name="Rectangle 5"/>
          <p:cNvSpPr>
            <a:spLocks noChangeArrowheads="1"/>
          </p:cNvSpPr>
          <p:nvPr/>
        </p:nvSpPr>
        <p:spPr bwMode="auto">
          <a:xfrm>
            <a:off x="468313" y="1412875"/>
            <a:ext cx="4103687"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Aft>
                <a:spcPct val="25000"/>
              </a:spcAft>
              <a:buFont typeface="Wingdings" pitchFamily="2" charset="2"/>
              <a:buNone/>
            </a:pPr>
            <a:endParaRPr lang="tr-TR" dirty="0">
              <a:latin typeface="+mj-lt"/>
            </a:endParaRPr>
          </a:p>
        </p:txBody>
      </p:sp>
      <p:sp>
        <p:nvSpPr>
          <p:cNvPr id="4" name="Dikdörtgen 3"/>
          <p:cNvSpPr/>
          <p:nvPr/>
        </p:nvSpPr>
        <p:spPr>
          <a:xfrm>
            <a:off x="683568" y="1862822"/>
            <a:ext cx="4680520" cy="3785652"/>
          </a:xfrm>
          <a:prstGeom prst="rect">
            <a:avLst/>
          </a:prstGeom>
        </p:spPr>
        <p:txBody>
          <a:bodyPr wrap="square">
            <a:spAutoFit/>
          </a:bodyPr>
          <a:lstStyle/>
          <a:p>
            <a:pPr algn="just"/>
            <a:r>
              <a:rPr lang="tr-TR" sz="2400" dirty="0"/>
              <a:t>İzleme, yönetim ve karar verme amacıyla </a:t>
            </a:r>
            <a:r>
              <a:rPr lang="tr-TR" sz="2400" b="1" dirty="0"/>
              <a:t>sistematik olarak bilgi toplanması, analizi ve </a:t>
            </a:r>
            <a:r>
              <a:rPr lang="tr-TR" sz="2400" b="1" dirty="0" smtClean="0"/>
              <a:t>kullanımı</a:t>
            </a:r>
            <a:r>
              <a:rPr lang="tr-TR" sz="2400" dirty="0" smtClean="0"/>
              <a:t>dır.</a:t>
            </a:r>
          </a:p>
          <a:p>
            <a:pPr algn="just"/>
            <a:endParaRPr lang="tr-TR" sz="2400" dirty="0"/>
          </a:p>
          <a:p>
            <a:pPr algn="just"/>
            <a:r>
              <a:rPr lang="tr-TR" sz="2400" dirty="0"/>
              <a:t>Ajans tarafından destek sağlanacak proje ve faaliyetlerin mali ve fiziki gerçekleşmelerini, performanslarını, risklerini, sorun ve ihtiyaçlarını zamanında tespit etmek ve gerekli tedbirleri almak amacıyla </a:t>
            </a:r>
            <a:r>
              <a:rPr lang="tr-TR" sz="2400" dirty="0" smtClean="0"/>
              <a:t>yapılır.</a:t>
            </a:r>
            <a:endParaRPr lang="tr-TR" sz="2400" dirty="0"/>
          </a:p>
        </p:txBody>
      </p:sp>
      <p:sp>
        <p:nvSpPr>
          <p:cNvPr id="12"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İzleme Faaliyeti</a:t>
            </a:r>
            <a:endParaRPr lang="tr-TR" sz="2800" b="1" dirty="0">
              <a:effectLst>
                <a:outerShdw blurRad="38100" dist="38100" dir="2700000" algn="tl">
                  <a:srgbClr val="000000">
                    <a:alpha val="43137"/>
                  </a:srgbClr>
                </a:outerShdw>
              </a:effectLst>
              <a:latin typeface="Cambria" pitchFamily="18" charset="0"/>
            </a:endParaRPr>
          </a:p>
        </p:txBody>
      </p:sp>
      <p:pic>
        <p:nvPicPr>
          <p:cNvPr id="9" name="Picture 2" descr="C:\Users\İzleme Birim Başkanı\AppData\Local\Microsoft\Windows\Temporary Internet Files\Content.IE5\I706CC5J\MC9003030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758" y="1913187"/>
            <a:ext cx="2939107" cy="327768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969545" y="5004465"/>
            <a:ext cx="2880320" cy="584775"/>
          </a:xfrm>
          <a:prstGeom prst="rect">
            <a:avLst/>
          </a:prstGeom>
          <a:noFill/>
        </p:spPr>
        <p:txBody>
          <a:bodyPr wrap="square" rtlCol="0">
            <a:spAutoFit/>
          </a:bodyPr>
          <a:lstStyle/>
          <a:p>
            <a:r>
              <a:rPr lang="tr-TR" sz="3200" b="1" dirty="0" smtClean="0">
                <a:effectLst>
                  <a:outerShdw blurRad="38100" dist="38100" dir="2700000" algn="tl">
                    <a:srgbClr val="000000">
                      <a:alpha val="43137"/>
                    </a:srgbClr>
                  </a:outerShdw>
                </a:effectLst>
              </a:rPr>
              <a:t>İZLEME NEDİR?</a:t>
            </a:r>
            <a:endParaRPr lang="tr-T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544137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EĞİTİM PROGRAMI İÇERİĞİ</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6" name="Diyagram 5"/>
          <p:cNvGraphicFramePr/>
          <p:nvPr>
            <p:extLst>
              <p:ext uri="{D42A27DB-BD31-4B8C-83A1-F6EECF244321}">
                <p14:modId xmlns:p14="http://schemas.microsoft.com/office/powerpoint/2010/main" val="4248906269"/>
              </p:ext>
            </p:extLst>
          </p:nvPr>
        </p:nvGraphicFramePr>
        <p:xfrm>
          <a:off x="179512" y="1397000"/>
          <a:ext cx="8712968" cy="167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yagram 6"/>
          <p:cNvGraphicFramePr/>
          <p:nvPr>
            <p:extLst>
              <p:ext uri="{D42A27DB-BD31-4B8C-83A1-F6EECF244321}">
                <p14:modId xmlns:p14="http://schemas.microsoft.com/office/powerpoint/2010/main" val="1267242387"/>
              </p:ext>
            </p:extLst>
          </p:nvPr>
        </p:nvGraphicFramePr>
        <p:xfrm>
          <a:off x="179512" y="3269208"/>
          <a:ext cx="8712968" cy="16719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yagram 8"/>
          <p:cNvGraphicFramePr/>
          <p:nvPr>
            <p:extLst>
              <p:ext uri="{D42A27DB-BD31-4B8C-83A1-F6EECF244321}">
                <p14:modId xmlns:p14="http://schemas.microsoft.com/office/powerpoint/2010/main" val="2491854330"/>
              </p:ext>
            </p:extLst>
          </p:nvPr>
        </p:nvGraphicFramePr>
        <p:xfrm>
          <a:off x="179512" y="5141416"/>
          <a:ext cx="2664296"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696878933"/>
      </p:ext>
    </p:extLst>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p:cNvSpPr>
            <a:spLocks noChangeArrowheads="1"/>
          </p:cNvSpPr>
          <p:nvPr/>
        </p:nvSpPr>
        <p:spPr bwMode="auto">
          <a:xfrm>
            <a:off x="468313" y="1412875"/>
            <a:ext cx="76327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just">
              <a:spcAft>
                <a:spcPct val="25000"/>
              </a:spcAft>
              <a:buFont typeface="Wingdings" pitchFamily="2" charset="2"/>
              <a:buNone/>
            </a:pPr>
            <a:endParaRPr lang="tr-TR" sz="3200" dirty="0"/>
          </a:p>
        </p:txBody>
      </p:sp>
      <p:sp>
        <p:nvSpPr>
          <p:cNvPr id="122887" name="Text Box 7"/>
          <p:cNvSpPr txBox="1">
            <a:spLocks noChangeArrowheads="1"/>
          </p:cNvSpPr>
          <p:nvPr/>
        </p:nvSpPr>
        <p:spPr bwMode="auto">
          <a:xfrm>
            <a:off x="107950" y="908050"/>
            <a:ext cx="8856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endParaRPr lang="tr-TR" b="1" dirty="0"/>
          </a:p>
        </p:txBody>
      </p:sp>
      <p:sp>
        <p:nvSpPr>
          <p:cNvPr id="2" name="Dikdörtgen 1"/>
          <p:cNvSpPr/>
          <p:nvPr/>
        </p:nvSpPr>
        <p:spPr>
          <a:xfrm>
            <a:off x="611560" y="1844824"/>
            <a:ext cx="4572000" cy="4154984"/>
          </a:xfrm>
          <a:prstGeom prst="rect">
            <a:avLst/>
          </a:prstGeom>
        </p:spPr>
        <p:txBody>
          <a:bodyPr>
            <a:spAutoFit/>
          </a:bodyPr>
          <a:lstStyle/>
          <a:p>
            <a:r>
              <a:rPr lang="tr-TR" sz="2400" dirty="0"/>
              <a:t>İzleme ziyaretleri; yararlanıcılara ait beyanların doğrulanması, proje faaliyetlerinin kontrolü, ihtiyaçların tespiti ve projelerin yerinde izlenmesi amacıyla gerçekleştirilir. </a:t>
            </a:r>
          </a:p>
          <a:p>
            <a:endParaRPr lang="tr-TR" sz="2400" dirty="0"/>
          </a:p>
          <a:p>
            <a:r>
              <a:rPr lang="tr-TR" sz="2400" dirty="0"/>
              <a:t>Bu ziyaretler yararlanıcılar ve Ajans arasındaki iletişimi güçlendirir ve proje uygulamalarındaki </a:t>
            </a:r>
            <a:r>
              <a:rPr lang="tr-TR" sz="2400" dirty="0" smtClean="0"/>
              <a:t>sorumlulukların </a:t>
            </a:r>
            <a:r>
              <a:rPr lang="tr-TR" sz="2400" dirty="0"/>
              <a:t>zamanında yerine getirilmesine katkı sağlar. </a:t>
            </a:r>
          </a:p>
        </p:txBody>
      </p:sp>
      <p:sp>
        <p:nvSpPr>
          <p:cNvPr id="10"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İzleme Ziyareti</a:t>
            </a:r>
            <a:endParaRPr lang="tr-TR" sz="2800" b="1" dirty="0">
              <a:effectLst>
                <a:outerShdw blurRad="38100" dist="38100" dir="2700000" algn="tl">
                  <a:srgbClr val="000000">
                    <a:alpha val="43137"/>
                  </a:srgbClr>
                </a:outerShdw>
              </a:effectLst>
              <a:latin typeface="Cambria" pitchFamily="18" charset="0"/>
            </a:endParaRPr>
          </a:p>
        </p:txBody>
      </p:sp>
      <p:pic>
        <p:nvPicPr>
          <p:cNvPr id="2050" name="Picture 2" descr="C:\Users\İzleme Birim Başkanı\AppData\Local\Microsoft\Windows\Temporary Internet Files\Content.IE5\F25ZR7Z7\MC90043981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2324100"/>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70</a:t>
            </a:fld>
            <a:endParaRPr lang="tr-TR" dirty="0"/>
          </a:p>
        </p:txBody>
      </p:sp>
    </p:spTree>
    <p:extLst>
      <p:ext uri="{BB962C8B-B14F-4D97-AF65-F5344CB8AC3E}">
        <p14:creationId xmlns:p14="http://schemas.microsoft.com/office/powerpoint/2010/main" val="114636160"/>
      </p:ext>
    </p:extLst>
  </p:cSld>
  <p:clrMapOvr>
    <a:masterClrMapping/>
  </p:clrMapOvr>
  <p:transition spd="slow">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3"/>
          <p:cNvSpPr>
            <a:spLocks noGrp="1"/>
          </p:cNvSpPr>
          <p:nvPr>
            <p:ph type="sldNum" sz="quarter" idx="12"/>
          </p:nvPr>
        </p:nvSpPr>
        <p:spPr/>
        <p:txBody>
          <a:bodyPr/>
          <a:lstStyle/>
          <a:p>
            <a:fld id="{B5B58514-8B88-49B0-B186-F4BDDD526EAE}" type="slidenum">
              <a:rPr lang="tr-TR"/>
              <a:pPr/>
              <a:t>71</a:t>
            </a:fld>
            <a:endParaRPr lang="tr-TR" dirty="0"/>
          </a:p>
        </p:txBody>
      </p:sp>
      <p:sp>
        <p:nvSpPr>
          <p:cNvPr id="124933" name="Rectangle 5"/>
          <p:cNvSpPr>
            <a:spLocks noChangeArrowheads="1"/>
          </p:cNvSpPr>
          <p:nvPr/>
        </p:nvSpPr>
        <p:spPr bwMode="auto">
          <a:xfrm>
            <a:off x="468313" y="1412875"/>
            <a:ext cx="76327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990600" lvl="1" indent="-533400" algn="just">
              <a:spcAft>
                <a:spcPct val="25000"/>
              </a:spcAft>
              <a:buFont typeface="Wingdings" pitchFamily="2" charset="2"/>
              <a:buAutoNum type="arabicPeriod"/>
            </a:pPr>
            <a:r>
              <a:rPr lang="tr-TR" sz="2400" b="1" dirty="0">
                <a:effectLst>
                  <a:outerShdw blurRad="38100" dist="38100" dir="2700000" algn="tl">
                    <a:srgbClr val="C0C0C0"/>
                  </a:outerShdw>
                </a:effectLst>
              </a:rPr>
              <a:t>İlk  İzleme Ziyareti</a:t>
            </a:r>
          </a:p>
          <a:p>
            <a:pPr marL="990600" lvl="1" indent="-533400" algn="just">
              <a:spcAft>
                <a:spcPct val="25000"/>
              </a:spcAft>
              <a:buFont typeface="Wingdings" pitchFamily="2" charset="2"/>
              <a:buNone/>
            </a:pPr>
            <a:r>
              <a:rPr lang="tr-TR" sz="2400" dirty="0">
                <a:effectLst>
                  <a:outerShdw blurRad="38100" dist="38100" dir="2700000" algn="tl">
                    <a:srgbClr val="C0C0C0"/>
                  </a:outerShdw>
                </a:effectLst>
              </a:rPr>
              <a:t>	Sözleşmenin imzalanmasının akabinde yapılan, proje takvimi ve detaylarının kararlaştırıldığı ziyarettir</a:t>
            </a:r>
            <a:r>
              <a:rPr lang="tr-TR" sz="2400" dirty="0" smtClean="0">
                <a:effectLst>
                  <a:outerShdw blurRad="38100" dist="38100" dir="2700000" algn="tl">
                    <a:srgbClr val="C0C0C0"/>
                  </a:outerShdw>
                </a:effectLst>
              </a:rPr>
              <a:t>.</a:t>
            </a:r>
            <a:endParaRPr lang="tr-TR" sz="2400" dirty="0">
              <a:effectLst>
                <a:outerShdw blurRad="38100" dist="38100" dir="2700000" algn="tl">
                  <a:srgbClr val="C0C0C0"/>
                </a:outerShdw>
              </a:effectLst>
            </a:endParaRPr>
          </a:p>
          <a:p>
            <a:pPr marL="990600" lvl="1" indent="-533400" algn="just">
              <a:spcAft>
                <a:spcPct val="25000"/>
              </a:spcAft>
              <a:buFont typeface="Wingdings" pitchFamily="2" charset="2"/>
              <a:buAutoNum type="arabicPeriod" startAt="2"/>
            </a:pPr>
            <a:r>
              <a:rPr lang="tr-TR" sz="2400" b="1" dirty="0">
                <a:effectLst>
                  <a:outerShdw blurRad="38100" dist="38100" dir="2700000" algn="tl">
                    <a:srgbClr val="C0C0C0"/>
                  </a:outerShdw>
                </a:effectLst>
              </a:rPr>
              <a:t>Düzenli İzleme Ziyaretleri</a:t>
            </a:r>
          </a:p>
          <a:p>
            <a:pPr marL="990600" lvl="1" indent="-533400" algn="just">
              <a:spcAft>
                <a:spcPct val="25000"/>
              </a:spcAft>
              <a:buFont typeface="Wingdings" pitchFamily="2" charset="2"/>
              <a:buNone/>
            </a:pPr>
            <a:r>
              <a:rPr lang="tr-TR" sz="2400" b="1" dirty="0">
                <a:effectLst>
                  <a:outerShdw blurRad="38100" dist="38100" dir="2700000" algn="tl">
                    <a:srgbClr val="C0C0C0"/>
                  </a:outerShdw>
                </a:effectLst>
              </a:rPr>
              <a:t>	</a:t>
            </a:r>
            <a:r>
              <a:rPr lang="tr-TR" sz="2400" dirty="0">
                <a:effectLst>
                  <a:outerShdw blurRad="38100" dist="38100" dir="2700000" algn="tl">
                    <a:srgbClr val="C0C0C0"/>
                  </a:outerShdw>
                </a:effectLst>
              </a:rPr>
              <a:t>Yararlanıcılarla birlikte önceden belirlenmiş izleme ziyareti planı çerçevesinde gerçekleştirilen ziyaretlerdir</a:t>
            </a:r>
            <a:r>
              <a:rPr lang="tr-TR" sz="2400" dirty="0" smtClean="0">
                <a:effectLst>
                  <a:outerShdw blurRad="38100" dist="38100" dir="2700000" algn="tl">
                    <a:srgbClr val="C0C0C0"/>
                  </a:outerShdw>
                </a:effectLst>
              </a:rPr>
              <a:t>.</a:t>
            </a:r>
            <a:endParaRPr lang="tr-TR" sz="2400" dirty="0">
              <a:effectLst>
                <a:outerShdw blurRad="38100" dist="38100" dir="2700000" algn="tl">
                  <a:srgbClr val="C0C0C0"/>
                </a:outerShdw>
              </a:effectLst>
            </a:endParaRPr>
          </a:p>
          <a:p>
            <a:pPr marL="990600" lvl="1" indent="-533400" algn="just">
              <a:spcAft>
                <a:spcPct val="25000"/>
              </a:spcAft>
              <a:buFont typeface="Wingdings" pitchFamily="2" charset="2"/>
              <a:buAutoNum type="arabicPeriod" startAt="3"/>
            </a:pPr>
            <a:r>
              <a:rPr lang="tr-TR" sz="2400" b="1" dirty="0">
                <a:effectLst>
                  <a:outerShdw blurRad="38100" dist="38100" dir="2700000" algn="tl">
                    <a:srgbClr val="C0C0C0"/>
                  </a:outerShdw>
                </a:effectLst>
              </a:rPr>
              <a:t>Anlık İzleme Ziyaretleri</a:t>
            </a:r>
          </a:p>
          <a:p>
            <a:pPr marL="990600" lvl="1" indent="-533400" algn="just">
              <a:spcAft>
                <a:spcPct val="25000"/>
              </a:spcAft>
              <a:buFont typeface="Wingdings" pitchFamily="2" charset="2"/>
              <a:buNone/>
            </a:pPr>
            <a:r>
              <a:rPr lang="tr-TR" sz="2400" dirty="0">
                <a:effectLst>
                  <a:outerShdw blurRad="38100" dist="38100" dir="2700000" algn="tl">
                    <a:srgbClr val="C0C0C0"/>
                  </a:outerShdw>
                </a:effectLst>
              </a:rPr>
              <a:t>	Haber verilmeksizin gerçekleştirilen ziyaretlerdir.</a:t>
            </a:r>
          </a:p>
          <a:p>
            <a:pPr marL="990600" lvl="1" indent="-533400" algn="just">
              <a:spcAft>
                <a:spcPct val="25000"/>
              </a:spcAft>
              <a:buFont typeface="Wingdings" pitchFamily="2" charset="2"/>
              <a:buNone/>
            </a:pPr>
            <a:r>
              <a:rPr lang="tr-TR" sz="2000" dirty="0">
                <a:effectLst>
                  <a:outerShdw blurRad="38100" dist="38100" dir="2700000" algn="tl">
                    <a:srgbClr val="C0C0C0"/>
                  </a:outerShdw>
                </a:effectLst>
              </a:rPr>
              <a:t>	</a:t>
            </a:r>
          </a:p>
        </p:txBody>
      </p:sp>
      <p:sp>
        <p:nvSpPr>
          <p:cNvPr id="124935" name="Text Box 7"/>
          <p:cNvSpPr txBox="1">
            <a:spLocks noChangeArrowheads="1"/>
          </p:cNvSpPr>
          <p:nvPr/>
        </p:nvSpPr>
        <p:spPr bwMode="auto">
          <a:xfrm>
            <a:off x="107950" y="908050"/>
            <a:ext cx="8856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endParaRPr lang="tr-TR" b="1" dirty="0"/>
          </a:p>
        </p:txBody>
      </p:sp>
      <p:sp>
        <p:nvSpPr>
          <p:cNvPr id="9"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İzleme Ziyareti Türleri</a:t>
            </a:r>
            <a:endParaRPr lang="tr-TR" sz="2800" b="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663089077"/>
      </p:ext>
    </p:extLst>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457200" y="274638"/>
            <a:ext cx="8229600" cy="850106"/>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İlk İzleme</a:t>
            </a:r>
            <a:endParaRPr lang="tr-TR" sz="2800" b="1" dirty="0">
              <a:effectLst>
                <a:outerShdw blurRad="38100" dist="38100" dir="2700000" algn="tl">
                  <a:srgbClr val="000000">
                    <a:alpha val="43137"/>
                  </a:srgbClr>
                </a:outerShdw>
              </a:effectLst>
              <a:latin typeface="Cambria" pitchFamily="18" charset="0"/>
            </a:endParaRPr>
          </a:p>
        </p:txBody>
      </p:sp>
      <p:sp>
        <p:nvSpPr>
          <p:cNvPr id="3" name="Dikdörtgen 2"/>
          <p:cNvSpPr/>
          <p:nvPr/>
        </p:nvSpPr>
        <p:spPr>
          <a:xfrm>
            <a:off x="899592" y="2204864"/>
            <a:ext cx="7632848" cy="1015663"/>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tr-TR" sz="2000" dirty="0"/>
              <a:t>Bu ziyaret izleme uzmanına, proje yönetimi ve uygulaması konusunda yararlanıcıya yerinde eğitim sunma imkanı vermekte ve onunla projenin önemli aşamalarını ve çıktılarını birebir tartışabilme fırsatı </a:t>
            </a:r>
            <a:r>
              <a:rPr lang="tr-TR" sz="2000" dirty="0" smtClean="0"/>
              <a:t>tanımaktadır.</a:t>
            </a:r>
            <a:endParaRPr lang="tr-TR" sz="2000" dirty="0"/>
          </a:p>
        </p:txBody>
      </p:sp>
      <p:sp>
        <p:nvSpPr>
          <p:cNvPr id="6" name="Dikdörtgen 5"/>
          <p:cNvSpPr/>
          <p:nvPr/>
        </p:nvSpPr>
        <p:spPr>
          <a:xfrm>
            <a:off x="899592" y="3468553"/>
            <a:ext cx="7632848" cy="707886"/>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tr-TR" sz="2000" dirty="0"/>
              <a:t>İlk izleme ziyaretinde, İDB uzmanı tarafından projeniz özelinde eğitim imkanı sunulacak, performans göstergeleri değerlendirilecektir. </a:t>
            </a:r>
          </a:p>
        </p:txBody>
      </p:sp>
      <p:sp>
        <p:nvSpPr>
          <p:cNvPr id="7" name="Dikdörtgen 6"/>
          <p:cNvSpPr/>
          <p:nvPr/>
        </p:nvSpPr>
        <p:spPr>
          <a:xfrm>
            <a:off x="899592" y="4404657"/>
            <a:ext cx="7632848" cy="707886"/>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tr-TR" sz="2000" dirty="0"/>
              <a:t>Bu ziyarette, izleme ve değerlendirme sisteminin önemli bir parçası olan KAYS hakkında ayrıntılı olarak bilgilendirileceksiniz</a:t>
            </a:r>
          </a:p>
        </p:txBody>
      </p:sp>
      <p:sp>
        <p:nvSpPr>
          <p:cNvPr id="8"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72</a:t>
            </a:fld>
            <a:endParaRPr lang="tr-TR" dirty="0"/>
          </a:p>
        </p:txBody>
      </p:sp>
    </p:spTree>
    <p:extLst>
      <p:ext uri="{BB962C8B-B14F-4D97-AF65-F5344CB8AC3E}">
        <p14:creationId xmlns:p14="http://schemas.microsoft.com/office/powerpoint/2010/main" val="1748915641"/>
      </p:ext>
    </p:extLst>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457200" y="274638"/>
            <a:ext cx="8229600" cy="850106"/>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İlk İzleme</a:t>
            </a:r>
            <a:endParaRPr lang="tr-TR" sz="2800" b="1" dirty="0">
              <a:effectLst>
                <a:outerShdw blurRad="38100" dist="38100" dir="2700000" algn="tl">
                  <a:srgbClr val="000000">
                    <a:alpha val="43137"/>
                  </a:srgbClr>
                </a:outerShdw>
              </a:effectLst>
              <a:latin typeface="Cambria" pitchFamily="18" charset="0"/>
            </a:endParaRPr>
          </a:p>
        </p:txBody>
      </p:sp>
      <p:graphicFrame>
        <p:nvGraphicFramePr>
          <p:cNvPr id="5" name="Group 165"/>
          <p:cNvGraphicFramePr>
            <a:graphicFrameLocks noGrp="1"/>
          </p:cNvGraphicFramePr>
          <p:nvPr>
            <p:extLst>
              <p:ext uri="{D42A27DB-BD31-4B8C-83A1-F6EECF244321}">
                <p14:modId xmlns:p14="http://schemas.microsoft.com/office/powerpoint/2010/main" val="3384811855"/>
              </p:ext>
            </p:extLst>
          </p:nvPr>
        </p:nvGraphicFramePr>
        <p:xfrm>
          <a:off x="395536" y="1340768"/>
          <a:ext cx="8352928" cy="4846320"/>
        </p:xfrm>
        <a:graphic>
          <a:graphicData uri="http://schemas.openxmlformats.org/drawingml/2006/table">
            <a:tbl>
              <a:tblPr/>
              <a:tblGrid>
                <a:gridCol w="1224136"/>
                <a:gridCol w="3528392"/>
                <a:gridCol w="1584176"/>
                <a:gridCol w="2016224"/>
              </a:tblGrid>
              <a:tr h="1206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bg1"/>
                          </a:solidFill>
                          <a:effectLst/>
                          <a:latin typeface="+mn-lt"/>
                        </a:rPr>
                        <a:t>ADIM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bg1"/>
                          </a:solidFill>
                          <a:effectLst/>
                          <a:latin typeface="+mn-lt"/>
                        </a:rPr>
                        <a:t>FAALİYET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bg1"/>
                          </a:solidFill>
                          <a:effectLst/>
                          <a:latin typeface="+mn-lt"/>
                        </a:rPr>
                        <a:t>SORUMLU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1" i="0" u="none" strike="noStrike" cap="none" normalizeH="0" baseline="0" dirty="0" smtClean="0">
                          <a:ln>
                            <a:noFill/>
                          </a:ln>
                          <a:solidFill>
                            <a:schemeClr val="bg1"/>
                          </a:solidFill>
                          <a:effectLst/>
                          <a:latin typeface="+mn-lt"/>
                        </a:rPr>
                        <a:t>SÜRE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11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1. ADIM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Planda mutabık kalınması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Yararlanıcı ve izleme uzmanı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0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2. ADIM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Projenin kilit personelinin ziyarette hazır bulundurulması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Yararlanıcı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Ziyaret esnasında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3. ADIM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Gerçek ve güncel bilgilerin sağlanması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Yararlanıcı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Ziyaret esnasında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4. ADIM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İzleme ziyaret raporunun doldurulması ve karşılıklı imzalanması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İzleme uzmanı ve yararlanıcı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Ziyaret esnasında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5. ADIM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İzleme Ziyaretleri Planının hazırlanması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Yararlanıcı ve izleme uzmanı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Ziyaret esnasında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6. ADIM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Planda mutabık kalınması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Yararlanıcı ve izleme uzmanı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5 iş günü içinde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6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Gerekirse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800" b="0" i="0" u="none" strike="noStrike" cap="none" normalizeH="0" baseline="0" dirty="0" smtClean="0">
                          <a:ln>
                            <a:noFill/>
                          </a:ln>
                          <a:solidFill>
                            <a:schemeClr val="tx1"/>
                          </a:solidFill>
                          <a:effectLst/>
                          <a:latin typeface="+mn-lt"/>
                        </a:rPr>
                        <a:t>Planda değişiklik yapılması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73</a:t>
            </a:fld>
            <a:endParaRPr lang="tr-TR" dirty="0"/>
          </a:p>
        </p:txBody>
      </p:sp>
    </p:spTree>
    <p:extLst>
      <p:ext uri="{BB962C8B-B14F-4D97-AF65-F5344CB8AC3E}">
        <p14:creationId xmlns:p14="http://schemas.microsoft.com/office/powerpoint/2010/main" val="3658877312"/>
      </p:ext>
    </p:extLst>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3"/>
          <p:cNvSpPr>
            <a:spLocks noGrp="1"/>
          </p:cNvSpPr>
          <p:nvPr>
            <p:ph type="sldNum" sz="quarter" idx="12"/>
          </p:nvPr>
        </p:nvSpPr>
        <p:spPr/>
        <p:txBody>
          <a:bodyPr/>
          <a:lstStyle/>
          <a:p>
            <a:fld id="{0490CC3E-24CE-4BD8-BFC9-00ACA07E5D2D}" type="slidenum">
              <a:rPr lang="tr-TR"/>
              <a:pPr/>
              <a:t>74</a:t>
            </a:fld>
            <a:endParaRPr lang="tr-TR" dirty="0"/>
          </a:p>
        </p:txBody>
      </p:sp>
      <p:sp>
        <p:nvSpPr>
          <p:cNvPr id="131075" name="Text Box 3"/>
          <p:cNvSpPr txBox="1">
            <a:spLocks noChangeArrowheads="1"/>
          </p:cNvSpPr>
          <p:nvPr/>
        </p:nvSpPr>
        <p:spPr bwMode="auto">
          <a:xfrm>
            <a:off x="-36513" y="-39688"/>
            <a:ext cx="9180513" cy="85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1400" b="1" dirty="0">
                <a:solidFill>
                  <a:schemeClr val="bg1"/>
                </a:solidFill>
                <a:latin typeface="Eurostile" pitchFamily="34" charset="0"/>
              </a:rPr>
              <a:t>ÇUKUROVA KALKINMA AJANSI</a:t>
            </a:r>
          </a:p>
          <a:p>
            <a:pPr algn="ctr">
              <a:spcBef>
                <a:spcPct val="50000"/>
              </a:spcBef>
            </a:pPr>
            <a:r>
              <a:rPr lang="tr-TR" sz="2400" b="1" dirty="0">
                <a:solidFill>
                  <a:schemeClr val="bg1"/>
                </a:solidFill>
                <a:latin typeface="Eurostile" pitchFamily="34" charset="0"/>
              </a:rPr>
              <a:t>DÜZENLİ İZLEME ZİYARETİ</a:t>
            </a:r>
          </a:p>
        </p:txBody>
      </p:sp>
      <p:sp>
        <p:nvSpPr>
          <p:cNvPr id="131077" name="Rectangle 5"/>
          <p:cNvSpPr>
            <a:spLocks noChangeArrowheads="1"/>
          </p:cNvSpPr>
          <p:nvPr/>
        </p:nvSpPr>
        <p:spPr bwMode="auto">
          <a:xfrm>
            <a:off x="468313" y="1412875"/>
            <a:ext cx="7632700" cy="42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just">
              <a:spcAft>
                <a:spcPct val="25000"/>
              </a:spcAft>
              <a:buFont typeface="Wingdings" pitchFamily="2" charset="2"/>
              <a:buNone/>
            </a:pPr>
            <a:endParaRPr lang="tr-TR" sz="2400" dirty="0"/>
          </a:p>
        </p:txBody>
      </p:sp>
      <p:sp>
        <p:nvSpPr>
          <p:cNvPr id="131079" name="Text Box 7"/>
          <p:cNvSpPr txBox="1">
            <a:spLocks noChangeArrowheads="1"/>
          </p:cNvSpPr>
          <p:nvPr/>
        </p:nvSpPr>
        <p:spPr bwMode="auto">
          <a:xfrm>
            <a:off x="107950" y="908050"/>
            <a:ext cx="8856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endParaRPr lang="tr-TR" b="1" dirty="0"/>
          </a:p>
        </p:txBody>
      </p:sp>
      <p:sp>
        <p:nvSpPr>
          <p:cNvPr id="2" name="Dikdörtgen 1"/>
          <p:cNvSpPr/>
          <p:nvPr/>
        </p:nvSpPr>
        <p:spPr>
          <a:xfrm>
            <a:off x="755576" y="2306226"/>
            <a:ext cx="7560840" cy="3046988"/>
          </a:xfrm>
          <a:prstGeom prst="rect">
            <a:avLst/>
          </a:prstGeom>
        </p:spPr>
        <p:txBody>
          <a:bodyPr wrap="square">
            <a:spAutoFit/>
          </a:bodyPr>
          <a:lstStyle/>
          <a:p>
            <a:pPr algn="just"/>
            <a:r>
              <a:rPr lang="tr-TR" sz="2400" dirty="0"/>
              <a:t>Düzenli izleme ziyaretleri yararlanıcılarla birlikte </a:t>
            </a:r>
            <a:r>
              <a:rPr lang="tr-TR" sz="2400" b="1" dirty="0"/>
              <a:t>önceden belirlenmiş</a:t>
            </a:r>
            <a:r>
              <a:rPr lang="tr-TR" sz="2400" dirty="0"/>
              <a:t> </a:t>
            </a:r>
            <a:r>
              <a:rPr lang="tr-TR" sz="2400" dirty="0" smtClean="0"/>
              <a:t>(</a:t>
            </a:r>
            <a:r>
              <a:rPr lang="tr-TR" sz="2400" u="sng" dirty="0" smtClean="0"/>
              <a:t>sözleşmeye uygun olarak</a:t>
            </a:r>
            <a:r>
              <a:rPr lang="tr-TR" sz="2400" dirty="0" smtClean="0"/>
              <a:t>) izleme </a:t>
            </a:r>
            <a:r>
              <a:rPr lang="tr-TR" sz="2400" dirty="0"/>
              <a:t>ziyaretleri planı çerçevesinde yürütülür. </a:t>
            </a:r>
            <a:endParaRPr lang="tr-TR" sz="2400" dirty="0" smtClean="0"/>
          </a:p>
          <a:p>
            <a:pPr algn="just"/>
            <a:endParaRPr lang="tr-TR" sz="2400" dirty="0" smtClean="0"/>
          </a:p>
          <a:p>
            <a:pPr algn="just"/>
            <a:r>
              <a:rPr lang="tr-TR" sz="2400" dirty="0" smtClean="0"/>
              <a:t>Projelerin </a:t>
            </a:r>
            <a:r>
              <a:rPr lang="tr-TR" sz="2400" dirty="0"/>
              <a:t>uygulama aşamasında faaliyetlerin projeye ve sözleşmelere uygun olarak yürütülüp yürütülmediği, yararlanıcının karşılaştığı sorunlara çözüm bulunması ve projelerin uygulanabilirliğinin sağlanması amacını taşır. </a:t>
            </a:r>
          </a:p>
        </p:txBody>
      </p:sp>
      <p:sp>
        <p:nvSpPr>
          <p:cNvPr id="10" name="Başlık 1"/>
          <p:cNvSpPr txBox="1">
            <a:spLocks/>
          </p:cNvSpPr>
          <p:nvPr/>
        </p:nvSpPr>
        <p:spPr>
          <a:xfrm>
            <a:off x="457200" y="274638"/>
            <a:ext cx="8229600" cy="850106"/>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Düzenli İzleme (Ara ve Nihai)</a:t>
            </a:r>
            <a:endParaRPr lang="tr-TR" sz="2800" b="1" dirty="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val="3092223867"/>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3"/>
          <p:cNvSpPr>
            <a:spLocks noGrp="1"/>
          </p:cNvSpPr>
          <p:nvPr>
            <p:ph type="sldNum" sz="quarter" idx="12"/>
          </p:nvPr>
        </p:nvSpPr>
        <p:spPr/>
        <p:txBody>
          <a:bodyPr/>
          <a:lstStyle/>
          <a:p>
            <a:fld id="{F8A4D229-10C5-41E4-A6AF-8227613BD4D1}" type="slidenum">
              <a:rPr lang="tr-TR"/>
              <a:pPr/>
              <a:t>75</a:t>
            </a:fld>
            <a:endParaRPr lang="tr-TR" dirty="0"/>
          </a:p>
        </p:txBody>
      </p:sp>
      <p:sp>
        <p:nvSpPr>
          <p:cNvPr id="138245" name="Rectangle 5"/>
          <p:cNvSpPr>
            <a:spLocks noChangeArrowheads="1"/>
          </p:cNvSpPr>
          <p:nvPr/>
        </p:nvSpPr>
        <p:spPr bwMode="auto">
          <a:xfrm>
            <a:off x="468313" y="1412875"/>
            <a:ext cx="7632700"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pPr>
            <a:endParaRPr lang="tr-TR" sz="2400" dirty="0"/>
          </a:p>
        </p:txBody>
      </p:sp>
      <p:sp>
        <p:nvSpPr>
          <p:cNvPr id="138247" name="Text Box 7"/>
          <p:cNvSpPr txBox="1">
            <a:spLocks noChangeArrowheads="1"/>
          </p:cNvSpPr>
          <p:nvPr/>
        </p:nvSpPr>
        <p:spPr bwMode="auto">
          <a:xfrm>
            <a:off x="107950" y="908050"/>
            <a:ext cx="8856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endParaRPr lang="tr-TR" b="1" dirty="0"/>
          </a:p>
        </p:txBody>
      </p:sp>
      <p:sp>
        <p:nvSpPr>
          <p:cNvPr id="10" name="Başlık 1"/>
          <p:cNvSpPr txBox="1">
            <a:spLocks/>
          </p:cNvSpPr>
          <p:nvPr/>
        </p:nvSpPr>
        <p:spPr>
          <a:xfrm>
            <a:off x="457200" y="274638"/>
            <a:ext cx="8229600" cy="850106"/>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Anlık İzleme</a:t>
            </a:r>
            <a:endParaRPr lang="tr-TR" sz="2800" b="1" dirty="0">
              <a:effectLst>
                <a:outerShdw blurRad="38100" dist="38100" dir="2700000" algn="tl">
                  <a:srgbClr val="000000">
                    <a:alpha val="43137"/>
                  </a:srgbClr>
                </a:outerShdw>
              </a:effectLst>
              <a:latin typeface="Cambria" pitchFamily="18" charset="0"/>
            </a:endParaRPr>
          </a:p>
        </p:txBody>
      </p:sp>
      <p:sp>
        <p:nvSpPr>
          <p:cNvPr id="2" name="Dikdörtgen 1"/>
          <p:cNvSpPr/>
          <p:nvPr/>
        </p:nvSpPr>
        <p:spPr>
          <a:xfrm>
            <a:off x="1043607" y="1556792"/>
            <a:ext cx="7200801" cy="3785652"/>
          </a:xfrm>
          <a:prstGeom prst="rect">
            <a:avLst/>
          </a:prstGeom>
        </p:spPr>
        <p:txBody>
          <a:bodyPr wrap="square">
            <a:spAutoFit/>
          </a:bodyPr>
          <a:lstStyle/>
          <a:p>
            <a:pPr algn="just"/>
            <a:r>
              <a:rPr lang="tr-TR" sz="2400" dirty="0"/>
              <a:t>Anlık ziyaretler, proje uygulamalarında ve izleme faaliyetlerinde hedeflenen kalitenin sağlanması için yapılacaktır. Bu ziyaretler öncelikle sorunlu olan ve/veya hakkında </a:t>
            </a:r>
            <a:r>
              <a:rPr lang="tr-TR" sz="2400" b="1" dirty="0"/>
              <a:t>erken uyarı raporu düzenlenmiş </a:t>
            </a:r>
            <a:r>
              <a:rPr lang="tr-TR" sz="2400" dirty="0"/>
              <a:t>projelere </a:t>
            </a:r>
            <a:r>
              <a:rPr lang="tr-TR" sz="2400" dirty="0" smtClean="0"/>
              <a:t>gerçekleştirilir.</a:t>
            </a:r>
          </a:p>
          <a:p>
            <a:pPr algn="just"/>
            <a:endParaRPr lang="tr-TR" sz="2400" dirty="0"/>
          </a:p>
          <a:p>
            <a:pPr algn="just"/>
            <a:r>
              <a:rPr lang="tr-TR" sz="2400" dirty="0"/>
              <a:t>Anlık ziyaretler proje uygulamalarında (gerekli durumlarda) iç ve/veya dış denetçilerin </a:t>
            </a:r>
            <a:r>
              <a:rPr lang="tr-TR" sz="2400" dirty="0" smtClean="0"/>
              <a:t>gerçekleştirebilecekleri </a:t>
            </a:r>
            <a:r>
              <a:rPr lang="tr-TR" sz="2400" b="1" dirty="0" smtClean="0"/>
              <a:t>denetimin dışında </a:t>
            </a:r>
            <a:r>
              <a:rPr lang="tr-TR" sz="2400" b="1" dirty="0"/>
              <a:t>bir uygulamadır.</a:t>
            </a:r>
          </a:p>
        </p:txBody>
      </p:sp>
    </p:spTree>
    <p:extLst>
      <p:ext uri="{BB962C8B-B14F-4D97-AF65-F5344CB8AC3E}">
        <p14:creationId xmlns:p14="http://schemas.microsoft.com/office/powerpoint/2010/main" val="1131181592"/>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852936"/>
            <a:ext cx="8229600" cy="1143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r>
              <a:rPr lang="tr-TR" b="1" dirty="0" smtClean="0">
                <a:effectLst>
                  <a:outerShdw blurRad="38100" dist="38100" dir="2700000" algn="tl">
                    <a:srgbClr val="000000">
                      <a:alpha val="43137"/>
                    </a:srgbClr>
                  </a:outerShdw>
                </a:effectLst>
                <a:latin typeface="Cambria" pitchFamily="18" charset="0"/>
              </a:rPr>
              <a:t>DÜZELTİCİ TEDBİRLER VE SÖZLEŞME FESHİ</a:t>
            </a:r>
            <a:endParaRPr lang="tr-TR" b="1" dirty="0">
              <a:effectLst>
                <a:outerShdw blurRad="38100" dist="38100" dir="2700000" algn="tl">
                  <a:srgbClr val="000000">
                    <a:alpha val="43137"/>
                  </a:srgbClr>
                </a:outerShdw>
              </a:effectLst>
              <a:latin typeface="Cambria" pitchFamily="18" charset="0"/>
            </a:endParaRPr>
          </a:p>
        </p:txBody>
      </p:sp>
      <p:sp>
        <p:nvSpPr>
          <p:cNvPr id="3"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76</a:t>
            </a:fld>
            <a:endParaRPr lang="tr-TR" dirty="0"/>
          </a:p>
        </p:txBody>
      </p:sp>
    </p:spTree>
    <p:extLst>
      <p:ext uri="{BB962C8B-B14F-4D97-AF65-F5344CB8AC3E}">
        <p14:creationId xmlns:p14="http://schemas.microsoft.com/office/powerpoint/2010/main" val="3912678472"/>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Erken Uyarı Raporu</a:t>
            </a:r>
            <a:endParaRPr lang="tr-TR" sz="2800" b="1" dirty="0">
              <a:effectLst>
                <a:outerShdw blurRad="38100" dist="38100" dir="2700000" algn="tl">
                  <a:srgbClr val="000000">
                    <a:alpha val="43137"/>
                  </a:srgbClr>
                </a:outerShdw>
              </a:effectLst>
              <a:latin typeface="Cambria" pitchFamily="18" charset="0"/>
            </a:endParaRPr>
          </a:p>
        </p:txBody>
      </p:sp>
      <p:sp>
        <p:nvSpPr>
          <p:cNvPr id="4" name="Dikdörtgen 3"/>
          <p:cNvSpPr/>
          <p:nvPr/>
        </p:nvSpPr>
        <p:spPr>
          <a:xfrm>
            <a:off x="0" y="2434535"/>
            <a:ext cx="2843808" cy="3416320"/>
          </a:xfrm>
          <a:prstGeom prst="rect">
            <a:avLst/>
          </a:prstGeom>
          <a:solidFill>
            <a:schemeClr val="bg1">
              <a:lumMod val="85000"/>
            </a:schemeClr>
          </a:solidFill>
          <a:ln>
            <a:noFill/>
          </a:ln>
          <a:effectLst>
            <a:outerShdw blurRad="225425" dist="50800" dir="5220000" algn="ctr">
              <a:srgbClr val="000000">
                <a:alpha val="33000"/>
              </a:srgbClr>
            </a:outerShdw>
          </a:effectLst>
          <a:scene3d>
            <a:camera prst="perspectiveContrastingRightFacing"/>
            <a:lightRig rig="threePt" dir="t"/>
          </a:scene3d>
          <a:sp3d>
            <a:bevelT/>
          </a:sp3d>
        </p:spPr>
        <p:txBody>
          <a:bodyPr wrap="square">
            <a:spAutoFit/>
          </a:bodyPr>
          <a:lstStyle/>
          <a:p>
            <a:r>
              <a:rPr lang="tr-TR" sz="2400" dirty="0"/>
              <a:t>Erken uyarı raporu, düzeltici tedbirleri içerir şekilde, usulsüzlük risklerine ve sözleşme feshine neden olabilecek durumların engellenmesi amacıyla hazırlanır.</a:t>
            </a:r>
          </a:p>
        </p:txBody>
      </p:sp>
      <p:sp>
        <p:nvSpPr>
          <p:cNvPr id="5" name="Dikdörtgen 4"/>
          <p:cNvSpPr/>
          <p:nvPr/>
        </p:nvSpPr>
        <p:spPr>
          <a:xfrm>
            <a:off x="2391916" y="1957481"/>
            <a:ext cx="5908364" cy="4708981"/>
          </a:xfrm>
          <a:prstGeom prst="rect">
            <a:avLst/>
          </a:prstGeom>
        </p:spPr>
        <p:txBody>
          <a:bodyPr wrap="square">
            <a:spAutoFit/>
          </a:bodyPr>
          <a:lstStyle/>
          <a:p>
            <a:pPr marL="285750" indent="-285750">
              <a:buFont typeface="Arial" pitchFamily="34" charset="0"/>
              <a:buChar char="•"/>
            </a:pPr>
            <a:r>
              <a:rPr lang="tr-TR" sz="2000" dirty="0" smtClean="0"/>
              <a:t>Yararlanıcının </a:t>
            </a:r>
            <a:r>
              <a:rPr lang="tr-TR" sz="2000" dirty="0"/>
              <a:t>sözleşmede belirtilen </a:t>
            </a:r>
            <a:r>
              <a:rPr lang="tr-TR" sz="2000" b="1" dirty="0"/>
              <a:t>yükümlülükler</a:t>
            </a:r>
            <a:r>
              <a:rPr lang="tr-TR" sz="2000" dirty="0"/>
              <a:t>den herhangi birisini yerine getirmemesi,</a:t>
            </a:r>
          </a:p>
          <a:p>
            <a:pPr marL="285750" indent="-285750">
              <a:buFont typeface="Arial" pitchFamily="34" charset="0"/>
              <a:buChar char="•"/>
            </a:pPr>
            <a:r>
              <a:rPr lang="tr-TR" sz="2000" dirty="0" smtClean="0"/>
              <a:t>Faaliyetlerin </a:t>
            </a:r>
            <a:r>
              <a:rPr lang="tr-TR" sz="2000" dirty="0"/>
              <a:t>sözleşmedeki çalışma tanımlarına ve </a:t>
            </a:r>
            <a:r>
              <a:rPr lang="tr-TR" sz="2000" b="1" dirty="0"/>
              <a:t>faaliyet planına uygun </a:t>
            </a:r>
            <a:r>
              <a:rPr lang="tr-TR" sz="2000" dirty="0"/>
              <a:t>olarak gerçekleştirilmemesi,</a:t>
            </a:r>
          </a:p>
          <a:p>
            <a:pPr marL="285750" indent="-285750">
              <a:buFont typeface="Arial" pitchFamily="34" charset="0"/>
              <a:buChar char="•"/>
            </a:pPr>
            <a:r>
              <a:rPr lang="tr-TR" sz="2000" dirty="0" smtClean="0"/>
              <a:t>Proje </a:t>
            </a:r>
            <a:r>
              <a:rPr lang="tr-TR" sz="2000" dirty="0"/>
              <a:t>uygulamasında, zamanında tamamlanamama riski doğuran </a:t>
            </a:r>
            <a:r>
              <a:rPr lang="tr-TR" sz="2000" b="1" dirty="0"/>
              <a:t>önemli gecikmeler</a:t>
            </a:r>
            <a:r>
              <a:rPr lang="tr-TR" sz="2000" dirty="0"/>
              <a:t>, </a:t>
            </a:r>
          </a:p>
          <a:p>
            <a:pPr marL="285750" indent="-285750">
              <a:buFont typeface="Arial" pitchFamily="34" charset="0"/>
              <a:buChar char="•"/>
            </a:pPr>
            <a:r>
              <a:rPr lang="tr-TR" sz="2000" dirty="0" smtClean="0"/>
              <a:t>Hizmet kalitesindeki sorunlar,</a:t>
            </a:r>
          </a:p>
          <a:p>
            <a:pPr marL="285750" indent="-285750">
              <a:buFont typeface="Arial" pitchFamily="34" charset="0"/>
              <a:buChar char="•"/>
            </a:pPr>
            <a:r>
              <a:rPr lang="tr-TR" sz="2000" dirty="0" smtClean="0"/>
              <a:t>Ortaklar ve yerel makamlarla ciddi sorunların yaşanması,</a:t>
            </a:r>
          </a:p>
          <a:p>
            <a:pPr marL="285750" indent="-285750">
              <a:buFont typeface="Arial" pitchFamily="34" charset="0"/>
              <a:buChar char="•"/>
            </a:pPr>
            <a:r>
              <a:rPr lang="tr-TR" sz="2000" dirty="0" smtClean="0"/>
              <a:t>Yararlanıcı </a:t>
            </a:r>
            <a:r>
              <a:rPr lang="tr-TR" sz="2000" dirty="0"/>
              <a:t>veya ortaklarının hukuki statüsünde onaylanmamış değişiklikler </a:t>
            </a:r>
            <a:r>
              <a:rPr lang="tr-TR" sz="2000" dirty="0" smtClean="0"/>
              <a:t>olma ihtimali,</a:t>
            </a:r>
          </a:p>
          <a:p>
            <a:pPr marL="285750" indent="-285750">
              <a:buFont typeface="Arial" pitchFamily="34" charset="0"/>
              <a:buChar char="•"/>
            </a:pPr>
            <a:r>
              <a:rPr lang="tr-TR" sz="2000" dirty="0" smtClean="0"/>
              <a:t>Proje </a:t>
            </a:r>
            <a:r>
              <a:rPr lang="tr-TR" sz="2000" dirty="0"/>
              <a:t>hedefi, faaliyetleri veya hedef gruplar üzerinde yapılan fakat </a:t>
            </a:r>
            <a:r>
              <a:rPr lang="tr-TR" sz="2000" b="1" dirty="0"/>
              <a:t>onaylanmamış temel </a:t>
            </a:r>
            <a:r>
              <a:rPr lang="tr-TR" sz="2000" b="1" dirty="0" smtClean="0"/>
              <a:t>değişiklikler</a:t>
            </a:r>
            <a:r>
              <a:rPr lang="tr-TR" sz="2000" dirty="0" smtClean="0"/>
              <a:t>,</a:t>
            </a:r>
          </a:p>
          <a:p>
            <a:pPr marL="285750" indent="-285750">
              <a:buFont typeface="Arial" pitchFamily="34" charset="0"/>
              <a:buChar char="•"/>
            </a:pPr>
            <a:endParaRPr lang="tr-TR" sz="2000" dirty="0"/>
          </a:p>
        </p:txBody>
      </p:sp>
      <p:sp>
        <p:nvSpPr>
          <p:cNvPr id="6" name="Slayt Numarası Yer Tutucusu 3"/>
          <p:cNvSpPr>
            <a:spLocks noGrp="1"/>
          </p:cNvSpPr>
          <p:nvPr>
            <p:ph type="sldNum" sz="quarter" idx="12"/>
          </p:nvPr>
        </p:nvSpPr>
        <p:spPr>
          <a:xfrm>
            <a:off x="6553200" y="6376243"/>
            <a:ext cx="2133600" cy="365125"/>
          </a:xfrm>
        </p:spPr>
        <p:txBody>
          <a:bodyPr/>
          <a:lstStyle/>
          <a:p>
            <a:fld id="{EA2C7FFB-B239-4BED-9764-D5EA2E662851}" type="slidenum">
              <a:rPr lang="tr-TR"/>
              <a:pPr/>
              <a:t>77</a:t>
            </a:fld>
            <a:endParaRPr lang="tr-TR" dirty="0"/>
          </a:p>
        </p:txBody>
      </p:sp>
    </p:spTree>
    <p:extLst>
      <p:ext uri="{BB962C8B-B14F-4D97-AF65-F5344CB8AC3E}">
        <p14:creationId xmlns:p14="http://schemas.microsoft.com/office/powerpoint/2010/main" val="3908624756"/>
      </p:ext>
    </p:extLst>
  </p:cSld>
  <p:clrMapOvr>
    <a:masterClrMapping/>
  </p:clrMapOvr>
  <p:transition spd="slow">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Erken Uyarı Raporu</a:t>
            </a:r>
            <a:endParaRPr lang="tr-TR" sz="2800" b="1" dirty="0">
              <a:effectLst>
                <a:outerShdw blurRad="38100" dist="38100" dir="2700000" algn="tl">
                  <a:srgbClr val="000000">
                    <a:alpha val="43137"/>
                  </a:srgbClr>
                </a:outerShdw>
              </a:effectLst>
              <a:latin typeface="Cambria" pitchFamily="18" charset="0"/>
            </a:endParaRPr>
          </a:p>
        </p:txBody>
      </p:sp>
      <p:sp>
        <p:nvSpPr>
          <p:cNvPr id="4" name="Dikdörtgen 3"/>
          <p:cNvSpPr/>
          <p:nvPr/>
        </p:nvSpPr>
        <p:spPr>
          <a:xfrm>
            <a:off x="0" y="2434535"/>
            <a:ext cx="2843808" cy="3416320"/>
          </a:xfrm>
          <a:prstGeom prst="rect">
            <a:avLst/>
          </a:prstGeom>
          <a:solidFill>
            <a:schemeClr val="bg1">
              <a:lumMod val="85000"/>
            </a:schemeClr>
          </a:solidFill>
          <a:ln>
            <a:noFill/>
          </a:ln>
          <a:effectLst>
            <a:outerShdw blurRad="225425" dist="50800" dir="5220000" algn="ctr">
              <a:srgbClr val="000000">
                <a:alpha val="33000"/>
              </a:srgbClr>
            </a:outerShdw>
          </a:effectLst>
          <a:scene3d>
            <a:camera prst="perspectiveContrastingRightFacing"/>
            <a:lightRig rig="threePt" dir="t"/>
          </a:scene3d>
          <a:sp3d>
            <a:bevelT/>
          </a:sp3d>
        </p:spPr>
        <p:txBody>
          <a:bodyPr wrap="square">
            <a:spAutoFit/>
          </a:bodyPr>
          <a:lstStyle/>
          <a:p>
            <a:r>
              <a:rPr lang="tr-TR" sz="2400" dirty="0"/>
              <a:t>Erken uyarı raporu, düzeltici tedbirleri içerir şekilde, usulsüzlük risklerine ve sözleşme feshine neden olabilecek durumların engellenmesi amacıyla hazırlanır.</a:t>
            </a:r>
          </a:p>
        </p:txBody>
      </p:sp>
      <p:sp>
        <p:nvSpPr>
          <p:cNvPr id="5" name="Dikdörtgen 4"/>
          <p:cNvSpPr/>
          <p:nvPr/>
        </p:nvSpPr>
        <p:spPr>
          <a:xfrm>
            <a:off x="2391916" y="2419141"/>
            <a:ext cx="5908364" cy="2862322"/>
          </a:xfrm>
          <a:prstGeom prst="rect">
            <a:avLst/>
          </a:prstGeom>
        </p:spPr>
        <p:txBody>
          <a:bodyPr wrap="square">
            <a:spAutoFit/>
          </a:bodyPr>
          <a:lstStyle/>
          <a:p>
            <a:pPr marL="285750" indent="-285750">
              <a:buFont typeface="Arial" pitchFamily="34" charset="0"/>
              <a:buChar char="•"/>
            </a:pPr>
            <a:r>
              <a:rPr lang="tr-TR" sz="2000" dirty="0" smtClean="0"/>
              <a:t>Kasıtlı </a:t>
            </a:r>
            <a:r>
              <a:rPr lang="tr-TR" sz="2000" dirty="0"/>
              <a:t>olmayan usulsüzlük </a:t>
            </a:r>
            <a:r>
              <a:rPr lang="tr-TR" sz="2000" dirty="0" smtClean="0"/>
              <a:t>şüphesi,</a:t>
            </a:r>
          </a:p>
          <a:p>
            <a:pPr marL="285750" indent="-285750">
              <a:buFont typeface="Arial" pitchFamily="34" charset="0"/>
              <a:buChar char="•"/>
            </a:pPr>
            <a:r>
              <a:rPr lang="tr-TR" sz="2000" dirty="0" smtClean="0"/>
              <a:t>Yararlanıcının </a:t>
            </a:r>
            <a:r>
              <a:rPr lang="tr-TR" sz="2000" dirty="0"/>
              <a:t>sözleşme yükümlülüğü olarak hazırlaması gereken </a:t>
            </a:r>
            <a:r>
              <a:rPr lang="tr-TR" sz="2000" b="1" dirty="0"/>
              <a:t>raporları hazırlamaması </a:t>
            </a:r>
            <a:r>
              <a:rPr lang="tr-TR" sz="2000" dirty="0"/>
              <a:t>veya </a:t>
            </a:r>
            <a:r>
              <a:rPr lang="tr-TR" sz="2000" b="1" dirty="0"/>
              <a:t>zamanında </a:t>
            </a:r>
            <a:r>
              <a:rPr lang="tr-TR" sz="2000" b="1" dirty="0" smtClean="0"/>
              <a:t>hazırlamaması,</a:t>
            </a:r>
          </a:p>
          <a:p>
            <a:pPr marL="285750" indent="-285750">
              <a:buFont typeface="Arial" pitchFamily="34" charset="0"/>
              <a:buChar char="•"/>
            </a:pPr>
            <a:r>
              <a:rPr lang="tr-TR" sz="2000" dirty="0" smtClean="0"/>
              <a:t>Yararlanıcının </a:t>
            </a:r>
            <a:r>
              <a:rPr lang="tr-TR" sz="2000" dirty="0"/>
              <a:t>projeyle ilgili olarak düzenli bir </a:t>
            </a:r>
            <a:r>
              <a:rPr lang="tr-TR" sz="2000" b="1" dirty="0"/>
              <a:t>dosyalama ve kayıt sisteminin </a:t>
            </a:r>
            <a:r>
              <a:rPr lang="tr-TR" sz="2000" b="1" dirty="0" smtClean="0"/>
              <a:t>bulunmaması</a:t>
            </a:r>
            <a:r>
              <a:rPr lang="tr-TR" sz="2000" dirty="0" smtClean="0"/>
              <a:t>,</a:t>
            </a:r>
          </a:p>
          <a:p>
            <a:pPr marL="285750" indent="-285750">
              <a:buFont typeface="Arial" pitchFamily="34" charset="0"/>
              <a:buChar char="•"/>
            </a:pPr>
            <a:r>
              <a:rPr lang="tr-TR" sz="2000" dirty="0" smtClean="0"/>
              <a:t>Düzenli </a:t>
            </a:r>
            <a:r>
              <a:rPr lang="tr-TR" sz="2000" dirty="0"/>
              <a:t>izleme ziyaretlerinde proje kilit personelinin hazır bulunmaması.</a:t>
            </a:r>
          </a:p>
          <a:p>
            <a:pPr marL="285750" indent="-285750">
              <a:buFont typeface="Arial" pitchFamily="34" charset="0"/>
              <a:buChar char="•"/>
            </a:pPr>
            <a:endParaRPr lang="tr-TR" sz="2000" dirty="0"/>
          </a:p>
        </p:txBody>
      </p:sp>
      <p:sp>
        <p:nvSpPr>
          <p:cNvPr id="3" name="Dikdörtgen 2"/>
          <p:cNvSpPr/>
          <p:nvPr/>
        </p:nvSpPr>
        <p:spPr>
          <a:xfrm>
            <a:off x="2771800" y="5389190"/>
            <a:ext cx="5400600" cy="1015663"/>
          </a:xfrm>
          <a:prstGeom prst="rect">
            <a:avLst/>
          </a:prstGeom>
          <a:solidFill>
            <a:schemeClr val="tx2">
              <a:lumMod val="20000"/>
              <a:lumOff val="80000"/>
            </a:schemeClr>
          </a:solidFill>
        </p:spPr>
        <p:txBody>
          <a:bodyPr wrap="square">
            <a:spAutoFit/>
          </a:bodyPr>
          <a:lstStyle/>
          <a:p>
            <a:r>
              <a:rPr lang="tr-TR" sz="2000" b="1" dirty="0"/>
              <a:t>Erken uyarı durumunda </a:t>
            </a:r>
            <a:r>
              <a:rPr lang="tr-TR" sz="2000" b="1" dirty="0" smtClean="0"/>
              <a:t>yararlanıcıya bilgi </a:t>
            </a:r>
            <a:r>
              <a:rPr lang="tr-TR" sz="2000" b="1" dirty="0"/>
              <a:t>verilir, </a:t>
            </a:r>
            <a:r>
              <a:rPr lang="tr-TR" sz="2000" b="1" dirty="0" smtClean="0"/>
              <a:t>öneride bulunulur, uyarı </a:t>
            </a:r>
            <a:r>
              <a:rPr lang="tr-TR" sz="2000" b="1" dirty="0"/>
              <a:t>konusu </a:t>
            </a:r>
            <a:r>
              <a:rPr lang="tr-TR" sz="2000" b="1" dirty="0" smtClean="0"/>
              <a:t>raporlanır, tedbirler takip edilir.</a:t>
            </a:r>
            <a:endParaRPr lang="tr-TR" sz="2000" b="1" dirty="0"/>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78</a:t>
            </a:fld>
            <a:endParaRPr lang="tr-TR" dirty="0"/>
          </a:p>
        </p:txBody>
      </p:sp>
    </p:spTree>
    <p:extLst>
      <p:ext uri="{BB962C8B-B14F-4D97-AF65-F5344CB8AC3E}">
        <p14:creationId xmlns:p14="http://schemas.microsoft.com/office/powerpoint/2010/main" val="1572903630"/>
      </p:ext>
    </p:extLst>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3"/>
          <p:cNvSpPr>
            <a:spLocks noGrp="1"/>
          </p:cNvSpPr>
          <p:nvPr>
            <p:ph type="sldNum" sz="quarter" idx="12"/>
          </p:nvPr>
        </p:nvSpPr>
        <p:spPr/>
        <p:txBody>
          <a:bodyPr/>
          <a:lstStyle/>
          <a:p>
            <a:fld id="{332A3153-BA65-4F66-9F3D-A4ACEBFD817F}" type="slidenum">
              <a:rPr lang="tr-TR"/>
              <a:pPr/>
              <a:t>79</a:t>
            </a:fld>
            <a:endParaRPr lang="tr-TR" dirty="0"/>
          </a:p>
        </p:txBody>
      </p:sp>
      <p:sp>
        <p:nvSpPr>
          <p:cNvPr id="152579" name="Text Box 3"/>
          <p:cNvSpPr txBox="1">
            <a:spLocks noChangeArrowheads="1"/>
          </p:cNvSpPr>
          <p:nvPr/>
        </p:nvSpPr>
        <p:spPr bwMode="auto">
          <a:xfrm>
            <a:off x="-36513" y="-39688"/>
            <a:ext cx="3527426"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900" b="1" dirty="0">
                <a:solidFill>
                  <a:schemeClr val="bg1"/>
                </a:solidFill>
                <a:latin typeface="Eurostile" pitchFamily="34" charset="0"/>
              </a:rPr>
              <a:t>Ç</a:t>
            </a:r>
            <a:r>
              <a:rPr lang="tr-TR" sz="600" b="1" dirty="0">
                <a:solidFill>
                  <a:schemeClr val="bg1"/>
                </a:solidFill>
                <a:latin typeface="Eurostile" pitchFamily="34" charset="0"/>
              </a:rPr>
              <a:t>UKUROVA</a:t>
            </a:r>
            <a:r>
              <a:rPr lang="tr-TR" sz="900" b="1" dirty="0">
                <a:solidFill>
                  <a:schemeClr val="bg1"/>
                </a:solidFill>
                <a:latin typeface="Eurostile" pitchFamily="34" charset="0"/>
              </a:rPr>
              <a:t> K</a:t>
            </a:r>
            <a:r>
              <a:rPr lang="tr-TR" sz="600" b="1" dirty="0">
                <a:solidFill>
                  <a:schemeClr val="bg1"/>
                </a:solidFill>
                <a:latin typeface="Eurostile" pitchFamily="34" charset="0"/>
              </a:rPr>
              <a:t>ALKINMA</a:t>
            </a:r>
            <a:r>
              <a:rPr lang="tr-TR" sz="900" b="1" dirty="0">
                <a:solidFill>
                  <a:schemeClr val="bg1"/>
                </a:solidFill>
                <a:latin typeface="Eurostile" pitchFamily="34" charset="0"/>
              </a:rPr>
              <a:t> A</a:t>
            </a:r>
            <a:r>
              <a:rPr lang="tr-TR" sz="600" b="1" dirty="0">
                <a:solidFill>
                  <a:schemeClr val="bg1"/>
                </a:solidFill>
                <a:latin typeface="Eurostile" pitchFamily="34" charset="0"/>
              </a:rPr>
              <a:t>JANSI</a:t>
            </a:r>
          </a:p>
        </p:txBody>
      </p:sp>
      <p:sp>
        <p:nvSpPr>
          <p:cNvPr id="10"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Usulsüzlük Raporu</a:t>
            </a:r>
            <a:endParaRPr lang="tr-TR" sz="2800" b="1" dirty="0">
              <a:effectLst>
                <a:outerShdw blurRad="38100" dist="38100" dir="2700000" algn="tl">
                  <a:srgbClr val="000000">
                    <a:alpha val="43137"/>
                  </a:srgbClr>
                </a:outerShdw>
              </a:effectLst>
              <a:latin typeface="Cambria" pitchFamily="18" charset="0"/>
            </a:endParaRPr>
          </a:p>
        </p:txBody>
      </p:sp>
      <p:sp>
        <p:nvSpPr>
          <p:cNvPr id="2" name="Dikdörtgen 1"/>
          <p:cNvSpPr/>
          <p:nvPr/>
        </p:nvSpPr>
        <p:spPr>
          <a:xfrm>
            <a:off x="5148064" y="1772816"/>
            <a:ext cx="3418756" cy="4154984"/>
          </a:xfrm>
          <a:prstGeom prst="rect">
            <a:avLst/>
          </a:prstGeom>
          <a:solidFill>
            <a:schemeClr val="tx2">
              <a:lumMod val="40000"/>
              <a:lumOff val="60000"/>
            </a:schemeClr>
          </a:solidFill>
          <a:scene3d>
            <a:camera prst="perspectiveHeroicExtremeLeftFacing"/>
            <a:lightRig rig="threePt" dir="t"/>
          </a:scene3d>
          <a:sp3d>
            <a:bevelT/>
          </a:sp3d>
        </p:spPr>
        <p:txBody>
          <a:bodyPr wrap="square">
            <a:spAutoFit/>
          </a:bodyPr>
          <a:lstStyle/>
          <a:p>
            <a:r>
              <a:rPr lang="tr-TR" sz="2400" dirty="0"/>
              <a:t>Usulsüzlük; bir ekonomik aktörün  (gerçek veya tüzel kişi) Hukuk, Kanun, Tüzük, Yönetmelik,  Anlaşma, Sözleşme vb. mevzuatı ihlalidir.  </a:t>
            </a:r>
            <a:endParaRPr lang="tr-TR" sz="2400" dirty="0" smtClean="0"/>
          </a:p>
          <a:p>
            <a:endParaRPr lang="tr-TR" sz="2400" dirty="0"/>
          </a:p>
          <a:p>
            <a:r>
              <a:rPr lang="tr-TR" sz="2400" dirty="0" smtClean="0"/>
              <a:t>Usulsüzlükler </a:t>
            </a:r>
            <a:r>
              <a:rPr lang="tr-TR" sz="2400" dirty="0"/>
              <a:t>kasıtlı olan ve kasıtlı olmayan usulsüzlükler şeklinde ikiye ayrılır </a:t>
            </a:r>
          </a:p>
        </p:txBody>
      </p:sp>
      <p:sp>
        <p:nvSpPr>
          <p:cNvPr id="3" name="Dikdörtgen 2"/>
          <p:cNvSpPr/>
          <p:nvPr/>
        </p:nvSpPr>
        <p:spPr>
          <a:xfrm>
            <a:off x="576064" y="1772816"/>
            <a:ext cx="4572000" cy="1323439"/>
          </a:xfrm>
          <a:prstGeom prst="rect">
            <a:avLst/>
          </a:prstGeom>
        </p:spPr>
        <p:txBody>
          <a:bodyPr>
            <a:spAutoFit/>
          </a:bodyPr>
          <a:lstStyle/>
          <a:p>
            <a:r>
              <a:rPr lang="tr-TR" sz="2000" u="sng" dirty="0"/>
              <a:t>Kasıtlı </a:t>
            </a:r>
            <a:r>
              <a:rPr lang="tr-TR" sz="2000" u="sng" dirty="0" smtClean="0"/>
              <a:t>usulsüzlükler</a:t>
            </a:r>
            <a:r>
              <a:rPr lang="tr-TR" sz="2000" dirty="0"/>
              <a:t>, kuruluşların bir çalışanının veya yararlanıcının kendine veya diğer insanlara menfaat sağlamak için karıştığı eylemlerdir. </a:t>
            </a:r>
          </a:p>
        </p:txBody>
      </p:sp>
      <p:sp>
        <p:nvSpPr>
          <p:cNvPr id="4" name="Dikdörtgen 3"/>
          <p:cNvSpPr/>
          <p:nvPr/>
        </p:nvSpPr>
        <p:spPr>
          <a:xfrm>
            <a:off x="584448" y="3212976"/>
            <a:ext cx="4572000" cy="1938992"/>
          </a:xfrm>
          <a:prstGeom prst="rect">
            <a:avLst/>
          </a:prstGeom>
        </p:spPr>
        <p:txBody>
          <a:bodyPr>
            <a:spAutoFit/>
          </a:bodyPr>
          <a:lstStyle/>
          <a:p>
            <a:r>
              <a:rPr lang="tr-TR" sz="2000" u="sng" dirty="0"/>
              <a:t>Kasıtlı olmayan usulsüzlükler </a:t>
            </a:r>
            <a:r>
              <a:rPr lang="tr-TR" sz="2000" dirty="0"/>
              <a:t>ise esas olarak; ihmalden, uygulama usullerinin kasıtsız ihlalinden, yetersiz tanımlanmış kontrol ortamı ve mali yönetim sisteminden kaynaklanan aksaklık ve hataların sonuçlarıdır.</a:t>
            </a:r>
          </a:p>
        </p:txBody>
      </p:sp>
    </p:spTree>
    <p:extLst>
      <p:ext uri="{BB962C8B-B14F-4D97-AF65-F5344CB8AC3E}">
        <p14:creationId xmlns:p14="http://schemas.microsoft.com/office/powerpoint/2010/main" val="550454191"/>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Sözleşmenin Temel Bölümleri</a:t>
            </a:r>
            <a:endParaRPr lang="tr-TR" sz="28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539552" y="2780928"/>
            <a:ext cx="3816424" cy="2404864"/>
          </a:xfrm>
        </p:spPr>
        <p:txBody>
          <a:bodyPr/>
          <a:lstStyle/>
          <a:p>
            <a:pPr marL="0" indent="0">
              <a:buNone/>
            </a:pPr>
            <a:r>
              <a:rPr lang="tr-TR" sz="2000" b="1" dirty="0" smtClean="0">
                <a:solidFill>
                  <a:schemeClr val="tx2">
                    <a:lumMod val="75000"/>
                  </a:schemeClr>
                </a:solidFill>
              </a:rPr>
              <a:t>SÖZLEŞME</a:t>
            </a:r>
            <a:r>
              <a:rPr lang="tr-TR" sz="2000" b="1" dirty="0" smtClean="0"/>
              <a:t>, </a:t>
            </a:r>
            <a:r>
              <a:rPr lang="tr-TR" sz="2400" dirty="0" smtClean="0"/>
              <a:t>tarafların yükümlülükleri, raporlama, maliyetlerin uygunluğu, muhasebeleştirme, ödemeler gibi konuları tanımlayan ana dokümandır.</a:t>
            </a:r>
            <a:endParaRPr lang="tr-TR" sz="2400" dirty="0"/>
          </a:p>
        </p:txBody>
      </p:sp>
      <p:graphicFrame>
        <p:nvGraphicFramePr>
          <p:cNvPr id="10" name="Diyagram 9"/>
          <p:cNvGraphicFramePr/>
          <p:nvPr>
            <p:extLst>
              <p:ext uri="{D42A27DB-BD31-4B8C-83A1-F6EECF244321}">
                <p14:modId xmlns:p14="http://schemas.microsoft.com/office/powerpoint/2010/main" val="1688443983"/>
              </p:ext>
            </p:extLst>
          </p:nvPr>
        </p:nvGraphicFramePr>
        <p:xfrm>
          <a:off x="3995936" y="1614925"/>
          <a:ext cx="4680520" cy="447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8</a:t>
            </a:fld>
            <a:endParaRPr lang="tr-TR" dirty="0"/>
          </a:p>
        </p:txBody>
      </p:sp>
    </p:spTree>
    <p:extLst>
      <p:ext uri="{BB962C8B-B14F-4D97-AF65-F5344CB8AC3E}">
        <p14:creationId xmlns:p14="http://schemas.microsoft.com/office/powerpoint/2010/main" val="2930369846"/>
      </p:ext>
    </p:extLst>
  </p:cSld>
  <p:clrMapOvr>
    <a:masterClrMapping/>
  </p:clrMapOvr>
  <p:transition spd="slow">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3"/>
          <p:cNvSpPr>
            <a:spLocks noGrp="1"/>
          </p:cNvSpPr>
          <p:nvPr>
            <p:ph type="sldNum" sz="quarter" idx="12"/>
          </p:nvPr>
        </p:nvSpPr>
        <p:spPr/>
        <p:txBody>
          <a:bodyPr/>
          <a:lstStyle/>
          <a:p>
            <a:fld id="{332A3153-BA65-4F66-9F3D-A4ACEBFD817F}" type="slidenum">
              <a:rPr lang="tr-TR"/>
              <a:pPr/>
              <a:t>80</a:t>
            </a:fld>
            <a:endParaRPr lang="tr-TR" dirty="0"/>
          </a:p>
        </p:txBody>
      </p:sp>
      <p:sp>
        <p:nvSpPr>
          <p:cNvPr id="152579" name="Text Box 3"/>
          <p:cNvSpPr txBox="1">
            <a:spLocks noChangeArrowheads="1"/>
          </p:cNvSpPr>
          <p:nvPr/>
        </p:nvSpPr>
        <p:spPr bwMode="auto">
          <a:xfrm>
            <a:off x="-36513" y="-39688"/>
            <a:ext cx="3527426"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900" b="1" dirty="0">
                <a:solidFill>
                  <a:schemeClr val="bg1"/>
                </a:solidFill>
                <a:latin typeface="Eurostile" pitchFamily="34" charset="0"/>
              </a:rPr>
              <a:t>Ç</a:t>
            </a:r>
            <a:r>
              <a:rPr lang="tr-TR" sz="600" b="1" dirty="0">
                <a:solidFill>
                  <a:schemeClr val="bg1"/>
                </a:solidFill>
                <a:latin typeface="Eurostile" pitchFamily="34" charset="0"/>
              </a:rPr>
              <a:t>UKUROVA</a:t>
            </a:r>
            <a:r>
              <a:rPr lang="tr-TR" sz="900" b="1" dirty="0">
                <a:solidFill>
                  <a:schemeClr val="bg1"/>
                </a:solidFill>
                <a:latin typeface="Eurostile" pitchFamily="34" charset="0"/>
              </a:rPr>
              <a:t> K</a:t>
            </a:r>
            <a:r>
              <a:rPr lang="tr-TR" sz="600" b="1" dirty="0">
                <a:solidFill>
                  <a:schemeClr val="bg1"/>
                </a:solidFill>
                <a:latin typeface="Eurostile" pitchFamily="34" charset="0"/>
              </a:rPr>
              <a:t>ALKINMA</a:t>
            </a:r>
            <a:r>
              <a:rPr lang="tr-TR" sz="900" b="1" dirty="0">
                <a:solidFill>
                  <a:schemeClr val="bg1"/>
                </a:solidFill>
                <a:latin typeface="Eurostile" pitchFamily="34" charset="0"/>
              </a:rPr>
              <a:t> A</a:t>
            </a:r>
            <a:r>
              <a:rPr lang="tr-TR" sz="600" b="1" dirty="0">
                <a:solidFill>
                  <a:schemeClr val="bg1"/>
                </a:solidFill>
                <a:latin typeface="Eurostile" pitchFamily="34" charset="0"/>
              </a:rPr>
              <a:t>JANSI</a:t>
            </a:r>
          </a:p>
        </p:txBody>
      </p:sp>
      <p:sp>
        <p:nvSpPr>
          <p:cNvPr id="10"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Usulsüzlük Raporu</a:t>
            </a:r>
            <a:endParaRPr lang="tr-TR" sz="2800" b="1" dirty="0">
              <a:effectLst>
                <a:outerShdw blurRad="38100" dist="38100" dir="2700000" algn="tl">
                  <a:srgbClr val="000000">
                    <a:alpha val="43137"/>
                  </a:srgbClr>
                </a:outerShdw>
              </a:effectLst>
              <a:latin typeface="Cambria" pitchFamily="18" charset="0"/>
            </a:endParaRPr>
          </a:p>
        </p:txBody>
      </p:sp>
      <p:sp>
        <p:nvSpPr>
          <p:cNvPr id="2" name="Dikdörtgen 1"/>
          <p:cNvSpPr/>
          <p:nvPr/>
        </p:nvSpPr>
        <p:spPr>
          <a:xfrm>
            <a:off x="5148064" y="1772816"/>
            <a:ext cx="3418756" cy="4154984"/>
          </a:xfrm>
          <a:prstGeom prst="rect">
            <a:avLst/>
          </a:prstGeom>
          <a:solidFill>
            <a:schemeClr val="tx2">
              <a:lumMod val="40000"/>
              <a:lumOff val="60000"/>
            </a:schemeClr>
          </a:solidFill>
          <a:scene3d>
            <a:camera prst="perspectiveHeroicExtremeLeftFacing"/>
            <a:lightRig rig="threePt" dir="t"/>
          </a:scene3d>
          <a:sp3d>
            <a:bevelT/>
          </a:sp3d>
        </p:spPr>
        <p:txBody>
          <a:bodyPr wrap="square">
            <a:spAutoFit/>
          </a:bodyPr>
          <a:lstStyle/>
          <a:p>
            <a:r>
              <a:rPr lang="tr-TR" sz="2400" dirty="0"/>
              <a:t>Usulsüzlük; bir ekonomik aktörün  (gerçek veya tüzel kişi) Hukuk, Kanun, Tüzük, Yönetmelik,  Anlaşma, Sözleşme vb. mevzuatı ihlalidir.  </a:t>
            </a:r>
            <a:endParaRPr lang="tr-TR" sz="2400" dirty="0" smtClean="0"/>
          </a:p>
          <a:p>
            <a:endParaRPr lang="tr-TR" sz="2400" dirty="0"/>
          </a:p>
          <a:p>
            <a:r>
              <a:rPr lang="tr-TR" sz="2400" dirty="0" smtClean="0"/>
              <a:t>Usulsüzlükler </a:t>
            </a:r>
            <a:r>
              <a:rPr lang="tr-TR" sz="2400" dirty="0"/>
              <a:t>kasıtlı olan ve kasıtlı olmayan usulsüzlükler şeklinde ikiye ayrılır </a:t>
            </a:r>
          </a:p>
        </p:txBody>
      </p:sp>
      <p:sp>
        <p:nvSpPr>
          <p:cNvPr id="3" name="Dikdörtgen 2"/>
          <p:cNvSpPr/>
          <p:nvPr/>
        </p:nvSpPr>
        <p:spPr>
          <a:xfrm>
            <a:off x="576064" y="1772816"/>
            <a:ext cx="4572000" cy="1631216"/>
          </a:xfrm>
          <a:prstGeom prst="rect">
            <a:avLst/>
          </a:prstGeom>
        </p:spPr>
        <p:txBody>
          <a:bodyPr>
            <a:spAutoFit/>
          </a:bodyPr>
          <a:lstStyle/>
          <a:p>
            <a:r>
              <a:rPr lang="tr-TR" sz="2000" dirty="0"/>
              <a:t>Usulsüzlükler projenin uygulanmasının herhangi bir esnasında, İDB personeli ve ilgili başka bir kurum tarafından saptanabilir veya yararlanıcı tarafından da raporlanabilir. </a:t>
            </a:r>
          </a:p>
        </p:txBody>
      </p:sp>
      <p:sp>
        <p:nvSpPr>
          <p:cNvPr id="4" name="Dikdörtgen 3"/>
          <p:cNvSpPr/>
          <p:nvPr/>
        </p:nvSpPr>
        <p:spPr>
          <a:xfrm>
            <a:off x="584448" y="3355245"/>
            <a:ext cx="4572000" cy="2862322"/>
          </a:xfrm>
          <a:prstGeom prst="rect">
            <a:avLst/>
          </a:prstGeom>
        </p:spPr>
        <p:txBody>
          <a:bodyPr>
            <a:spAutoFit/>
          </a:bodyPr>
          <a:lstStyle/>
          <a:p>
            <a:r>
              <a:rPr lang="tr-TR" sz="2000" dirty="0" smtClean="0"/>
              <a:t>Tespit edilen </a:t>
            </a:r>
            <a:r>
              <a:rPr lang="tr-TR" sz="2000" dirty="0"/>
              <a:t>usulsüzlüklerde İDB, bir </a:t>
            </a:r>
            <a:r>
              <a:rPr lang="tr-TR" sz="2000" u="sng" dirty="0"/>
              <a:t>Usulsüzlük Raporu </a:t>
            </a:r>
            <a:r>
              <a:rPr lang="tr-TR" sz="2000" dirty="0"/>
              <a:t>hazırlayarak, Genel Sekretere iletir. Hakkında usulsüzlük raporu düzenlenen veya usulsüzlük ihbarında bulunulan durumlar, Genel Sekreter tarafından, gereğinde yerinde tespit yapılmak ve tutanağa bağlanmak suretiyle, detaylı bir şekilde inceletilir ve değerlendirilir. </a:t>
            </a:r>
          </a:p>
        </p:txBody>
      </p:sp>
    </p:spTree>
    <p:extLst>
      <p:ext uri="{BB962C8B-B14F-4D97-AF65-F5344CB8AC3E}">
        <p14:creationId xmlns:p14="http://schemas.microsoft.com/office/powerpoint/2010/main" val="3709922336"/>
      </p:ext>
    </p:extLst>
  </p:cSld>
  <p:clrMapOvr>
    <a:masterClrMapping/>
  </p:clrMapOvr>
  <p:transition spd="slow">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3"/>
          <p:cNvSpPr>
            <a:spLocks noGrp="1"/>
          </p:cNvSpPr>
          <p:nvPr>
            <p:ph type="sldNum" sz="quarter" idx="12"/>
          </p:nvPr>
        </p:nvSpPr>
        <p:spPr/>
        <p:txBody>
          <a:bodyPr/>
          <a:lstStyle/>
          <a:p>
            <a:fld id="{BCDC2F71-A625-4192-93E8-2F60B799666F}" type="slidenum">
              <a:rPr lang="tr-TR"/>
              <a:pPr/>
              <a:t>81</a:t>
            </a:fld>
            <a:endParaRPr lang="tr-TR" dirty="0"/>
          </a:p>
        </p:txBody>
      </p:sp>
      <p:sp>
        <p:nvSpPr>
          <p:cNvPr id="164867" name="Text Box 3"/>
          <p:cNvSpPr txBox="1">
            <a:spLocks noChangeArrowheads="1"/>
          </p:cNvSpPr>
          <p:nvPr/>
        </p:nvSpPr>
        <p:spPr bwMode="auto">
          <a:xfrm>
            <a:off x="-36513" y="-39688"/>
            <a:ext cx="3527426"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900" b="1" dirty="0">
                <a:solidFill>
                  <a:schemeClr val="bg1"/>
                </a:solidFill>
                <a:latin typeface="Eurostile" pitchFamily="34" charset="0"/>
              </a:rPr>
              <a:t>Ç</a:t>
            </a:r>
            <a:r>
              <a:rPr lang="tr-TR" sz="600" b="1" dirty="0">
                <a:solidFill>
                  <a:schemeClr val="bg1"/>
                </a:solidFill>
                <a:latin typeface="Eurostile" pitchFamily="34" charset="0"/>
              </a:rPr>
              <a:t>UKUROVA</a:t>
            </a:r>
            <a:r>
              <a:rPr lang="tr-TR" sz="900" b="1" dirty="0">
                <a:solidFill>
                  <a:schemeClr val="bg1"/>
                </a:solidFill>
                <a:latin typeface="Eurostile" pitchFamily="34" charset="0"/>
              </a:rPr>
              <a:t> K</a:t>
            </a:r>
            <a:r>
              <a:rPr lang="tr-TR" sz="600" b="1" dirty="0">
                <a:solidFill>
                  <a:schemeClr val="bg1"/>
                </a:solidFill>
                <a:latin typeface="Eurostile" pitchFamily="34" charset="0"/>
              </a:rPr>
              <a:t>ALKINMA</a:t>
            </a:r>
            <a:r>
              <a:rPr lang="tr-TR" sz="900" b="1" dirty="0">
                <a:solidFill>
                  <a:schemeClr val="bg1"/>
                </a:solidFill>
                <a:latin typeface="Eurostile" pitchFamily="34" charset="0"/>
              </a:rPr>
              <a:t> A</a:t>
            </a:r>
            <a:r>
              <a:rPr lang="tr-TR" sz="600" b="1" dirty="0">
                <a:solidFill>
                  <a:schemeClr val="bg1"/>
                </a:solidFill>
                <a:latin typeface="Eurostile" pitchFamily="34" charset="0"/>
              </a:rPr>
              <a:t>JANSI</a:t>
            </a:r>
          </a:p>
        </p:txBody>
      </p:sp>
      <p:sp>
        <p:nvSpPr>
          <p:cNvPr id="9"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Sözleşmenin Durdurulması</a:t>
            </a:r>
            <a:endParaRPr lang="tr-TR" sz="2800" b="1" dirty="0">
              <a:effectLst>
                <a:outerShdw blurRad="38100" dist="38100" dir="2700000" algn="tl">
                  <a:srgbClr val="000000">
                    <a:alpha val="43137"/>
                  </a:srgbClr>
                </a:outerShdw>
              </a:effectLst>
              <a:latin typeface="Cambria" pitchFamily="18" charset="0"/>
            </a:endParaRPr>
          </a:p>
        </p:txBody>
      </p:sp>
      <p:sp>
        <p:nvSpPr>
          <p:cNvPr id="4" name="Metin kutusu 3"/>
          <p:cNvSpPr txBox="1"/>
          <p:nvPr/>
        </p:nvSpPr>
        <p:spPr>
          <a:xfrm>
            <a:off x="2339752" y="1988839"/>
            <a:ext cx="4525085" cy="461665"/>
          </a:xfrm>
          <a:prstGeom prst="rect">
            <a:avLst/>
          </a:prstGeom>
          <a:noFill/>
        </p:spPr>
        <p:txBody>
          <a:bodyPr wrap="none" rtlCol="0">
            <a:spAutoFit/>
          </a:bodyPr>
          <a:lstStyle/>
          <a:p>
            <a:r>
              <a:rPr lang="tr-TR" sz="2400" b="1" dirty="0" smtClean="0"/>
              <a:t>Sözleşme iki durumda durdurulur:</a:t>
            </a:r>
            <a:endParaRPr lang="tr-TR" sz="2400" b="1" dirty="0"/>
          </a:p>
        </p:txBody>
      </p:sp>
      <p:sp>
        <p:nvSpPr>
          <p:cNvPr id="5" name="Yuvarlatılmış Çapraz Köşeli Dikdörtgen 4"/>
          <p:cNvSpPr/>
          <p:nvPr/>
        </p:nvSpPr>
        <p:spPr>
          <a:xfrm>
            <a:off x="4749181" y="3068960"/>
            <a:ext cx="3240360" cy="172819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b="1" dirty="0" smtClean="0"/>
              <a:t>Yararlanıcıdan</a:t>
            </a:r>
          </a:p>
          <a:p>
            <a:pPr algn="ctr"/>
            <a:r>
              <a:rPr lang="tr-TR" sz="2000" b="1" dirty="0" smtClean="0"/>
              <a:t>Kaynaklanan Nedenler </a:t>
            </a:r>
            <a:endParaRPr lang="tr-TR" sz="2000" b="1" dirty="0"/>
          </a:p>
        </p:txBody>
      </p:sp>
      <p:sp>
        <p:nvSpPr>
          <p:cNvPr id="14" name="Yuvarlatılmış Çapraz Köşeli Dikdörtgen 13"/>
          <p:cNvSpPr/>
          <p:nvPr/>
        </p:nvSpPr>
        <p:spPr>
          <a:xfrm>
            <a:off x="945704" y="3068960"/>
            <a:ext cx="3240360" cy="1728192"/>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000" b="1" dirty="0" smtClean="0"/>
              <a:t>Mücbir Nedenler </a:t>
            </a:r>
            <a:endParaRPr lang="tr-TR" sz="2000" b="1" dirty="0"/>
          </a:p>
        </p:txBody>
      </p:sp>
    </p:spTree>
    <p:extLst>
      <p:ext uri="{BB962C8B-B14F-4D97-AF65-F5344CB8AC3E}">
        <p14:creationId xmlns:p14="http://schemas.microsoft.com/office/powerpoint/2010/main" val="666193498"/>
      </p:ext>
    </p:extLst>
  </p:cSld>
  <p:clrMapOvr>
    <a:masterClrMapping/>
  </p:clrMapOvr>
  <p:transition spd="slow">
    <p:pull/>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3"/>
          <p:cNvSpPr>
            <a:spLocks noGrp="1"/>
          </p:cNvSpPr>
          <p:nvPr>
            <p:ph type="sldNum" sz="quarter" idx="12"/>
          </p:nvPr>
        </p:nvSpPr>
        <p:spPr/>
        <p:txBody>
          <a:bodyPr/>
          <a:lstStyle/>
          <a:p>
            <a:fld id="{BCDC2F71-A625-4192-93E8-2F60B799666F}" type="slidenum">
              <a:rPr lang="tr-TR"/>
              <a:pPr/>
              <a:t>82</a:t>
            </a:fld>
            <a:endParaRPr lang="tr-TR" dirty="0"/>
          </a:p>
        </p:txBody>
      </p:sp>
      <p:sp>
        <p:nvSpPr>
          <p:cNvPr id="164867" name="Text Box 3"/>
          <p:cNvSpPr txBox="1">
            <a:spLocks noChangeArrowheads="1"/>
          </p:cNvSpPr>
          <p:nvPr/>
        </p:nvSpPr>
        <p:spPr bwMode="auto">
          <a:xfrm>
            <a:off x="-36513" y="-39688"/>
            <a:ext cx="3527426"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900" b="1" dirty="0">
                <a:solidFill>
                  <a:schemeClr val="bg1"/>
                </a:solidFill>
                <a:latin typeface="Eurostile" pitchFamily="34" charset="0"/>
              </a:rPr>
              <a:t>Ç</a:t>
            </a:r>
            <a:r>
              <a:rPr lang="tr-TR" sz="600" b="1" dirty="0">
                <a:solidFill>
                  <a:schemeClr val="bg1"/>
                </a:solidFill>
                <a:latin typeface="Eurostile" pitchFamily="34" charset="0"/>
              </a:rPr>
              <a:t>UKUROVA</a:t>
            </a:r>
            <a:r>
              <a:rPr lang="tr-TR" sz="900" b="1" dirty="0">
                <a:solidFill>
                  <a:schemeClr val="bg1"/>
                </a:solidFill>
                <a:latin typeface="Eurostile" pitchFamily="34" charset="0"/>
              </a:rPr>
              <a:t> K</a:t>
            </a:r>
            <a:r>
              <a:rPr lang="tr-TR" sz="600" b="1" dirty="0">
                <a:solidFill>
                  <a:schemeClr val="bg1"/>
                </a:solidFill>
                <a:latin typeface="Eurostile" pitchFamily="34" charset="0"/>
              </a:rPr>
              <a:t>ALKINMA</a:t>
            </a:r>
            <a:r>
              <a:rPr lang="tr-TR" sz="900" b="1" dirty="0">
                <a:solidFill>
                  <a:schemeClr val="bg1"/>
                </a:solidFill>
                <a:latin typeface="Eurostile" pitchFamily="34" charset="0"/>
              </a:rPr>
              <a:t> A</a:t>
            </a:r>
            <a:r>
              <a:rPr lang="tr-TR" sz="600" b="1" dirty="0">
                <a:solidFill>
                  <a:schemeClr val="bg1"/>
                </a:solidFill>
                <a:latin typeface="Eurostile" pitchFamily="34" charset="0"/>
              </a:rPr>
              <a:t>JANSI</a:t>
            </a:r>
          </a:p>
        </p:txBody>
      </p:sp>
      <p:sp>
        <p:nvSpPr>
          <p:cNvPr id="9"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Sözleşmenin Durdurulması</a:t>
            </a:r>
            <a:endParaRPr lang="tr-TR" sz="2800" b="1" dirty="0">
              <a:effectLst>
                <a:outerShdw blurRad="38100" dist="38100" dir="2700000" algn="tl">
                  <a:srgbClr val="000000">
                    <a:alpha val="43137"/>
                  </a:srgbClr>
                </a:outerShdw>
              </a:effectLst>
              <a:latin typeface="Cambria" pitchFamily="18" charset="0"/>
            </a:endParaRPr>
          </a:p>
        </p:txBody>
      </p:sp>
      <p:sp>
        <p:nvSpPr>
          <p:cNvPr id="2" name="Dikdörtgen 1"/>
          <p:cNvSpPr/>
          <p:nvPr/>
        </p:nvSpPr>
        <p:spPr>
          <a:xfrm>
            <a:off x="1115616" y="2492896"/>
            <a:ext cx="7200800" cy="1938992"/>
          </a:xfrm>
          <a:prstGeom prst="rect">
            <a:avLst/>
          </a:prstGeom>
          <a:noFill/>
          <a:ln>
            <a:noFill/>
          </a:ln>
        </p:spPr>
        <p:txBody>
          <a:bodyPr wrap="square">
            <a:spAutoFit/>
          </a:bodyPr>
          <a:lstStyle/>
          <a:p>
            <a:pPr algn="just"/>
            <a:r>
              <a:rPr lang="tr-TR" sz="2000" dirty="0" smtClean="0">
                <a:solidFill>
                  <a:sysClr val="windowText" lastClr="000000"/>
                </a:solidFill>
              </a:rPr>
              <a:t>Sözleşmenin </a:t>
            </a:r>
            <a:r>
              <a:rPr lang="tr-TR" sz="2000" dirty="0">
                <a:solidFill>
                  <a:sysClr val="windowText" lastClr="000000"/>
                </a:solidFill>
              </a:rPr>
              <a:t>imzalanmasından sonra projenin uygulamasını zorlaştıracak veya geciktirecek önceden öngörülemeyen ve beklenmeyen durum yahut mücbir sebep söz konusu ise sözleşme tarafların mutabakatı ile uygulamanın herhangi bir safhasında değiştirilebilir ve/veya proje uygulamasının tamamı veya bir kısmı askıya alınabilir</a:t>
            </a:r>
          </a:p>
        </p:txBody>
      </p:sp>
    </p:spTree>
    <p:extLst>
      <p:ext uri="{BB962C8B-B14F-4D97-AF65-F5344CB8AC3E}">
        <p14:creationId xmlns:p14="http://schemas.microsoft.com/office/powerpoint/2010/main" val="571792329"/>
      </p:ext>
    </p:extLst>
  </p:cSld>
  <p:clrMapOvr>
    <a:masterClrMapping/>
  </p:clrMapOvr>
  <p:transition spd="slow">
    <p:pull/>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3"/>
          <p:cNvSpPr>
            <a:spLocks noGrp="1"/>
          </p:cNvSpPr>
          <p:nvPr>
            <p:ph type="sldNum" sz="quarter" idx="12"/>
          </p:nvPr>
        </p:nvSpPr>
        <p:spPr/>
        <p:txBody>
          <a:bodyPr/>
          <a:lstStyle/>
          <a:p>
            <a:fld id="{675B2066-6165-4634-B921-DB09EBA424B3}" type="slidenum">
              <a:rPr lang="tr-TR"/>
              <a:pPr/>
              <a:t>83</a:t>
            </a:fld>
            <a:endParaRPr lang="tr-TR" dirty="0"/>
          </a:p>
        </p:txBody>
      </p:sp>
      <p:sp>
        <p:nvSpPr>
          <p:cNvPr id="171011" name="Text Box 3"/>
          <p:cNvSpPr txBox="1">
            <a:spLocks noChangeArrowheads="1"/>
          </p:cNvSpPr>
          <p:nvPr/>
        </p:nvSpPr>
        <p:spPr bwMode="auto">
          <a:xfrm>
            <a:off x="2998341" y="2005430"/>
            <a:ext cx="2087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tr-TR" dirty="0"/>
          </a:p>
        </p:txBody>
      </p:sp>
      <p:sp>
        <p:nvSpPr>
          <p:cNvPr id="171012" name="Rectangle 4"/>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dirty="0"/>
          </a:p>
        </p:txBody>
      </p:sp>
      <p:sp>
        <p:nvSpPr>
          <p:cNvPr id="171013" name="Text Box 5"/>
          <p:cNvSpPr txBox="1">
            <a:spLocks noChangeArrowheads="1"/>
          </p:cNvSpPr>
          <p:nvPr/>
        </p:nvSpPr>
        <p:spPr bwMode="auto">
          <a:xfrm>
            <a:off x="-36513" y="-39688"/>
            <a:ext cx="3527426"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900" b="1" dirty="0">
                <a:solidFill>
                  <a:schemeClr val="bg1"/>
                </a:solidFill>
                <a:latin typeface="Eurostile" pitchFamily="34" charset="0"/>
              </a:rPr>
              <a:t>Ç</a:t>
            </a:r>
            <a:r>
              <a:rPr lang="tr-TR" sz="600" b="1" dirty="0">
                <a:solidFill>
                  <a:schemeClr val="bg1"/>
                </a:solidFill>
                <a:latin typeface="Eurostile" pitchFamily="34" charset="0"/>
              </a:rPr>
              <a:t>UKUROVA</a:t>
            </a:r>
            <a:r>
              <a:rPr lang="tr-TR" sz="900" b="1" dirty="0">
                <a:solidFill>
                  <a:schemeClr val="bg1"/>
                </a:solidFill>
                <a:latin typeface="Eurostile" pitchFamily="34" charset="0"/>
              </a:rPr>
              <a:t> K</a:t>
            </a:r>
            <a:r>
              <a:rPr lang="tr-TR" sz="600" b="1" dirty="0">
                <a:solidFill>
                  <a:schemeClr val="bg1"/>
                </a:solidFill>
                <a:latin typeface="Eurostile" pitchFamily="34" charset="0"/>
              </a:rPr>
              <a:t>ALKINMA</a:t>
            </a:r>
            <a:r>
              <a:rPr lang="tr-TR" sz="900" b="1" dirty="0">
                <a:solidFill>
                  <a:schemeClr val="bg1"/>
                </a:solidFill>
                <a:latin typeface="Eurostile" pitchFamily="34" charset="0"/>
              </a:rPr>
              <a:t> A</a:t>
            </a:r>
            <a:r>
              <a:rPr lang="tr-TR" sz="600" b="1" dirty="0">
                <a:solidFill>
                  <a:schemeClr val="bg1"/>
                </a:solidFill>
                <a:latin typeface="Eurostile" pitchFamily="34" charset="0"/>
              </a:rPr>
              <a:t>JANSI</a:t>
            </a:r>
          </a:p>
        </p:txBody>
      </p:sp>
      <p:sp>
        <p:nvSpPr>
          <p:cNvPr id="2" name="Dikdörtgen 1"/>
          <p:cNvSpPr/>
          <p:nvPr/>
        </p:nvSpPr>
        <p:spPr>
          <a:xfrm>
            <a:off x="1763688" y="1340768"/>
            <a:ext cx="5957788" cy="400110"/>
          </a:xfrm>
          <a:prstGeom prst="rect">
            <a:avLst/>
          </a:prstGeom>
          <a:solidFill>
            <a:schemeClr val="tx2">
              <a:lumMod val="20000"/>
              <a:lumOff val="80000"/>
            </a:schemeClr>
          </a:solidFill>
        </p:spPr>
        <p:txBody>
          <a:bodyPr wrap="square">
            <a:spAutoFit/>
          </a:bodyPr>
          <a:lstStyle/>
          <a:p>
            <a:pPr algn="ctr"/>
            <a:r>
              <a:rPr lang="tr-TR" sz="2000" dirty="0" smtClean="0"/>
              <a:t>Ayrıca, desteklenen </a:t>
            </a:r>
            <a:r>
              <a:rPr lang="tr-TR" sz="2000" dirty="0"/>
              <a:t>proje veya faaliyet kapsamında</a:t>
            </a:r>
            <a:r>
              <a:rPr lang="tr-TR" sz="2000" dirty="0" smtClean="0"/>
              <a:t>;</a:t>
            </a:r>
            <a:endParaRPr lang="tr-TR" sz="2000" dirty="0"/>
          </a:p>
        </p:txBody>
      </p:sp>
      <p:sp>
        <p:nvSpPr>
          <p:cNvPr id="11" name="Başlık 1"/>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Sözleşmenin Durdurulması</a:t>
            </a:r>
            <a:endParaRPr lang="tr-TR" sz="2800" b="1" dirty="0">
              <a:effectLst>
                <a:outerShdw blurRad="38100" dist="38100" dir="2700000" algn="tl">
                  <a:srgbClr val="000000">
                    <a:alpha val="43137"/>
                  </a:srgbClr>
                </a:outerShdw>
              </a:effectLst>
              <a:latin typeface="Cambria" pitchFamily="18" charset="0"/>
            </a:endParaRPr>
          </a:p>
        </p:txBody>
      </p:sp>
      <p:sp>
        <p:nvSpPr>
          <p:cNvPr id="3" name="Dikdörtgen 2"/>
          <p:cNvSpPr/>
          <p:nvPr/>
        </p:nvSpPr>
        <p:spPr>
          <a:xfrm>
            <a:off x="1691828" y="1966407"/>
            <a:ext cx="2286000" cy="1938992"/>
          </a:xfrm>
          <a:prstGeom prst="rect">
            <a:avLst/>
          </a:prstGeom>
        </p:spPr>
        <p:txBody>
          <a:bodyPr>
            <a:spAutoFit/>
          </a:bodyPr>
          <a:lstStyle/>
          <a:p>
            <a:pPr lvl="0"/>
            <a:r>
              <a:rPr lang="tr-TR" sz="2000" dirty="0">
                <a:solidFill>
                  <a:prstClr val="black"/>
                </a:solidFill>
              </a:rPr>
              <a:t>Ajans tarafından istenen bilgi ve belgelerin zamanında ve eksiksiz verilmemesi,</a:t>
            </a:r>
          </a:p>
        </p:txBody>
      </p:sp>
      <p:sp>
        <p:nvSpPr>
          <p:cNvPr id="4" name="Dikdörtgen 3"/>
          <p:cNvSpPr/>
          <p:nvPr/>
        </p:nvSpPr>
        <p:spPr>
          <a:xfrm>
            <a:off x="3718396" y="1966407"/>
            <a:ext cx="2286000" cy="2554545"/>
          </a:xfrm>
          <a:prstGeom prst="rect">
            <a:avLst/>
          </a:prstGeom>
        </p:spPr>
        <p:txBody>
          <a:bodyPr>
            <a:spAutoFit/>
          </a:bodyPr>
          <a:lstStyle/>
          <a:p>
            <a:pPr lvl="0"/>
            <a:r>
              <a:rPr lang="tr-TR" sz="2000" dirty="0">
                <a:solidFill>
                  <a:prstClr val="black"/>
                </a:solidFill>
              </a:rPr>
              <a:t>İzleme ziyaretlerinde uygulama ve yönetim mekanlarına erişimin zorlaştırılması yahut engellenmesi,</a:t>
            </a:r>
          </a:p>
        </p:txBody>
      </p:sp>
      <p:sp>
        <p:nvSpPr>
          <p:cNvPr id="5" name="Dikdörtgen 4"/>
          <p:cNvSpPr/>
          <p:nvPr/>
        </p:nvSpPr>
        <p:spPr>
          <a:xfrm>
            <a:off x="6030416" y="1966407"/>
            <a:ext cx="2286000" cy="2554545"/>
          </a:xfrm>
          <a:prstGeom prst="rect">
            <a:avLst/>
          </a:prstGeom>
        </p:spPr>
        <p:txBody>
          <a:bodyPr>
            <a:spAutoFit/>
          </a:bodyPr>
          <a:lstStyle/>
          <a:p>
            <a:r>
              <a:rPr lang="tr-TR" sz="2000" dirty="0">
                <a:solidFill>
                  <a:prstClr val="black"/>
                </a:solidFill>
              </a:rPr>
              <a:t>Projenin sözleşmeye, eklerine ve yürürlükteki mevzuata uygun şekilde yürütülmediğinin tespiti </a:t>
            </a:r>
            <a:endParaRPr lang="tr-TR" dirty="0"/>
          </a:p>
        </p:txBody>
      </p:sp>
      <p:sp>
        <p:nvSpPr>
          <p:cNvPr id="6" name="Dikdörtgen 5"/>
          <p:cNvSpPr/>
          <p:nvPr/>
        </p:nvSpPr>
        <p:spPr>
          <a:xfrm>
            <a:off x="1691828" y="4503206"/>
            <a:ext cx="5957788" cy="400110"/>
          </a:xfrm>
          <a:prstGeom prst="rect">
            <a:avLst/>
          </a:prstGeom>
          <a:solidFill>
            <a:schemeClr val="tx2">
              <a:lumMod val="20000"/>
              <a:lumOff val="80000"/>
            </a:schemeClr>
          </a:solidFill>
        </p:spPr>
        <p:txBody>
          <a:bodyPr wrap="square">
            <a:spAutoFit/>
          </a:bodyPr>
          <a:lstStyle/>
          <a:p>
            <a:pPr lvl="0" algn="ctr"/>
            <a:r>
              <a:rPr lang="tr-TR" sz="2000" dirty="0">
                <a:solidFill>
                  <a:prstClr val="black"/>
                </a:solidFill>
              </a:rPr>
              <a:t>hallerinde destek durdurulur. </a:t>
            </a:r>
          </a:p>
        </p:txBody>
      </p:sp>
      <p:cxnSp>
        <p:nvCxnSpPr>
          <p:cNvPr id="8" name="Düz Bağlayıcı 7"/>
          <p:cNvCxnSpPr/>
          <p:nvPr/>
        </p:nvCxnSpPr>
        <p:spPr>
          <a:xfrm flipH="1">
            <a:off x="1763688" y="1928664"/>
            <a:ext cx="648072"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1" name="Düz Bağlayıcı 20"/>
          <p:cNvCxnSpPr/>
          <p:nvPr/>
        </p:nvCxnSpPr>
        <p:spPr>
          <a:xfrm flipH="1">
            <a:off x="3851920" y="1928664"/>
            <a:ext cx="648072"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2" name="Düz Bağlayıcı 21"/>
          <p:cNvCxnSpPr/>
          <p:nvPr/>
        </p:nvCxnSpPr>
        <p:spPr>
          <a:xfrm flipH="1">
            <a:off x="6156176" y="1928664"/>
            <a:ext cx="648072"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2" name="Metin kutusu 11"/>
          <p:cNvSpPr txBox="1"/>
          <p:nvPr/>
        </p:nvSpPr>
        <p:spPr>
          <a:xfrm>
            <a:off x="755576" y="5241974"/>
            <a:ext cx="7883599" cy="1015663"/>
          </a:xfrm>
          <a:prstGeom prst="rect">
            <a:avLst/>
          </a:prstGeom>
          <a:noFill/>
        </p:spPr>
        <p:txBody>
          <a:bodyPr wrap="square" rtlCol="0">
            <a:spAutoFit/>
          </a:bodyPr>
          <a:lstStyle/>
          <a:p>
            <a:r>
              <a:rPr lang="tr-TR" sz="2000" b="1" dirty="0" smtClean="0"/>
              <a:t>Bu şekilde destek durdurulduğunda yararlanıcıya </a:t>
            </a:r>
            <a:r>
              <a:rPr lang="tr-TR" sz="2000" b="1" u="sng" dirty="0" smtClean="0"/>
              <a:t>30 günü</a:t>
            </a:r>
            <a:r>
              <a:rPr lang="tr-TR" sz="2000" b="1" dirty="0" smtClean="0"/>
              <a:t> geçmemek üzere süre verilebilir. Süre vermek faydalı görünmez ya da ya da verilen süre sonunda durumda düzelme olmazsa sözleşme feshedilir.</a:t>
            </a:r>
            <a:endParaRPr lang="tr-TR" sz="2000" b="1" dirty="0"/>
          </a:p>
        </p:txBody>
      </p:sp>
    </p:spTree>
    <p:extLst>
      <p:ext uri="{BB962C8B-B14F-4D97-AF65-F5344CB8AC3E}">
        <p14:creationId xmlns:p14="http://schemas.microsoft.com/office/powerpoint/2010/main" val="2527579593"/>
      </p:ext>
    </p:extLst>
  </p:cSld>
  <p:clrMapOvr>
    <a:masterClrMapping/>
  </p:clrMapOvr>
  <p:transition spd="slow">
    <p:pull/>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3"/>
          <p:cNvSpPr>
            <a:spLocks noGrp="1"/>
          </p:cNvSpPr>
          <p:nvPr>
            <p:ph type="sldNum" sz="quarter" idx="12"/>
          </p:nvPr>
        </p:nvSpPr>
        <p:spPr/>
        <p:txBody>
          <a:bodyPr/>
          <a:lstStyle/>
          <a:p>
            <a:fld id="{B3901326-9D07-4CB6-8818-A4DAA9CF5F2F}" type="slidenum">
              <a:rPr lang="tr-TR"/>
              <a:pPr/>
              <a:t>84</a:t>
            </a:fld>
            <a:endParaRPr lang="tr-TR" dirty="0"/>
          </a:p>
        </p:txBody>
      </p:sp>
      <p:sp>
        <p:nvSpPr>
          <p:cNvPr id="173059" name="Rectangle 3"/>
          <p:cNvSpPr>
            <a:spLocks noChangeArrowheads="1"/>
          </p:cNvSpPr>
          <p:nvPr/>
        </p:nvSpPr>
        <p:spPr bwMode="auto">
          <a:xfrm>
            <a:off x="0" y="1905000"/>
            <a:ext cx="9144000" cy="0"/>
          </a:xfrm>
          <a:prstGeom prst="rect">
            <a:avLst/>
          </a:prstGeom>
          <a:noFill/>
          <a:ln>
            <a:noFill/>
          </a:ln>
          <a:effectLst/>
          <a:extLst>
            <a:ext uri="{909E8E84-426E-40DD-AFC4-6F175D3DCCD1}">
              <a14:hiddenFill xmlns:a14="http://schemas.microsoft.com/office/drawing/2010/main">
                <a:gradFill rotWithShape="1">
                  <a:gsLst>
                    <a:gs pos="0">
                      <a:schemeClr val="accent1"/>
                    </a:gs>
                    <a:gs pos="100000">
                      <a:schemeClr val="bg1"/>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tr-TR" dirty="0"/>
          </a:p>
        </p:txBody>
      </p:sp>
      <p:sp>
        <p:nvSpPr>
          <p:cNvPr id="173060" name="Text Box 4"/>
          <p:cNvSpPr txBox="1">
            <a:spLocks noChangeArrowheads="1"/>
          </p:cNvSpPr>
          <p:nvPr/>
        </p:nvSpPr>
        <p:spPr bwMode="auto">
          <a:xfrm>
            <a:off x="-36513" y="-39688"/>
            <a:ext cx="3527426"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900" b="1" dirty="0">
                <a:solidFill>
                  <a:schemeClr val="bg1"/>
                </a:solidFill>
                <a:latin typeface="Eurostile" pitchFamily="34" charset="0"/>
              </a:rPr>
              <a:t>Ç</a:t>
            </a:r>
            <a:r>
              <a:rPr lang="tr-TR" sz="600" b="1" dirty="0">
                <a:solidFill>
                  <a:schemeClr val="bg1"/>
                </a:solidFill>
                <a:latin typeface="Eurostile" pitchFamily="34" charset="0"/>
              </a:rPr>
              <a:t>UKUROVA</a:t>
            </a:r>
            <a:r>
              <a:rPr lang="tr-TR" sz="900" b="1" dirty="0">
                <a:solidFill>
                  <a:schemeClr val="bg1"/>
                </a:solidFill>
                <a:latin typeface="Eurostile" pitchFamily="34" charset="0"/>
              </a:rPr>
              <a:t> K</a:t>
            </a:r>
            <a:r>
              <a:rPr lang="tr-TR" sz="600" b="1" dirty="0">
                <a:solidFill>
                  <a:schemeClr val="bg1"/>
                </a:solidFill>
                <a:latin typeface="Eurostile" pitchFamily="34" charset="0"/>
              </a:rPr>
              <a:t>ALKINMA</a:t>
            </a:r>
            <a:r>
              <a:rPr lang="tr-TR" sz="900" b="1" dirty="0">
                <a:solidFill>
                  <a:schemeClr val="bg1"/>
                </a:solidFill>
                <a:latin typeface="Eurostile" pitchFamily="34" charset="0"/>
              </a:rPr>
              <a:t> A</a:t>
            </a:r>
            <a:r>
              <a:rPr lang="tr-TR" sz="600" b="1" dirty="0">
                <a:solidFill>
                  <a:schemeClr val="bg1"/>
                </a:solidFill>
                <a:latin typeface="Eurostile" pitchFamily="34" charset="0"/>
              </a:rPr>
              <a:t>JANSI</a:t>
            </a:r>
          </a:p>
        </p:txBody>
      </p:sp>
      <p:sp>
        <p:nvSpPr>
          <p:cNvPr id="10" name="Başlık 1"/>
          <p:cNvSpPr txBox="1">
            <a:spLocks/>
          </p:cNvSpPr>
          <p:nvPr/>
        </p:nvSpPr>
        <p:spPr>
          <a:xfrm>
            <a:off x="457200" y="258069"/>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Sözleşmenin Feshi</a:t>
            </a:r>
            <a:endParaRPr lang="tr-TR" sz="2800" b="1" dirty="0">
              <a:effectLst>
                <a:outerShdw blurRad="38100" dist="38100" dir="2700000" algn="tl">
                  <a:srgbClr val="000000">
                    <a:alpha val="43137"/>
                  </a:srgbClr>
                </a:outerShdw>
              </a:effectLst>
              <a:latin typeface="Cambria" pitchFamily="18" charset="0"/>
            </a:endParaRPr>
          </a:p>
        </p:txBody>
      </p:sp>
      <p:sp>
        <p:nvSpPr>
          <p:cNvPr id="3" name="Dikdörtgen 2"/>
          <p:cNvSpPr/>
          <p:nvPr/>
        </p:nvSpPr>
        <p:spPr>
          <a:xfrm>
            <a:off x="611560" y="1447478"/>
            <a:ext cx="3780420" cy="4801314"/>
          </a:xfrm>
          <a:prstGeom prst="rect">
            <a:avLst/>
          </a:prstGeom>
        </p:spPr>
        <p:txBody>
          <a:bodyPr wrap="square">
            <a:spAutoFit/>
          </a:bodyPr>
          <a:lstStyle/>
          <a:p>
            <a:r>
              <a:rPr lang="tr-TR" dirty="0" smtClean="0"/>
              <a:t>Sözleşme yükümlülüklerini yerine getirmemesi ve bu tespitin tebliğine rağmen 30 gün içinde düzeltici tedbirin uygulanmaması;  sözleşmenin </a:t>
            </a:r>
            <a:r>
              <a:rPr lang="tr-TR" dirty="0"/>
              <a:t>durdurulması ya da sözleşme süresinin uzatılması tedbirlerinin faydasız </a:t>
            </a:r>
            <a:r>
              <a:rPr lang="tr-TR" dirty="0" smtClean="0"/>
              <a:t>görülmesi,</a:t>
            </a:r>
          </a:p>
          <a:p>
            <a:endParaRPr lang="tr-TR" dirty="0"/>
          </a:p>
          <a:p>
            <a:r>
              <a:rPr lang="tr-TR" dirty="0" smtClean="0"/>
              <a:t>Zeyilname </a:t>
            </a:r>
            <a:r>
              <a:rPr lang="tr-TR" dirty="0"/>
              <a:t>ile tespit edilmedi ise tüzel kişiliğinin </a:t>
            </a:r>
            <a:r>
              <a:rPr lang="tr-TR" dirty="0" smtClean="0"/>
              <a:t>değişmesi,</a:t>
            </a:r>
          </a:p>
          <a:p>
            <a:endParaRPr lang="tr-TR" dirty="0"/>
          </a:p>
          <a:p>
            <a:r>
              <a:rPr lang="tr-TR" dirty="0" smtClean="0"/>
              <a:t>Menfaat </a:t>
            </a:r>
            <a:r>
              <a:rPr lang="tr-TR" dirty="0"/>
              <a:t>ilişkisi durumunun tespit edilmesi</a:t>
            </a:r>
            <a:r>
              <a:rPr lang="tr-TR" dirty="0" smtClean="0"/>
              <a:t>,</a:t>
            </a:r>
          </a:p>
          <a:p>
            <a:endParaRPr lang="tr-TR" dirty="0"/>
          </a:p>
          <a:p>
            <a:r>
              <a:rPr lang="tr-TR" dirty="0" smtClean="0"/>
              <a:t>Sözleşme ile ilgili ödemelerin, Ajansın yazılı rızası alınmadan üçüncü kişilere devredilmesi,</a:t>
            </a:r>
            <a:endParaRPr lang="tr-TR" dirty="0"/>
          </a:p>
        </p:txBody>
      </p:sp>
      <p:sp>
        <p:nvSpPr>
          <p:cNvPr id="13" name="Dikdörtgen 12"/>
          <p:cNvSpPr/>
          <p:nvPr/>
        </p:nvSpPr>
        <p:spPr>
          <a:xfrm>
            <a:off x="4391980" y="1469097"/>
            <a:ext cx="3780420" cy="646331"/>
          </a:xfrm>
          <a:prstGeom prst="rect">
            <a:avLst/>
          </a:prstGeom>
        </p:spPr>
        <p:txBody>
          <a:bodyPr wrap="square">
            <a:spAutoFit/>
          </a:bodyPr>
          <a:lstStyle/>
          <a:p>
            <a:endParaRPr lang="tr-TR" dirty="0" smtClean="0"/>
          </a:p>
          <a:p>
            <a:endParaRPr lang="tr-TR" dirty="0"/>
          </a:p>
        </p:txBody>
      </p:sp>
      <p:sp>
        <p:nvSpPr>
          <p:cNvPr id="14" name="Dikdörtgen 13"/>
          <p:cNvSpPr/>
          <p:nvPr/>
        </p:nvSpPr>
        <p:spPr>
          <a:xfrm>
            <a:off x="4608004" y="1196752"/>
            <a:ext cx="3780420" cy="6186309"/>
          </a:xfrm>
          <a:prstGeom prst="rect">
            <a:avLst/>
          </a:prstGeom>
        </p:spPr>
        <p:txBody>
          <a:bodyPr wrap="square">
            <a:spAutoFit/>
          </a:bodyPr>
          <a:lstStyle/>
          <a:p>
            <a:r>
              <a:rPr lang="tr-TR" dirty="0" smtClean="0"/>
              <a:t>Proje muhasebe hesaplarının doğru ve düzenli tutulmaması, bu kayıtlara ilişkin Ajansın teknik ve mali kontrolüne engel olunması,</a:t>
            </a:r>
          </a:p>
          <a:p>
            <a:endParaRPr lang="tr-TR" dirty="0"/>
          </a:p>
          <a:p>
            <a:r>
              <a:rPr lang="tr-TR" dirty="0" smtClean="0"/>
              <a:t>Sözleşmede öngörülen mali desteği almak için yanlış ve eksik beyanlarda bulunulması veya gerçeği yansıtmayan raporlar hazırlanması</a:t>
            </a:r>
            <a:r>
              <a:rPr lang="tr-TR" dirty="0" smtClean="0"/>
              <a:t>,</a:t>
            </a:r>
          </a:p>
          <a:p>
            <a:endParaRPr lang="tr-TR" dirty="0" smtClean="0"/>
          </a:p>
          <a:p>
            <a:r>
              <a:rPr lang="tr-TR" dirty="0"/>
              <a:t>İflas veya tasfiye halinde olması, işlerinin mahkemelerce idare ediliyor olması, alacaklılarla herhangi bir düzenlemeye girmiş olması, iş veya faaliyetlerini askıya almış olması, bu  meselelerle ilgili dava veya takip konusu olması veya meri mevzuat ve düzenlemelerde yeri olan bir prosedür dolayısı ile bunlara benzer bir durumda olması,</a:t>
            </a:r>
          </a:p>
          <a:p>
            <a:endParaRPr lang="tr-TR" dirty="0"/>
          </a:p>
          <a:p>
            <a:endParaRPr lang="tr-TR" dirty="0"/>
          </a:p>
        </p:txBody>
      </p:sp>
    </p:spTree>
    <p:extLst>
      <p:ext uri="{BB962C8B-B14F-4D97-AF65-F5344CB8AC3E}">
        <p14:creationId xmlns:p14="http://schemas.microsoft.com/office/powerpoint/2010/main" val="4073770389"/>
      </p:ext>
    </p:extLst>
  </p:cSld>
  <p:clrMapOvr>
    <a:masterClrMapping/>
  </p:clrMapOvr>
  <p:transition spd="slow">
    <p:pull/>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ayt Numarası Yer Tutucusu 3"/>
          <p:cNvSpPr>
            <a:spLocks noGrp="1"/>
          </p:cNvSpPr>
          <p:nvPr>
            <p:ph type="sldNum" sz="quarter" idx="12"/>
          </p:nvPr>
        </p:nvSpPr>
        <p:spPr/>
        <p:txBody>
          <a:bodyPr/>
          <a:lstStyle/>
          <a:p>
            <a:fld id="{7981449B-9C80-4572-938B-C8214AFFAD51}" type="slidenum">
              <a:rPr lang="tr-TR"/>
              <a:pPr/>
              <a:t>85</a:t>
            </a:fld>
            <a:endParaRPr lang="tr-TR" dirty="0"/>
          </a:p>
        </p:txBody>
      </p:sp>
      <p:sp>
        <p:nvSpPr>
          <p:cNvPr id="184323" name="Text Box 3"/>
          <p:cNvSpPr txBox="1">
            <a:spLocks noChangeArrowheads="1"/>
          </p:cNvSpPr>
          <p:nvPr/>
        </p:nvSpPr>
        <p:spPr bwMode="auto">
          <a:xfrm>
            <a:off x="-36513" y="-39688"/>
            <a:ext cx="3527426" cy="22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sz="900" b="1" dirty="0">
                <a:solidFill>
                  <a:schemeClr val="bg1"/>
                </a:solidFill>
                <a:latin typeface="Eurostile" pitchFamily="34" charset="0"/>
              </a:rPr>
              <a:t>Ç</a:t>
            </a:r>
            <a:r>
              <a:rPr lang="tr-TR" sz="600" b="1" dirty="0">
                <a:solidFill>
                  <a:schemeClr val="bg1"/>
                </a:solidFill>
                <a:latin typeface="Eurostile" pitchFamily="34" charset="0"/>
              </a:rPr>
              <a:t>UKUROVA</a:t>
            </a:r>
            <a:r>
              <a:rPr lang="tr-TR" sz="900" b="1" dirty="0">
                <a:solidFill>
                  <a:schemeClr val="bg1"/>
                </a:solidFill>
                <a:latin typeface="Eurostile" pitchFamily="34" charset="0"/>
              </a:rPr>
              <a:t> K</a:t>
            </a:r>
            <a:r>
              <a:rPr lang="tr-TR" sz="600" b="1" dirty="0">
                <a:solidFill>
                  <a:schemeClr val="bg1"/>
                </a:solidFill>
                <a:latin typeface="Eurostile" pitchFamily="34" charset="0"/>
              </a:rPr>
              <a:t>ALKINMA</a:t>
            </a:r>
            <a:r>
              <a:rPr lang="tr-TR" sz="900" b="1" dirty="0">
                <a:solidFill>
                  <a:schemeClr val="bg1"/>
                </a:solidFill>
                <a:latin typeface="Eurostile" pitchFamily="34" charset="0"/>
              </a:rPr>
              <a:t> A</a:t>
            </a:r>
            <a:r>
              <a:rPr lang="tr-TR" sz="600" b="1" dirty="0">
                <a:solidFill>
                  <a:schemeClr val="bg1"/>
                </a:solidFill>
                <a:latin typeface="Eurostile" pitchFamily="34" charset="0"/>
              </a:rPr>
              <a:t>JANSI</a:t>
            </a:r>
          </a:p>
        </p:txBody>
      </p:sp>
      <p:sp>
        <p:nvSpPr>
          <p:cNvPr id="184324" name="Rectangle 4"/>
          <p:cNvSpPr>
            <a:spLocks noChangeArrowheads="1"/>
          </p:cNvSpPr>
          <p:nvPr/>
        </p:nvSpPr>
        <p:spPr bwMode="auto">
          <a:xfrm>
            <a:off x="468313" y="1268413"/>
            <a:ext cx="8229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80000"/>
              </a:lnSpc>
              <a:spcAft>
                <a:spcPct val="20000"/>
              </a:spcAft>
              <a:buFont typeface="Wingdings" pitchFamily="2" charset="2"/>
              <a:buNone/>
            </a:pPr>
            <a:r>
              <a:rPr lang="tr-TR" dirty="0">
                <a:latin typeface="Futura Bk" pitchFamily="34" charset="0"/>
              </a:rPr>
              <a:t> </a:t>
            </a:r>
          </a:p>
        </p:txBody>
      </p:sp>
      <p:sp>
        <p:nvSpPr>
          <p:cNvPr id="9" name="Başlık 1"/>
          <p:cNvSpPr txBox="1">
            <a:spLocks/>
          </p:cNvSpPr>
          <p:nvPr/>
        </p:nvSpPr>
        <p:spPr>
          <a:xfrm>
            <a:off x="679253" y="276702"/>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Geneva" pitchFamily="-65"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2pPr>
            <a:lvl3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3pPr>
            <a:lvl4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4pPr>
            <a:lvl5pPr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Geneva" pitchFamily="-65" charset="-128"/>
              </a:defRPr>
            </a:lvl9pPr>
          </a:lstStyle>
          <a:p>
            <a:r>
              <a:rPr lang="tr-TR" sz="2800" b="1" dirty="0" smtClean="0">
                <a:effectLst>
                  <a:outerShdw blurRad="38100" dist="38100" dir="2700000" algn="tl">
                    <a:srgbClr val="000000">
                      <a:alpha val="43137"/>
                    </a:srgbClr>
                  </a:outerShdw>
                </a:effectLst>
                <a:latin typeface="Cambria" pitchFamily="18" charset="0"/>
              </a:rPr>
              <a:t>Sözleşmenin Feshi</a:t>
            </a:r>
            <a:endParaRPr lang="tr-TR" sz="2800" b="1" dirty="0">
              <a:effectLst>
                <a:outerShdw blurRad="38100" dist="38100" dir="2700000" algn="tl">
                  <a:srgbClr val="000000">
                    <a:alpha val="43137"/>
                  </a:srgbClr>
                </a:outerShdw>
              </a:effectLst>
              <a:latin typeface="Cambria" pitchFamily="18" charset="0"/>
            </a:endParaRPr>
          </a:p>
        </p:txBody>
      </p:sp>
      <p:sp>
        <p:nvSpPr>
          <p:cNvPr id="2" name="Dikdörtgen 1"/>
          <p:cNvSpPr/>
          <p:nvPr/>
        </p:nvSpPr>
        <p:spPr>
          <a:xfrm>
            <a:off x="679253" y="1419702"/>
            <a:ext cx="8065144" cy="1200329"/>
          </a:xfrm>
          <a:prstGeom prst="rect">
            <a:avLst/>
          </a:prstGeom>
        </p:spPr>
        <p:txBody>
          <a:bodyPr wrap="square">
            <a:spAutoFit/>
          </a:bodyPr>
          <a:lstStyle/>
          <a:p>
            <a:r>
              <a:rPr lang="tr-TR" b="1" dirty="0" smtClean="0"/>
              <a:t>Sözleşmenin </a:t>
            </a:r>
            <a:r>
              <a:rPr lang="tr-TR" b="1" dirty="0"/>
              <a:t>feshi talebi yararlanıcıdan geliyorsa; </a:t>
            </a:r>
            <a:endParaRPr lang="tr-TR" b="1" dirty="0" smtClean="0"/>
          </a:p>
          <a:p>
            <a:endParaRPr lang="tr-TR" dirty="0"/>
          </a:p>
          <a:p>
            <a:r>
              <a:rPr lang="tr-TR" dirty="0" smtClean="0"/>
              <a:t>Fesih </a:t>
            </a:r>
            <a:r>
              <a:rPr lang="tr-TR" dirty="0"/>
              <a:t>talebini ve gerekçelerini ayrıntılı olarak açıkladığı bir bildirim mektubunu, istenilen fesih tarihinden en az </a:t>
            </a:r>
            <a:r>
              <a:rPr lang="tr-TR" dirty="0" smtClean="0"/>
              <a:t>2 hafta önce </a:t>
            </a:r>
            <a:r>
              <a:rPr lang="tr-TR" dirty="0"/>
              <a:t>Ajansa sunar</a:t>
            </a:r>
            <a:r>
              <a:rPr lang="tr-TR" dirty="0" smtClean="0"/>
              <a:t>.</a:t>
            </a:r>
            <a:endParaRPr lang="tr-TR" dirty="0"/>
          </a:p>
        </p:txBody>
      </p:sp>
      <p:sp>
        <p:nvSpPr>
          <p:cNvPr id="3" name="Dikdörtgen 2"/>
          <p:cNvSpPr/>
          <p:nvPr/>
        </p:nvSpPr>
        <p:spPr>
          <a:xfrm>
            <a:off x="679252" y="2863017"/>
            <a:ext cx="3388691" cy="646331"/>
          </a:xfrm>
          <a:prstGeom prst="rect">
            <a:avLst/>
          </a:prstGeom>
        </p:spPr>
        <p:txBody>
          <a:bodyPr wrap="square">
            <a:spAutoFit/>
          </a:bodyPr>
          <a:lstStyle/>
          <a:p>
            <a:pPr lvl="0"/>
            <a:r>
              <a:rPr lang="tr-TR" b="1" dirty="0">
                <a:solidFill>
                  <a:srgbClr val="FF0000"/>
                </a:solidFill>
              </a:rPr>
              <a:t>Talebin haklı bulunması </a:t>
            </a:r>
            <a:r>
              <a:rPr lang="tr-TR" dirty="0">
                <a:solidFill>
                  <a:prstClr val="black"/>
                </a:solidFill>
              </a:rPr>
              <a:t>halinde sözleşme karşılıklı feshedilir. </a:t>
            </a:r>
          </a:p>
        </p:txBody>
      </p:sp>
      <p:sp>
        <p:nvSpPr>
          <p:cNvPr id="5" name="Dikdörtgen 4"/>
          <p:cNvSpPr/>
          <p:nvPr/>
        </p:nvSpPr>
        <p:spPr>
          <a:xfrm>
            <a:off x="3851920" y="2774950"/>
            <a:ext cx="4572000" cy="1754326"/>
          </a:xfrm>
          <a:prstGeom prst="rect">
            <a:avLst/>
          </a:prstGeom>
        </p:spPr>
        <p:txBody>
          <a:bodyPr>
            <a:spAutoFit/>
          </a:bodyPr>
          <a:lstStyle/>
          <a:p>
            <a:r>
              <a:rPr lang="tr-TR" dirty="0">
                <a:solidFill>
                  <a:srgbClr val="FF0000"/>
                </a:solidFill>
              </a:rPr>
              <a:t>Yararlanıcının kusuru sebebiyle sözleşmenin feshedildiği durumlarda</a:t>
            </a:r>
            <a:r>
              <a:rPr lang="tr-TR" dirty="0"/>
              <a:t>, destek </a:t>
            </a:r>
            <a:r>
              <a:rPr lang="tr-TR" dirty="0" smtClean="0"/>
              <a:t>yararlanıcısından sözleşmede belirlenen cezai </a:t>
            </a:r>
            <a:r>
              <a:rPr lang="tr-TR" dirty="0"/>
              <a:t>şart </a:t>
            </a:r>
            <a:r>
              <a:rPr lang="tr-TR" dirty="0" smtClean="0"/>
              <a:t>tahsil edilir. Ayrıca</a:t>
            </a:r>
            <a:r>
              <a:rPr lang="tr-TR" dirty="0"/>
              <a:t>, suç teşkil eden durumlarda, bu kişiler hakkında savcılığa suç duyurusunda bulunulur. </a:t>
            </a:r>
          </a:p>
        </p:txBody>
      </p:sp>
    </p:spTree>
    <p:extLst>
      <p:ext uri="{BB962C8B-B14F-4D97-AF65-F5344CB8AC3E}">
        <p14:creationId xmlns:p14="http://schemas.microsoft.com/office/powerpoint/2010/main" val="784754450"/>
      </p:ext>
    </p:extLst>
  </p:cSld>
  <p:clrMapOvr>
    <a:masterClrMapping/>
  </p:clrMapOvr>
  <p:transition spd="slow">
    <p:pull/>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75849" y="692696"/>
            <a:ext cx="2864310" cy="646331"/>
          </a:xfrm>
          <a:prstGeom prst="rect">
            <a:avLst/>
          </a:prstGeom>
          <a:noFill/>
        </p:spPr>
        <p:txBody>
          <a:bodyPr wrap="none" lIns="91440" tIns="45720" rIns="91440" bIns="45720">
            <a:spAutoFit/>
          </a:bodyPr>
          <a:lstStyle/>
          <a:p>
            <a:r>
              <a:rPr lang="tr-TR" sz="3600" dirty="0" smtClean="0">
                <a:ln w="18415" cmpd="sng">
                  <a:solidFill>
                    <a:srgbClr val="FFFFFF"/>
                  </a:solidFill>
                  <a:prstDash val="solid"/>
                </a:ln>
                <a:solidFill>
                  <a:srgbClr val="FFFFFF"/>
                </a:solidFill>
                <a:effectLst>
                  <a:glow rad="139700">
                    <a:schemeClr val="tx1">
                      <a:lumMod val="95000"/>
                      <a:lumOff val="5000"/>
                      <a:alpha val="40000"/>
                    </a:schemeClr>
                  </a:glow>
                  <a:outerShdw blurRad="63500" dir="3600000" algn="tl" rotWithShape="0">
                    <a:srgbClr val="000000">
                      <a:alpha val="70000"/>
                    </a:srgbClr>
                  </a:outerShdw>
                </a:effectLst>
                <a:latin typeface="Calibri" pitchFamily="34" charset="0"/>
                <a:cs typeface="Calibri" pitchFamily="34" charset="0"/>
              </a:rPr>
              <a:t>Unutmayınız…</a:t>
            </a:r>
            <a:endParaRPr lang="tr-TR" sz="3600" dirty="0">
              <a:ln w="18415" cmpd="sng">
                <a:solidFill>
                  <a:srgbClr val="FFFFFF"/>
                </a:solidFill>
                <a:prstDash val="solid"/>
              </a:ln>
              <a:solidFill>
                <a:srgbClr val="FFFFFF"/>
              </a:solidFill>
              <a:effectLst>
                <a:glow rad="139700">
                  <a:schemeClr val="tx1">
                    <a:lumMod val="95000"/>
                    <a:lumOff val="5000"/>
                    <a:alpha val="40000"/>
                  </a:schemeClr>
                </a:glow>
                <a:outerShdw blurRad="63500" dir="3600000" algn="tl" rotWithShape="0">
                  <a:srgbClr val="000000">
                    <a:alpha val="70000"/>
                  </a:srgbClr>
                </a:outerShdw>
              </a:effectLst>
              <a:latin typeface="Calibri" pitchFamily="34" charset="0"/>
              <a:cs typeface="Calibri" pitchFamily="34" charset="0"/>
            </a:endParaRPr>
          </a:p>
        </p:txBody>
      </p:sp>
      <p:sp>
        <p:nvSpPr>
          <p:cNvPr id="12" name="Metin kutusu 11"/>
          <p:cNvSpPr txBox="1"/>
          <p:nvPr/>
        </p:nvSpPr>
        <p:spPr>
          <a:xfrm>
            <a:off x="899592" y="1621840"/>
            <a:ext cx="7776864" cy="3785652"/>
          </a:xfrm>
          <a:prstGeom prst="rect">
            <a:avLst/>
          </a:prstGeom>
          <a:noFill/>
        </p:spPr>
        <p:txBody>
          <a:bodyPr wrap="square" rtlCol="0">
            <a:spAutoFit/>
          </a:bodyPr>
          <a:lstStyle/>
          <a:p>
            <a:pPr marL="342900" indent="-342900" algn="just">
              <a:buFont typeface="Arial" pitchFamily="34" charset="0"/>
              <a:buChar char="•"/>
            </a:pPr>
            <a:r>
              <a:rPr lang="tr-TR" sz="2000" dirty="0" smtClean="0">
                <a:latin typeface="Calibri" pitchFamily="34" charset="0"/>
                <a:cs typeface="Calibri" pitchFamily="34" charset="0"/>
              </a:rPr>
              <a:t>Projenizde görevlendirilmiş İDB uzmanıyla birlikte hareket ediniz,</a:t>
            </a:r>
          </a:p>
          <a:p>
            <a:pPr marL="342900" indent="-342900" algn="just">
              <a:buFont typeface="Arial" pitchFamily="34" charset="0"/>
              <a:buChar char="•"/>
            </a:pPr>
            <a:r>
              <a:rPr lang="tr-TR" sz="2000" dirty="0" smtClean="0">
                <a:latin typeface="Calibri" pitchFamily="34" charset="0"/>
                <a:cs typeface="Calibri" pitchFamily="34" charset="0"/>
              </a:rPr>
              <a:t>Projenizin başvuru formuna paralel ilerlemesini mutlaka gözetiniz,</a:t>
            </a:r>
          </a:p>
          <a:p>
            <a:pPr marL="342900" indent="-342900" algn="just">
              <a:buFont typeface="Arial" pitchFamily="34" charset="0"/>
              <a:buChar char="•"/>
            </a:pPr>
            <a:r>
              <a:rPr lang="tr-TR" sz="2000" dirty="0" smtClean="0">
                <a:latin typeface="Calibri" pitchFamily="34" charset="0"/>
                <a:cs typeface="Calibri" pitchFamily="34" charset="0"/>
              </a:rPr>
              <a:t>Uygulamanın etkinliği için Proje Uygulama Rehberi ve Satın Alma Rehberini muhakkak okuyunuz,</a:t>
            </a:r>
          </a:p>
          <a:p>
            <a:pPr marL="342900" indent="-342900" algn="just">
              <a:buFont typeface="Arial" pitchFamily="34" charset="0"/>
              <a:buChar char="•"/>
            </a:pPr>
            <a:r>
              <a:rPr lang="tr-TR" sz="2000" dirty="0" smtClean="0">
                <a:latin typeface="Calibri" pitchFamily="34" charset="0"/>
                <a:cs typeface="Calibri" pitchFamily="34" charset="0"/>
              </a:rPr>
              <a:t>Bütün </a:t>
            </a:r>
            <a:r>
              <a:rPr lang="tr-TR" sz="2000" dirty="0">
                <a:latin typeface="Calibri" pitchFamily="34" charset="0"/>
                <a:cs typeface="Calibri" pitchFamily="34" charset="0"/>
              </a:rPr>
              <a:t>faaliyetler ve harcamalar sözleşme süresi içerisinde </a:t>
            </a:r>
            <a:r>
              <a:rPr lang="tr-TR" sz="2000" dirty="0" smtClean="0">
                <a:latin typeface="Calibri" pitchFamily="34" charset="0"/>
                <a:cs typeface="Calibri" pitchFamily="34" charset="0"/>
              </a:rPr>
              <a:t>tamamlanmalıdır,</a:t>
            </a:r>
            <a:endParaRPr lang="tr-TR" sz="2000" dirty="0">
              <a:latin typeface="Calibri" pitchFamily="34" charset="0"/>
              <a:cs typeface="Calibri" pitchFamily="34" charset="0"/>
            </a:endParaRPr>
          </a:p>
          <a:p>
            <a:pPr marL="342900" indent="-342900" algn="just">
              <a:buFont typeface="Arial" pitchFamily="34" charset="0"/>
              <a:buChar char="•"/>
            </a:pPr>
            <a:r>
              <a:rPr lang="tr-TR" sz="2000" dirty="0" smtClean="0">
                <a:latin typeface="Calibri" pitchFamily="34" charset="0"/>
                <a:cs typeface="Calibri" pitchFamily="34" charset="0"/>
              </a:rPr>
              <a:t>Sözleşmeler</a:t>
            </a:r>
            <a:r>
              <a:rPr lang="tr-TR" sz="2000" dirty="0">
                <a:latin typeface="Calibri" pitchFamily="34" charset="0"/>
                <a:cs typeface="Calibri" pitchFamily="34" charset="0"/>
              </a:rPr>
              <a:t>, sadece sözleşme süresi zarfında </a:t>
            </a:r>
            <a:r>
              <a:rPr lang="tr-TR" sz="2000" dirty="0" smtClean="0">
                <a:latin typeface="Calibri" pitchFamily="34" charset="0"/>
                <a:cs typeface="Calibri" pitchFamily="34" charset="0"/>
              </a:rPr>
              <a:t>değiştirilebilir,</a:t>
            </a:r>
            <a:endParaRPr lang="tr-TR" sz="2000" dirty="0">
              <a:latin typeface="Calibri" pitchFamily="34" charset="0"/>
              <a:cs typeface="Calibri" pitchFamily="34" charset="0"/>
            </a:endParaRPr>
          </a:p>
          <a:p>
            <a:pPr marL="342900" indent="-342900" algn="just">
              <a:buFont typeface="Arial" pitchFamily="34" charset="0"/>
              <a:buChar char="•"/>
            </a:pPr>
            <a:r>
              <a:rPr lang="tr-TR" sz="2000" dirty="0" smtClean="0">
                <a:latin typeface="Calibri" pitchFamily="34" charset="0"/>
                <a:cs typeface="Calibri" pitchFamily="34" charset="0"/>
              </a:rPr>
              <a:t>Sözleşme </a:t>
            </a:r>
            <a:r>
              <a:rPr lang="tr-TR" sz="2000" dirty="0">
                <a:latin typeface="Calibri" pitchFamily="34" charset="0"/>
                <a:cs typeface="Calibri" pitchFamily="34" charset="0"/>
              </a:rPr>
              <a:t>değişikliği nedenleri ve gerekçelerinin, detaylı olarak ve belgelendirilerek açıklanması gerekmektedir. Sözleşme değişikliğinin uygunluğu ve formatı konusunda mutlaka izleme uzmanına </a:t>
            </a:r>
            <a:r>
              <a:rPr lang="tr-TR" sz="2000" dirty="0" smtClean="0">
                <a:latin typeface="Calibri" pitchFamily="34" charset="0"/>
                <a:cs typeface="Calibri" pitchFamily="34" charset="0"/>
              </a:rPr>
              <a:t>danışınız,</a:t>
            </a:r>
          </a:p>
          <a:p>
            <a:pPr marL="342900" indent="-342900" algn="just">
              <a:buFont typeface="Arial" pitchFamily="34" charset="0"/>
              <a:buChar char="•"/>
            </a:pPr>
            <a:r>
              <a:rPr lang="tr-TR" sz="2000" dirty="0" smtClean="0">
                <a:latin typeface="Calibri" pitchFamily="34" charset="0"/>
                <a:cs typeface="Calibri" pitchFamily="34" charset="0"/>
              </a:rPr>
              <a:t>Projeler tamamlandıktan sonra </a:t>
            </a:r>
            <a:r>
              <a:rPr lang="tr-TR" sz="2000" dirty="0" smtClean="0">
                <a:latin typeface="Calibri" pitchFamily="34" charset="0"/>
                <a:cs typeface="Calibri" pitchFamily="34" charset="0"/>
              </a:rPr>
              <a:t>10 </a:t>
            </a:r>
            <a:r>
              <a:rPr lang="tr-TR" sz="2000" dirty="0" smtClean="0">
                <a:latin typeface="Calibri" pitchFamily="34" charset="0"/>
                <a:cs typeface="Calibri" pitchFamily="34" charset="0"/>
              </a:rPr>
              <a:t>yıl boyunca düzenli olarak denetlenecektir,</a:t>
            </a:r>
            <a:endParaRPr lang="tr-TR" sz="2000" dirty="0">
              <a:latin typeface="Calibri" pitchFamily="34" charset="0"/>
              <a:cs typeface="Calibri" pitchFamily="34" charset="0"/>
            </a:endParaRPr>
          </a:p>
        </p:txBody>
      </p:sp>
      <p:sp>
        <p:nvSpPr>
          <p:cNvPr id="11"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86</a:t>
            </a:fld>
            <a:endParaRPr lang="tr-TR" dirty="0"/>
          </a:p>
        </p:txBody>
      </p:sp>
    </p:spTree>
    <p:extLst>
      <p:ext uri="{BB962C8B-B14F-4D97-AF65-F5344CB8AC3E}">
        <p14:creationId xmlns:p14="http://schemas.microsoft.com/office/powerpoint/2010/main" val="3657715318"/>
      </p:ext>
    </p:extLst>
  </p:cSld>
  <p:clrMapOvr>
    <a:masterClrMapping/>
  </p:clrMapOvr>
  <p:transition spd="slow">
    <p:pull/>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lvl="0" defTabSz="914400" fontAlgn="auto">
              <a:spcBef>
                <a:spcPts val="0"/>
              </a:spcBef>
              <a:spcAft>
                <a:spcPts val="0"/>
              </a:spcAft>
            </a:pPr>
            <a:r>
              <a:rPr lang="tr-TR" sz="3600" dirty="0" smtClean="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ea typeface="+mn-ea"/>
                <a:cs typeface="Calibri" pitchFamily="34" charset="0"/>
              </a:rPr>
              <a:t/>
            </a:r>
            <a:br>
              <a:rPr lang="tr-TR" sz="3600" dirty="0" smtClean="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ea typeface="+mn-ea"/>
                <a:cs typeface="Calibri" pitchFamily="34" charset="0"/>
              </a:rPr>
            </a:br>
            <a:r>
              <a:rPr lang="tr-TR" sz="3600" dirty="0" smtClean="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ea typeface="+mn-ea"/>
                <a:cs typeface="Calibri" pitchFamily="34" charset="0"/>
              </a:rPr>
              <a:t>Unutmayınız</a:t>
            </a:r>
            <a:r>
              <a:rPr lang="tr-TR" sz="3600" dirty="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ea typeface="+mn-ea"/>
                <a:cs typeface="Calibri" pitchFamily="34" charset="0"/>
              </a:rPr>
              <a:t>…</a:t>
            </a:r>
            <a:br>
              <a:rPr lang="tr-TR" sz="3600" dirty="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ea typeface="+mn-ea"/>
                <a:cs typeface="Calibri" pitchFamily="34" charset="0"/>
              </a:rPr>
            </a:br>
            <a:endParaRPr lang="tr-TR" dirty="0"/>
          </a:p>
        </p:txBody>
      </p:sp>
      <p:sp>
        <p:nvSpPr>
          <p:cNvPr id="3" name="Metin Yer Tutucusu 2"/>
          <p:cNvSpPr>
            <a:spLocks noGrp="1"/>
          </p:cNvSpPr>
          <p:nvPr>
            <p:ph type="body" sz="quarter" idx="13"/>
          </p:nvPr>
        </p:nvSpPr>
        <p:spPr>
          <a:xfrm>
            <a:off x="899592" y="1628800"/>
            <a:ext cx="7776864" cy="1800225"/>
          </a:xfrm>
        </p:spPr>
        <p:txBody>
          <a:bodyPr/>
          <a:lstStyle/>
          <a:p>
            <a:pPr lvl="0" algn="just" defTabSz="914400" fontAlgn="auto">
              <a:spcBef>
                <a:spcPts val="0"/>
              </a:spcBef>
              <a:spcAft>
                <a:spcPts val="0"/>
              </a:spcAft>
              <a:buFont typeface="Arial" pitchFamily="34" charset="0"/>
              <a:buChar char="•"/>
            </a:pPr>
            <a:r>
              <a:rPr lang="tr-TR" sz="2000" dirty="0">
                <a:solidFill>
                  <a:prstClr val="black"/>
                </a:solidFill>
                <a:latin typeface="Calibri" pitchFamily="34" charset="0"/>
                <a:ea typeface="+mn-ea"/>
                <a:cs typeface="Calibri" pitchFamily="34" charset="0"/>
              </a:rPr>
              <a:t>Ajans, satın almanın kurallara uygun olmadığı veya şaibeli olduğu kanaatine vardığı takdirde, gerekli müdahalede bulunabilir, sürecin yenilenmesini talep edebilir veya hukuki yollara </a:t>
            </a:r>
            <a:r>
              <a:rPr lang="tr-TR" sz="2000" dirty="0" smtClean="0">
                <a:solidFill>
                  <a:prstClr val="black"/>
                </a:solidFill>
                <a:latin typeface="Calibri" pitchFamily="34" charset="0"/>
                <a:ea typeface="+mn-ea"/>
                <a:cs typeface="Calibri" pitchFamily="34" charset="0"/>
              </a:rPr>
              <a:t>başvurabilir,</a:t>
            </a:r>
            <a:endParaRPr lang="tr-TR" sz="2000" dirty="0">
              <a:solidFill>
                <a:prstClr val="black"/>
              </a:solidFill>
              <a:latin typeface="Calibri" pitchFamily="34" charset="0"/>
              <a:ea typeface="+mn-ea"/>
              <a:cs typeface="Calibri" pitchFamily="34" charset="0"/>
            </a:endParaRPr>
          </a:p>
          <a:p>
            <a:pPr lvl="0" algn="just" defTabSz="914400" fontAlgn="auto">
              <a:spcBef>
                <a:spcPts val="0"/>
              </a:spcBef>
              <a:spcAft>
                <a:spcPts val="0"/>
              </a:spcAft>
              <a:buFont typeface="Arial" pitchFamily="34" charset="0"/>
              <a:buChar char="•"/>
            </a:pPr>
            <a:r>
              <a:rPr lang="tr-TR" sz="2000" dirty="0">
                <a:solidFill>
                  <a:prstClr val="black"/>
                </a:solidFill>
                <a:latin typeface="Calibri" pitchFamily="34" charset="0"/>
                <a:ea typeface="+mn-ea"/>
                <a:cs typeface="Calibri" pitchFamily="34" charset="0"/>
              </a:rPr>
              <a:t>Ödeme dönemlerinde Kamu kurum ve kuruluşları dışındaki yararlanıcılardan SGK borcu bulunmadığını gösteren belge, mahalli idareler dışındaki tüm yararlanıcılardan ise vergi borcu bulunmadığını gösterir belge talep </a:t>
            </a:r>
            <a:r>
              <a:rPr lang="tr-TR" sz="2000" dirty="0" smtClean="0">
                <a:solidFill>
                  <a:prstClr val="black"/>
                </a:solidFill>
                <a:latin typeface="Calibri" pitchFamily="34" charset="0"/>
                <a:ea typeface="+mn-ea"/>
                <a:cs typeface="Calibri" pitchFamily="34" charset="0"/>
              </a:rPr>
              <a:t>edilecektir,</a:t>
            </a:r>
            <a:endParaRPr lang="tr-TR" sz="2000" dirty="0">
              <a:solidFill>
                <a:prstClr val="black"/>
              </a:solidFill>
              <a:latin typeface="Calibri" pitchFamily="34" charset="0"/>
              <a:ea typeface="+mn-ea"/>
              <a:cs typeface="Calibri" pitchFamily="34" charset="0"/>
            </a:endParaRPr>
          </a:p>
          <a:p>
            <a:pPr lvl="0" algn="just" defTabSz="914400" fontAlgn="auto">
              <a:spcBef>
                <a:spcPts val="0"/>
              </a:spcBef>
              <a:spcAft>
                <a:spcPts val="0"/>
              </a:spcAft>
              <a:buFont typeface="Arial" pitchFamily="34" charset="0"/>
              <a:buChar char="•"/>
            </a:pPr>
            <a:r>
              <a:rPr lang="tr-TR" sz="2000" dirty="0">
                <a:solidFill>
                  <a:prstClr val="black"/>
                </a:solidFill>
                <a:latin typeface="Calibri" pitchFamily="34" charset="0"/>
                <a:ea typeface="+mn-ea"/>
                <a:cs typeface="Calibri" pitchFamily="34" charset="0"/>
              </a:rPr>
              <a:t>Ön ödeme dışındaki bütün ödemeler hakkediş sistemine göre yapılacaktır. Bu sebeple ödemelerde işin gerçekleşmiş olması ve ödeme-harcama belgelerinin bulunması </a:t>
            </a:r>
            <a:r>
              <a:rPr lang="tr-TR" sz="2000" dirty="0" smtClean="0">
                <a:solidFill>
                  <a:prstClr val="black"/>
                </a:solidFill>
                <a:latin typeface="Calibri" pitchFamily="34" charset="0"/>
                <a:ea typeface="+mn-ea"/>
                <a:cs typeface="Calibri" pitchFamily="34" charset="0"/>
              </a:rPr>
              <a:t>zorunludur,</a:t>
            </a:r>
            <a:endParaRPr lang="tr-TR" sz="2000" dirty="0">
              <a:solidFill>
                <a:prstClr val="black"/>
              </a:solidFill>
              <a:latin typeface="Calibri" pitchFamily="34" charset="0"/>
              <a:ea typeface="+mn-ea"/>
              <a:cs typeface="Calibri" pitchFamily="34" charset="0"/>
            </a:endParaRPr>
          </a:p>
          <a:p>
            <a:pPr lvl="0" algn="just" defTabSz="914400" fontAlgn="auto">
              <a:spcBef>
                <a:spcPts val="0"/>
              </a:spcBef>
              <a:spcAft>
                <a:spcPts val="0"/>
              </a:spcAft>
              <a:buFont typeface="Arial" pitchFamily="34" charset="0"/>
              <a:buChar char="•"/>
            </a:pPr>
            <a:r>
              <a:rPr lang="tr-TR" sz="2000" dirty="0">
                <a:solidFill>
                  <a:prstClr val="black"/>
                </a:solidFill>
                <a:latin typeface="Calibri" pitchFamily="34" charset="0"/>
                <a:ea typeface="+mn-ea"/>
                <a:cs typeface="Calibri" pitchFamily="34" charset="0"/>
              </a:rPr>
              <a:t>Bütçe her bir kalem için tavan niteliğindedir. Bu sebeple bütçe kaleminin üzerindeki harcamalar yararlanıcıya </a:t>
            </a:r>
            <a:r>
              <a:rPr lang="tr-TR" sz="2000" dirty="0" smtClean="0">
                <a:solidFill>
                  <a:prstClr val="black"/>
                </a:solidFill>
                <a:latin typeface="Calibri" pitchFamily="34" charset="0"/>
                <a:ea typeface="+mn-ea"/>
                <a:cs typeface="Calibri" pitchFamily="34" charset="0"/>
              </a:rPr>
              <a:t>aittir</a:t>
            </a:r>
            <a:r>
              <a:rPr lang="tr-TR" sz="2000" dirty="0">
                <a:solidFill>
                  <a:prstClr val="black"/>
                </a:solidFill>
                <a:latin typeface="Calibri" pitchFamily="34" charset="0"/>
                <a:ea typeface="+mn-ea"/>
                <a:cs typeface="Calibri" pitchFamily="34" charset="0"/>
              </a:rPr>
              <a:t>,</a:t>
            </a:r>
          </a:p>
        </p:txBody>
      </p:sp>
    </p:spTree>
    <p:extLst>
      <p:ext uri="{BB962C8B-B14F-4D97-AF65-F5344CB8AC3E}">
        <p14:creationId xmlns:p14="http://schemas.microsoft.com/office/powerpoint/2010/main" val="3677068591"/>
      </p:ext>
    </p:extLst>
  </p:cSld>
  <p:clrMapOvr>
    <a:masterClrMapping/>
  </p:clrMapOvr>
  <p:transition spd="slow">
    <p:pull/>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smtClean="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cs typeface="Calibri" pitchFamily="34" charset="0"/>
              </a:rPr>
              <a:t/>
            </a:r>
            <a:br>
              <a:rPr lang="tr-TR" sz="3600" dirty="0" smtClean="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cs typeface="Calibri" pitchFamily="34" charset="0"/>
              </a:rPr>
            </a:br>
            <a:r>
              <a:rPr lang="tr-TR" sz="3600" dirty="0" smtClean="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cs typeface="Calibri" pitchFamily="34" charset="0"/>
              </a:rPr>
              <a:t>Unutmayınız</a:t>
            </a:r>
            <a:r>
              <a:rPr lang="tr-TR" sz="3600" dirty="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cs typeface="Calibri" pitchFamily="34" charset="0"/>
              </a:rPr>
              <a:t>…</a:t>
            </a:r>
            <a:br>
              <a:rPr lang="tr-TR" sz="3600" dirty="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cs typeface="Calibri" pitchFamily="34" charset="0"/>
              </a:rPr>
            </a:br>
            <a:endParaRPr lang="tr-TR" dirty="0"/>
          </a:p>
        </p:txBody>
      </p:sp>
      <p:sp>
        <p:nvSpPr>
          <p:cNvPr id="3" name="Metin Yer Tutucusu 2"/>
          <p:cNvSpPr>
            <a:spLocks noGrp="1"/>
          </p:cNvSpPr>
          <p:nvPr>
            <p:ph type="body" sz="quarter" idx="13"/>
          </p:nvPr>
        </p:nvSpPr>
        <p:spPr>
          <a:xfrm>
            <a:off x="971600" y="1700808"/>
            <a:ext cx="7632848" cy="4032448"/>
          </a:xfrm>
        </p:spPr>
        <p:txBody>
          <a:bodyPr/>
          <a:lstStyle/>
          <a:p>
            <a:pPr lvl="0" algn="just" defTabSz="914400" fontAlgn="auto">
              <a:spcBef>
                <a:spcPts val="0"/>
              </a:spcBef>
              <a:spcAft>
                <a:spcPts val="0"/>
              </a:spcAft>
              <a:buFont typeface="Arial" pitchFamily="34" charset="0"/>
              <a:buChar char="•"/>
            </a:pPr>
            <a:r>
              <a:rPr lang="tr-TR" sz="1800" dirty="0">
                <a:solidFill>
                  <a:prstClr val="black"/>
                </a:solidFill>
                <a:latin typeface="Calibri" pitchFamily="34" charset="0"/>
                <a:cs typeface="Calibri" pitchFamily="34" charset="0"/>
              </a:rPr>
              <a:t>Ajans bütçe rakamları üzerinden değil,  gerçekleşen rakamların üzerinden ödemelere katılacaktır. Ajanstan alınacak destek miktarı; gerçekleşen uygun maliyetlerle destek oranının çarpılması sonucunda elde edilecek </a:t>
            </a:r>
            <a:r>
              <a:rPr lang="tr-TR" sz="1800" dirty="0" smtClean="0">
                <a:solidFill>
                  <a:prstClr val="black"/>
                </a:solidFill>
                <a:latin typeface="Calibri" pitchFamily="34" charset="0"/>
                <a:cs typeface="Calibri" pitchFamily="34" charset="0"/>
              </a:rPr>
              <a:t>rakamdır,</a:t>
            </a:r>
            <a:endParaRPr lang="tr-TR" sz="1800" dirty="0">
              <a:solidFill>
                <a:prstClr val="black"/>
              </a:solidFill>
              <a:latin typeface="Calibri" pitchFamily="34" charset="0"/>
              <a:cs typeface="Calibri" pitchFamily="34" charset="0"/>
            </a:endParaRPr>
          </a:p>
          <a:p>
            <a:pPr lvl="0" algn="just" defTabSz="914400" fontAlgn="auto">
              <a:spcBef>
                <a:spcPts val="0"/>
              </a:spcBef>
              <a:spcAft>
                <a:spcPts val="0"/>
              </a:spcAft>
              <a:buFont typeface="Arial" pitchFamily="34" charset="0"/>
              <a:buChar char="•"/>
            </a:pPr>
            <a:r>
              <a:rPr lang="tr-TR" sz="1800" dirty="0">
                <a:solidFill>
                  <a:prstClr val="black"/>
                </a:solidFill>
                <a:latin typeface="Calibri" pitchFamily="34" charset="0"/>
                <a:cs typeface="Calibri" pitchFamily="34" charset="0"/>
              </a:rPr>
              <a:t>Harcamaların uygun maliyet olabilmesi için sadece bütçede yer alması yeterli değildir, aynı zamanda projenin yürütülmesi için gerekli, gerçekçi mali yönetim prensipleriyle uyumlu, proje süresi içerisinde gerçekleştirilmiş, destek yararlanıcısının ya da ortağının hesaplarında ya da vergi belgelerinde kayıtlı olması </a:t>
            </a:r>
            <a:r>
              <a:rPr lang="tr-TR" sz="1800" dirty="0" smtClean="0">
                <a:solidFill>
                  <a:prstClr val="black"/>
                </a:solidFill>
                <a:latin typeface="Calibri" pitchFamily="34" charset="0"/>
                <a:cs typeface="Calibri" pitchFamily="34" charset="0"/>
              </a:rPr>
              <a:t>gerekmektedir,</a:t>
            </a:r>
            <a:endParaRPr lang="tr-TR" sz="1800" dirty="0">
              <a:solidFill>
                <a:prstClr val="black"/>
              </a:solidFill>
              <a:latin typeface="Calibri" pitchFamily="34" charset="0"/>
              <a:cs typeface="Calibri" pitchFamily="34" charset="0"/>
            </a:endParaRPr>
          </a:p>
          <a:p>
            <a:pPr lvl="0" algn="just" defTabSz="914400" fontAlgn="auto">
              <a:spcBef>
                <a:spcPts val="0"/>
              </a:spcBef>
              <a:spcAft>
                <a:spcPts val="0"/>
              </a:spcAft>
              <a:buFont typeface="Arial" pitchFamily="34" charset="0"/>
              <a:buChar char="•"/>
            </a:pPr>
            <a:r>
              <a:rPr lang="tr-TR" sz="1800" dirty="0">
                <a:solidFill>
                  <a:prstClr val="black"/>
                </a:solidFill>
                <a:latin typeface="Calibri" pitchFamily="34" charset="0"/>
                <a:cs typeface="Calibri" pitchFamily="34" charset="0"/>
              </a:rPr>
              <a:t>Bütün proje harcamaları –</a:t>
            </a:r>
            <a:r>
              <a:rPr lang="tr-TR" sz="1800" dirty="0" err="1">
                <a:solidFill>
                  <a:prstClr val="black"/>
                </a:solidFill>
                <a:latin typeface="Calibri" pitchFamily="34" charset="0"/>
                <a:cs typeface="Calibri" pitchFamily="34" charset="0"/>
              </a:rPr>
              <a:t>eşfinansman</a:t>
            </a:r>
            <a:r>
              <a:rPr lang="tr-TR" sz="1800" dirty="0">
                <a:solidFill>
                  <a:prstClr val="black"/>
                </a:solidFill>
                <a:latin typeface="Calibri" pitchFamily="34" charset="0"/>
                <a:cs typeface="Calibri" pitchFamily="34" charset="0"/>
              </a:rPr>
              <a:t> dahil- projeye özel açılmış banka hesabından yapılmalıdır. Söz konusu hesap, sadece proje kapsamında yapılacak işlemler için </a:t>
            </a:r>
            <a:r>
              <a:rPr lang="tr-TR" sz="1800" dirty="0" smtClean="0">
                <a:solidFill>
                  <a:prstClr val="black"/>
                </a:solidFill>
                <a:latin typeface="Calibri" pitchFamily="34" charset="0"/>
                <a:cs typeface="Calibri" pitchFamily="34" charset="0"/>
              </a:rPr>
              <a:t>kullanılacaktır</a:t>
            </a:r>
            <a:r>
              <a:rPr lang="tr-TR" sz="1800" dirty="0">
                <a:solidFill>
                  <a:prstClr val="black"/>
                </a:solidFill>
                <a:latin typeface="Calibri" pitchFamily="34" charset="0"/>
                <a:cs typeface="Calibri" pitchFamily="34" charset="0"/>
              </a:rPr>
              <a:t>,</a:t>
            </a:r>
          </a:p>
          <a:p>
            <a:pPr lvl="0" algn="just" defTabSz="914400" fontAlgn="auto">
              <a:spcBef>
                <a:spcPts val="0"/>
              </a:spcBef>
              <a:spcAft>
                <a:spcPts val="0"/>
              </a:spcAft>
              <a:buFont typeface="Arial" pitchFamily="34" charset="0"/>
              <a:buChar char="•"/>
            </a:pPr>
            <a:r>
              <a:rPr lang="tr-TR" sz="1800" dirty="0">
                <a:solidFill>
                  <a:prstClr val="black"/>
                </a:solidFill>
                <a:latin typeface="Calibri" pitchFamily="34" charset="0"/>
                <a:cs typeface="Calibri" pitchFamily="34" charset="0"/>
              </a:rPr>
              <a:t>Tek seferde 300 TL ve ayda toplam 1.000 TL’nin üzerindeki bütün ödemeler banka transferi aracılığıyla gerçekleştirilmelidir. Proje hesabından proje kapsamı dışında bir ödeme yapılmamalı, para çekilmemelidir.</a:t>
            </a:r>
          </a:p>
          <a:p>
            <a:pPr lvl="0"/>
            <a:endParaRPr lang="tr-TR" dirty="0">
              <a:solidFill>
                <a:prstClr val="black"/>
              </a:solidFill>
            </a:endParaRPr>
          </a:p>
          <a:p>
            <a:endParaRPr lang="tr-TR" dirty="0"/>
          </a:p>
        </p:txBody>
      </p:sp>
    </p:spTree>
    <p:extLst>
      <p:ext uri="{BB962C8B-B14F-4D97-AF65-F5344CB8AC3E}">
        <p14:creationId xmlns:p14="http://schemas.microsoft.com/office/powerpoint/2010/main" val="1164817905"/>
      </p:ext>
    </p:extLst>
  </p:cSld>
  <p:clrMapOvr>
    <a:masterClrMapping/>
  </p:clrMapOvr>
  <p:transition spd="slow">
    <p:pull/>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cs typeface="Calibri" pitchFamily="34" charset="0"/>
              </a:rPr>
              <a:t>Uygulama</a:t>
            </a:r>
          </a:p>
        </p:txBody>
      </p:sp>
      <p:sp>
        <p:nvSpPr>
          <p:cNvPr id="3" name="Metin Yer Tutucusu 2"/>
          <p:cNvSpPr>
            <a:spLocks noGrp="1"/>
          </p:cNvSpPr>
          <p:nvPr>
            <p:ph type="body" sz="quarter" idx="13"/>
          </p:nvPr>
        </p:nvSpPr>
        <p:spPr>
          <a:xfrm>
            <a:off x="899592" y="4509120"/>
            <a:ext cx="7632848" cy="1800225"/>
          </a:xfrm>
        </p:spPr>
        <p:txBody>
          <a:bodyPr/>
          <a:lstStyle/>
          <a:p>
            <a:r>
              <a:rPr lang="tr-TR" dirty="0" smtClean="0"/>
              <a:t>Birim maliyetin üzerindeki miktarlar uygun maliyet değildir</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767970053"/>
              </p:ext>
            </p:extLst>
          </p:nvPr>
        </p:nvGraphicFramePr>
        <p:xfrm>
          <a:off x="611560" y="1772816"/>
          <a:ext cx="8229600" cy="2570859"/>
        </p:xfrm>
        <a:graphic>
          <a:graphicData uri="http://schemas.openxmlformats.org/drawingml/2006/table">
            <a:tbl>
              <a:tblPr/>
              <a:tblGrid>
                <a:gridCol w="2059888"/>
                <a:gridCol w="895603"/>
                <a:gridCol w="597069"/>
                <a:gridCol w="895603"/>
                <a:gridCol w="666727"/>
                <a:gridCol w="597069"/>
                <a:gridCol w="597069"/>
                <a:gridCol w="666727"/>
                <a:gridCol w="666727"/>
                <a:gridCol w="587118"/>
              </a:tblGrid>
              <a:tr h="216437">
                <a:tc>
                  <a:txBody>
                    <a:bodyPr/>
                    <a:lstStyle/>
                    <a:p>
                      <a:pPr algn="l" fontAlgn="ctr"/>
                      <a:r>
                        <a:rPr lang="tr-TR" sz="1100" b="1" i="0" u="none" strike="noStrike" dirty="0">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tr-TR" sz="1100" b="1" i="0" u="none" strike="noStrike">
                          <a:effectLst/>
                          <a:latin typeface="Arial"/>
                        </a:rPr>
                        <a:t>Sözleşme Dahilindeki/Zeyilname Sonrası Bütçe</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ctr"/>
                      <a:r>
                        <a:rPr lang="tr-TR" sz="1100" b="1" i="0" u="none" strike="noStrike">
                          <a:effectLst/>
                          <a:latin typeface="Arial"/>
                        </a:rPr>
                        <a:t>Nihai Dönem Beyan Edilen</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a:txBody>
                    <a:bodyPr/>
                    <a:lstStyle/>
                    <a:p>
                      <a:pPr algn="l" fontAlgn="ctr"/>
                      <a:r>
                        <a:rPr lang="tr-TR" sz="1100" b="0" i="0" u="none" strike="noStrike">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tr-TR" sz="1100" b="0" i="0" u="none" strike="noStrike">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867243">
                <a:tc>
                  <a:txBody>
                    <a:bodyPr/>
                    <a:lstStyle/>
                    <a:p>
                      <a:pPr algn="ctr" fontAlgn="ctr"/>
                      <a:r>
                        <a:rPr lang="tr-TR" sz="1100" b="1" i="0" u="none" strike="noStrike" dirty="0">
                          <a:effectLst/>
                          <a:latin typeface="Arial"/>
                        </a:rPr>
                        <a:t>Giderler</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100" b="1" i="0" u="none" strike="noStrike" dirty="0">
                          <a:effectLst/>
                          <a:latin typeface="Arial"/>
                        </a:rPr>
                        <a:t>Birim</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100" b="1" i="0" u="none" strike="noStrike">
                          <a:effectLst/>
                          <a:latin typeface="Arial"/>
                        </a:rPr>
                        <a:t>Miktar</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100" b="1" i="0" u="none" strike="noStrike">
                          <a:effectLst/>
                          <a:latin typeface="Arial"/>
                        </a:rPr>
                        <a:t>Birim Maliyet (TL)</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100" b="1" i="0" u="none" strike="noStrike">
                          <a:effectLst/>
                          <a:latin typeface="Arial"/>
                        </a:rPr>
                        <a:t>Toplam Maliyet</a:t>
                      </a:r>
                      <a:br>
                        <a:rPr lang="tr-TR" sz="1100" b="1" i="0" u="none" strike="noStrike">
                          <a:effectLst/>
                          <a:latin typeface="Arial"/>
                        </a:rPr>
                      </a:br>
                      <a:r>
                        <a:rPr lang="tr-TR" sz="1100" b="1" i="0" u="none" strike="noStrike">
                          <a:effectLst/>
                          <a:latin typeface="Arial"/>
                        </a:rPr>
                        <a:t>(TL)</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100" b="1" i="0" u="none" strike="noStrike">
                          <a:effectLst/>
                          <a:latin typeface="Arial"/>
                        </a:rPr>
                        <a:t>Nihai Dönem Miktar</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100" b="1" i="0" u="none" strike="noStrike">
                          <a:effectLst/>
                          <a:latin typeface="Arial"/>
                        </a:rPr>
                        <a:t>Nihai Dönem Birim Maliyet</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100" b="1" i="0" u="none" strike="noStrike">
                          <a:effectLst/>
                          <a:latin typeface="Arial"/>
                        </a:rPr>
                        <a:t>Nihai Dönem Toplam Maliyet</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100" b="1" i="0" u="none" strike="noStrike">
                          <a:effectLst/>
                          <a:latin typeface="Arial"/>
                        </a:rPr>
                        <a:t>Nihai Dönem Uygun Maliyet</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100" b="1" i="0" u="none" strike="noStrike">
                          <a:effectLst/>
                          <a:latin typeface="Arial"/>
                        </a:rPr>
                        <a:t>Nihai Dönem Toplam Uygun Olmayan Maliyet</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86584">
                <a:tc>
                  <a:txBody>
                    <a:bodyPr/>
                    <a:lstStyle/>
                    <a:p>
                      <a:pPr algn="l" fontAlgn="ctr"/>
                      <a:r>
                        <a:rPr lang="tr-TR" sz="1100" b="1" i="0" u="none" strike="noStrike">
                          <a:effectLst/>
                          <a:latin typeface="Arial"/>
                        </a:rPr>
                        <a:t>3. Ekipman ve malzeme</a:t>
                      </a:r>
                      <a:r>
                        <a:rPr lang="tr-TR" sz="1100" b="1" i="0" u="none" strike="noStrike" baseline="30000">
                          <a:effectLst/>
                          <a:latin typeface="Arial"/>
                        </a:rPr>
                        <a:t>6</a:t>
                      </a:r>
                      <a:endParaRPr lang="tr-TR" sz="1100" b="1" i="0" u="none" strike="noStrike">
                        <a:effectLst/>
                        <a:latin typeface="Arial"/>
                      </a:endParaRPr>
                    </a:p>
                  </a:txBody>
                  <a:tcPr marL="7463" marR="7463" marT="74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1" i="0" u="none" strike="noStrike" dirty="0">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dirty="0">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1" i="0" u="none" strike="noStrike">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60">
                <a:tc>
                  <a:txBody>
                    <a:bodyPr/>
                    <a:lstStyle/>
                    <a:p>
                      <a:pPr algn="l" fontAlgn="ctr"/>
                      <a:r>
                        <a:rPr lang="tr-TR" sz="1100" b="0" i="0" u="none" strike="noStrike">
                          <a:effectLst/>
                          <a:latin typeface="Arial"/>
                        </a:rPr>
                        <a:t>3.1 Araç satın alımı veya kiralanması</a:t>
                      </a:r>
                    </a:p>
                  </a:txBody>
                  <a:tcPr marL="7463" marR="7463" marT="74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effectLst/>
                          <a:latin typeface="Arial"/>
                        </a:rPr>
                        <a:t>Her araç için</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dirty="0">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dirty="0">
                          <a:effectLst/>
                          <a:latin typeface="Arial"/>
                        </a:rPr>
                        <a:t>0,00</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60">
                <a:tc>
                  <a:txBody>
                    <a:bodyPr/>
                    <a:lstStyle/>
                    <a:p>
                      <a:pPr algn="l" fontAlgn="ctr"/>
                      <a:r>
                        <a:rPr lang="tr-TR" sz="1100" b="0" i="0" u="none" strike="noStrike">
                          <a:effectLst/>
                          <a:latin typeface="Arial"/>
                        </a:rPr>
                        <a:t>3.2 Mobilya, bilgisayar donanımı</a:t>
                      </a:r>
                    </a:p>
                  </a:txBody>
                  <a:tcPr marL="7463" marR="7463" marT="74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effectLst/>
                          <a:latin typeface="Arial"/>
                        </a:rPr>
                        <a:t>Her adet için</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100" b="0" i="0" u="none" strike="noStrike">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effectLst/>
                          <a:latin typeface="Arial"/>
                        </a:rPr>
                        <a:t>0,00</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effectLst/>
                          <a:latin typeface="Arial Tur"/>
                        </a:rPr>
                        <a:t>0,00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100" b="0" i="0" u="none" strike="noStrike" dirty="0">
                          <a:effectLst/>
                          <a:latin typeface="Arial Tur"/>
                        </a:rPr>
                        <a:t> </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0760">
                <a:tc>
                  <a:txBody>
                    <a:bodyPr/>
                    <a:lstStyle/>
                    <a:p>
                      <a:pPr algn="l" fontAlgn="ctr"/>
                      <a:r>
                        <a:rPr lang="tr-TR" sz="1100" b="0" i="0" u="none" strike="noStrike">
                          <a:effectLst/>
                          <a:latin typeface="Arial"/>
                        </a:rPr>
                        <a:t>3.2.1 Masaüstü Bilgisayar Donanımı</a:t>
                      </a:r>
                    </a:p>
                  </a:txBody>
                  <a:tcPr marL="7463" marR="7463" marT="74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100" b="0" i="0" u="none" strike="noStrike">
                          <a:effectLst/>
                          <a:latin typeface="Arial"/>
                        </a:rPr>
                        <a:t>Adet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effectLst/>
                          <a:latin typeface="Arial"/>
                        </a:rPr>
                        <a:t>2</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effectLst/>
                          <a:latin typeface="Arial"/>
                        </a:rPr>
                        <a:t>2.000,00</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100" b="0" i="0" u="none" strike="noStrike">
                          <a:effectLst/>
                          <a:latin typeface="Arial"/>
                        </a:rPr>
                        <a:t>4.000,00</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effectLst/>
                          <a:latin typeface="Arial Tur"/>
                        </a:rPr>
                        <a:t>1,00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effectLst/>
                          <a:latin typeface="Arial Tur"/>
                        </a:rPr>
                        <a:t>2.165,30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effectLst/>
                          <a:latin typeface="Arial Tur"/>
                        </a:rPr>
                        <a:t>2.165,30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a:solidFill>
                            <a:srgbClr val="FF0000"/>
                          </a:solidFill>
                          <a:effectLst/>
                          <a:latin typeface="Arial Tur"/>
                        </a:rPr>
                        <a:t>2.000,00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100" b="0" i="0" u="none" strike="noStrike" dirty="0">
                          <a:solidFill>
                            <a:srgbClr val="FF0000"/>
                          </a:solidFill>
                          <a:effectLst/>
                          <a:latin typeface="Arial Tur"/>
                        </a:rPr>
                        <a:t>165,30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83047106"/>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smtClean="0">
                <a:effectLst>
                  <a:outerShdw blurRad="38100" dist="38100" dir="2700000" algn="tl">
                    <a:srgbClr val="000000">
                      <a:alpha val="43137"/>
                    </a:srgbClr>
                  </a:outerShdw>
                </a:effectLst>
                <a:latin typeface="Cambria" pitchFamily="18" charset="0"/>
              </a:rPr>
              <a:t>Sözleşmenin Temel Bölümleri</a:t>
            </a:r>
            <a:endParaRPr lang="tr-TR" sz="2800" b="1" dirty="0">
              <a:effectLst>
                <a:outerShdw blurRad="38100" dist="38100" dir="2700000" algn="tl">
                  <a:srgbClr val="000000">
                    <a:alpha val="43137"/>
                  </a:srgbClr>
                </a:outerShdw>
              </a:effectLst>
              <a:latin typeface="Cambria" pitchFamily="18" charset="0"/>
            </a:endParaRPr>
          </a:p>
        </p:txBody>
      </p:sp>
      <p:sp>
        <p:nvSpPr>
          <p:cNvPr id="3" name="İçerik Yer Tutucusu 2"/>
          <p:cNvSpPr>
            <a:spLocks noGrp="1"/>
          </p:cNvSpPr>
          <p:nvPr>
            <p:ph idx="1"/>
          </p:nvPr>
        </p:nvSpPr>
        <p:spPr>
          <a:xfrm>
            <a:off x="6300192" y="1441537"/>
            <a:ext cx="2520280" cy="1296144"/>
          </a:xfrm>
        </p:spPr>
        <p:txBody>
          <a:bodyPr/>
          <a:lstStyle/>
          <a:p>
            <a:pPr marL="0" indent="0">
              <a:buNone/>
            </a:pPr>
            <a:r>
              <a:rPr lang="tr-TR" sz="2000" b="1" dirty="0" smtClean="0">
                <a:solidFill>
                  <a:schemeClr val="tx2">
                    <a:lumMod val="75000"/>
                  </a:schemeClr>
                </a:solidFill>
              </a:rPr>
              <a:t>SÖZLEŞME</a:t>
            </a:r>
            <a:endParaRPr lang="tr-TR" sz="2000" dirty="0" smtClean="0"/>
          </a:p>
          <a:p>
            <a:pPr marL="0" indent="0">
              <a:buNone/>
            </a:pPr>
            <a:r>
              <a:rPr lang="tr-TR" sz="2000" dirty="0" smtClean="0"/>
              <a:t>Özel koşullar ve 14 ek destekleyici belgeden oluşur</a:t>
            </a:r>
          </a:p>
          <a:p>
            <a:pPr marL="0" indent="0" algn="ctr">
              <a:buNone/>
            </a:pPr>
            <a:endParaRPr lang="tr-TR" sz="2400" dirty="0"/>
          </a:p>
        </p:txBody>
      </p:sp>
      <p:sp>
        <p:nvSpPr>
          <p:cNvPr id="5" name="Metin kutusu 4"/>
          <p:cNvSpPr txBox="1"/>
          <p:nvPr/>
        </p:nvSpPr>
        <p:spPr>
          <a:xfrm>
            <a:off x="395536" y="1412776"/>
            <a:ext cx="5760640" cy="4699159"/>
          </a:xfrm>
          <a:prstGeom prst="round2DiagRect">
            <a:avLst/>
          </a:prstGeom>
          <a:solidFill>
            <a:schemeClr val="accent1">
              <a:lumMod val="40000"/>
              <a:lumOff val="60000"/>
            </a:schemeClr>
          </a:solidFill>
          <a:effectLst>
            <a:outerShdw blurRad="165100" dist="139700" dir="8160000" sx="102000" sy="102000" algn="t" rotWithShape="0">
              <a:prstClr val="black">
                <a:alpha val="23000"/>
              </a:prstClr>
            </a:outerShdw>
          </a:effectLst>
        </p:spPr>
        <p:txBody>
          <a:bodyPr wrap="square" rtlCol="0">
            <a:spAutoFit/>
          </a:bodyPr>
          <a:lstStyle/>
          <a:p>
            <a:r>
              <a:rPr lang="tr-TR" dirty="0" smtClean="0">
                <a:effectLst/>
              </a:rPr>
              <a:t>Ek 1. 	Proje Tanımı</a:t>
            </a:r>
          </a:p>
          <a:p>
            <a:r>
              <a:rPr lang="tr-TR" dirty="0" smtClean="0">
                <a:effectLst/>
              </a:rPr>
              <a:t>Ek 2. 	Genel Koşullar</a:t>
            </a:r>
          </a:p>
          <a:p>
            <a:r>
              <a:rPr lang="tr-TR" dirty="0" smtClean="0">
                <a:effectLst/>
              </a:rPr>
              <a:t>Ek 3.	Proje Bütçesi</a:t>
            </a:r>
          </a:p>
          <a:p>
            <a:r>
              <a:rPr lang="tr-TR" dirty="0" smtClean="0">
                <a:effectLst/>
              </a:rPr>
              <a:t>Ek 4.	Satın Alma Prosedürleri</a:t>
            </a:r>
          </a:p>
          <a:p>
            <a:r>
              <a:rPr lang="tr-TR" dirty="0" smtClean="0">
                <a:effectLst/>
              </a:rPr>
              <a:t>Ek 5.	Ödeme Talepleri</a:t>
            </a:r>
          </a:p>
          <a:p>
            <a:r>
              <a:rPr lang="tr-TR" dirty="0" smtClean="0">
                <a:effectLst/>
              </a:rPr>
              <a:t>Ek 6.	Mali Kimlik Formu</a:t>
            </a:r>
          </a:p>
          <a:p>
            <a:r>
              <a:rPr lang="tr-TR" dirty="0" smtClean="0">
                <a:effectLst/>
              </a:rPr>
              <a:t>Ek 7. 	Tüzel Kişilik </a:t>
            </a:r>
            <a:r>
              <a:rPr lang="tr-TR" dirty="0">
                <a:effectLst/>
              </a:rPr>
              <a:t>B</a:t>
            </a:r>
            <a:r>
              <a:rPr lang="tr-TR" dirty="0" smtClean="0">
                <a:effectLst/>
              </a:rPr>
              <a:t>elgesi</a:t>
            </a:r>
          </a:p>
          <a:p>
            <a:r>
              <a:rPr lang="tr-TR" dirty="0" smtClean="0">
                <a:effectLst/>
              </a:rPr>
              <a:t>Ek 8.	Yararlanıcı Beyan Formu</a:t>
            </a:r>
          </a:p>
          <a:p>
            <a:r>
              <a:rPr lang="tr-TR" dirty="0">
                <a:effectLst/>
              </a:rPr>
              <a:t>Ek 9.	Ara ve Nihai Teknik ve Mali Rapor Şablonları</a:t>
            </a:r>
          </a:p>
          <a:p>
            <a:r>
              <a:rPr lang="tr-TR" dirty="0" smtClean="0">
                <a:effectLst/>
              </a:rPr>
              <a:t>Ek 10. 	Proje Sonrası Değerlendirme Raporu</a:t>
            </a:r>
          </a:p>
          <a:p>
            <a:r>
              <a:rPr lang="tr-TR" dirty="0" smtClean="0">
                <a:effectLst/>
              </a:rPr>
              <a:t>Ek 11.</a:t>
            </a:r>
            <a:r>
              <a:rPr lang="tr-TR" dirty="0">
                <a:effectLst/>
              </a:rPr>
              <a:t> </a:t>
            </a:r>
            <a:r>
              <a:rPr lang="tr-TR" dirty="0" smtClean="0">
                <a:effectLst/>
              </a:rPr>
              <a:t>	Harcama Teyidi</a:t>
            </a:r>
          </a:p>
          <a:p>
            <a:r>
              <a:rPr lang="tr-TR" dirty="0" smtClean="0">
                <a:effectLst/>
              </a:rPr>
              <a:t>Ek 12.	</a:t>
            </a:r>
            <a:r>
              <a:rPr lang="tr-TR" dirty="0" smtClean="0"/>
              <a:t>Mali Kontrol Taahhütnamesi</a:t>
            </a:r>
            <a:endParaRPr lang="tr-TR" dirty="0">
              <a:effectLst/>
            </a:endParaRPr>
          </a:p>
          <a:p>
            <a:r>
              <a:rPr lang="tr-TR" dirty="0" smtClean="0">
                <a:effectLst/>
              </a:rPr>
              <a:t>Ek 13.</a:t>
            </a:r>
            <a:r>
              <a:rPr lang="tr-TR" dirty="0">
                <a:effectLst/>
              </a:rPr>
              <a:t> </a:t>
            </a:r>
            <a:r>
              <a:rPr lang="tr-TR" dirty="0" smtClean="0">
                <a:effectLst/>
              </a:rPr>
              <a:t>	Teminat Belgesi</a:t>
            </a:r>
          </a:p>
          <a:p>
            <a:r>
              <a:rPr lang="tr-TR" dirty="0" smtClean="0"/>
              <a:t>Ek 14.       Mevduat Rehni Sözleşmesi</a:t>
            </a:r>
            <a:endParaRPr lang="tr-TR" dirty="0">
              <a:effectLst/>
            </a:endParaRPr>
          </a:p>
          <a:p>
            <a:r>
              <a:rPr lang="tr-TR" dirty="0" smtClean="0">
                <a:effectLst/>
              </a:rPr>
              <a:t>-	Destekleyici belgeler</a:t>
            </a:r>
          </a:p>
        </p:txBody>
      </p:sp>
      <p:sp>
        <p:nvSpPr>
          <p:cNvPr id="6" name="Slayt Numarası Yer Tutucusu 3"/>
          <p:cNvSpPr>
            <a:spLocks noGrp="1"/>
          </p:cNvSpPr>
          <p:nvPr>
            <p:ph type="sldNum" sz="quarter" idx="12"/>
          </p:nvPr>
        </p:nvSpPr>
        <p:spPr>
          <a:xfrm>
            <a:off x="6553200" y="6356350"/>
            <a:ext cx="2133600" cy="365125"/>
          </a:xfrm>
        </p:spPr>
        <p:txBody>
          <a:bodyPr/>
          <a:lstStyle/>
          <a:p>
            <a:fld id="{EA2C7FFB-B239-4BED-9764-D5EA2E662851}" type="slidenum">
              <a:rPr lang="tr-TR"/>
              <a:pPr/>
              <a:t>9</a:t>
            </a:fld>
            <a:endParaRPr lang="tr-TR" dirty="0"/>
          </a:p>
        </p:txBody>
      </p:sp>
    </p:spTree>
    <p:extLst>
      <p:ext uri="{BB962C8B-B14F-4D97-AF65-F5344CB8AC3E}">
        <p14:creationId xmlns:p14="http://schemas.microsoft.com/office/powerpoint/2010/main" val="3524199853"/>
      </p:ext>
    </p:extLst>
  </p:cSld>
  <p:clrMapOvr>
    <a:masterClrMapping/>
  </p:clrMapOvr>
  <p:transition spd="slow">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cs typeface="Calibri" pitchFamily="34" charset="0"/>
              </a:rPr>
              <a:t>Uygulama</a:t>
            </a:r>
            <a:endParaRPr lang="tr-TR" dirty="0"/>
          </a:p>
        </p:txBody>
      </p:sp>
      <p:sp>
        <p:nvSpPr>
          <p:cNvPr id="3" name="Metin Yer Tutucusu 2"/>
          <p:cNvSpPr>
            <a:spLocks noGrp="1"/>
          </p:cNvSpPr>
          <p:nvPr>
            <p:ph type="body" sz="quarter" idx="13"/>
          </p:nvPr>
        </p:nvSpPr>
        <p:spPr>
          <a:xfrm>
            <a:off x="539552" y="3933056"/>
            <a:ext cx="8064896" cy="1800225"/>
          </a:xfrm>
        </p:spPr>
        <p:txBody>
          <a:bodyPr/>
          <a:lstStyle/>
          <a:p>
            <a:r>
              <a:rPr lang="tr-TR" dirty="0" smtClean="0"/>
              <a:t>Sözleşme ile belirlenen miktarların üzerindeki maliyetler uygun değildir</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44355326"/>
              </p:ext>
            </p:extLst>
          </p:nvPr>
        </p:nvGraphicFramePr>
        <p:xfrm>
          <a:off x="611560" y="1844824"/>
          <a:ext cx="8157592" cy="1728192"/>
        </p:xfrm>
        <a:graphic>
          <a:graphicData uri="http://schemas.openxmlformats.org/drawingml/2006/table">
            <a:tbl>
              <a:tblPr/>
              <a:tblGrid>
                <a:gridCol w="1987880"/>
                <a:gridCol w="895603"/>
                <a:gridCol w="597069"/>
                <a:gridCol w="895603"/>
                <a:gridCol w="666727"/>
                <a:gridCol w="597069"/>
                <a:gridCol w="597069"/>
                <a:gridCol w="666727"/>
                <a:gridCol w="666727"/>
                <a:gridCol w="587118"/>
              </a:tblGrid>
              <a:tr h="303008">
                <a:tc>
                  <a:txBody>
                    <a:bodyPr/>
                    <a:lstStyle/>
                    <a:p>
                      <a:pPr algn="l" fontAlgn="ctr"/>
                      <a:r>
                        <a:rPr lang="tr-TR" sz="1050" b="1" i="0" u="none" strike="noStrike" dirty="0">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tr-TR" sz="1050" b="1" i="0" u="none" strike="noStrike">
                          <a:effectLst/>
                          <a:latin typeface="Arial"/>
                        </a:rPr>
                        <a:t>Sözleşme Dahilindeki/Zeyilname Sonrası Bütçe</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ctr"/>
                      <a:r>
                        <a:rPr lang="tr-TR" sz="1050" b="1" i="0" u="none" strike="noStrike">
                          <a:effectLst/>
                          <a:latin typeface="Arial"/>
                        </a:rPr>
                        <a:t>Nihai Dönem Beyan Edilen</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a:txBody>
                    <a:bodyPr/>
                    <a:lstStyle/>
                    <a:p>
                      <a:pPr algn="l" fontAlgn="ctr"/>
                      <a:r>
                        <a:rPr lang="tr-TR" sz="1050" b="0" i="0" u="none" strike="noStrike">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tr-TR" sz="1050" b="0" i="0" u="none" strike="noStrike">
                          <a:effectLst/>
                          <a:latin typeface="Arial"/>
                        </a:rPr>
                        <a:t> </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993136">
                <a:tc>
                  <a:txBody>
                    <a:bodyPr/>
                    <a:lstStyle/>
                    <a:p>
                      <a:pPr algn="ctr" fontAlgn="ctr"/>
                      <a:r>
                        <a:rPr lang="tr-TR" sz="1050" b="1" i="0" u="none" strike="noStrike" dirty="0">
                          <a:effectLst/>
                          <a:latin typeface="Arial"/>
                        </a:rPr>
                        <a:t>Giderler</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50" b="1" i="0" u="none" strike="noStrike" dirty="0">
                          <a:effectLst/>
                          <a:latin typeface="Arial"/>
                        </a:rPr>
                        <a:t>Birim</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50" b="1" i="0" u="none" strike="noStrike" dirty="0">
                          <a:effectLst/>
                          <a:latin typeface="Arial"/>
                        </a:rPr>
                        <a:t>Miktar</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50" b="1" i="0" u="none" strike="noStrike" dirty="0">
                          <a:effectLst/>
                          <a:latin typeface="Arial"/>
                        </a:rPr>
                        <a:t>Birim Maliyet (TL)</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50" b="1" i="0" u="none" strike="noStrike" dirty="0">
                          <a:effectLst/>
                          <a:latin typeface="Arial"/>
                        </a:rPr>
                        <a:t>Toplam Maliyet</a:t>
                      </a:r>
                      <a:br>
                        <a:rPr lang="tr-TR" sz="1050" b="1" i="0" u="none" strike="noStrike" dirty="0">
                          <a:effectLst/>
                          <a:latin typeface="Arial"/>
                        </a:rPr>
                      </a:br>
                      <a:r>
                        <a:rPr lang="tr-TR" sz="1050" b="1" i="0" u="none" strike="noStrike" dirty="0">
                          <a:effectLst/>
                          <a:latin typeface="Arial"/>
                        </a:rPr>
                        <a:t>(TL)</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50" b="1" i="0" u="none" strike="noStrike" dirty="0">
                          <a:effectLst/>
                          <a:latin typeface="Arial"/>
                        </a:rPr>
                        <a:t>Nihai Dönem Miktar</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50" b="1" i="0" u="none" strike="noStrike">
                          <a:effectLst/>
                          <a:latin typeface="Arial"/>
                        </a:rPr>
                        <a:t>Nihai Dönem Birim Maliyet</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050" b="1" i="0" u="none" strike="noStrike">
                          <a:effectLst/>
                          <a:latin typeface="Arial"/>
                        </a:rPr>
                        <a:t>Nihai Dönem Toplam Maliyet</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50" b="1" i="0" u="none" strike="noStrike">
                          <a:effectLst/>
                          <a:latin typeface="Arial"/>
                        </a:rPr>
                        <a:t>Nihai Dönem Uygun Maliyet</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50" b="1" i="0" u="none" strike="noStrike">
                          <a:effectLst/>
                          <a:latin typeface="Arial"/>
                        </a:rPr>
                        <a:t>Nihai Dönem Toplam Uygun Olmayan Maliyet</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432048">
                <a:tc>
                  <a:txBody>
                    <a:bodyPr/>
                    <a:lstStyle/>
                    <a:p>
                      <a:pPr algn="l" fontAlgn="ctr"/>
                      <a:r>
                        <a:rPr lang="tr-TR" sz="1050" b="0" i="0" u="none" strike="noStrike">
                          <a:effectLst/>
                          <a:latin typeface="Arial"/>
                        </a:rPr>
                        <a:t>5.1.2 Broşür</a:t>
                      </a:r>
                    </a:p>
                  </a:txBody>
                  <a:tcPr marL="7463" marR="7463" marT="74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50" b="0" i="0" u="none" strike="noStrike">
                          <a:effectLst/>
                          <a:latin typeface="Arial"/>
                        </a:rPr>
                        <a:t>Adet</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50" b="0" i="0" u="none" strike="noStrike">
                          <a:effectLst/>
                          <a:latin typeface="Arial"/>
                        </a:rPr>
                        <a:t>1000</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50" b="0" i="0" u="none" strike="noStrike">
                          <a:effectLst/>
                          <a:latin typeface="Arial"/>
                        </a:rPr>
                        <a:t>1,50</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50" b="0" i="0" u="none" strike="noStrike">
                          <a:effectLst/>
                          <a:latin typeface="Arial"/>
                        </a:rPr>
                        <a:t>1.500,00</a:t>
                      </a:r>
                    </a:p>
                  </a:txBody>
                  <a:tcPr marL="7463" marR="7463" marT="74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a:effectLst/>
                          <a:latin typeface="Arial Tur"/>
                        </a:rPr>
                        <a:t>2.000,00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effectLst/>
                          <a:latin typeface="Arial Tur"/>
                        </a:rPr>
                        <a:t>0,75</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effectLst/>
                          <a:latin typeface="Arial Tur"/>
                        </a:rPr>
                        <a:t>1.500,00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FF0000"/>
                          </a:solidFill>
                          <a:effectLst/>
                          <a:latin typeface="Arial Tur"/>
                        </a:rPr>
                        <a:t>750,00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50" b="0" i="0" u="none" strike="noStrike" dirty="0">
                          <a:solidFill>
                            <a:srgbClr val="FF0000"/>
                          </a:solidFill>
                          <a:effectLst/>
                          <a:latin typeface="Arial Tur"/>
                        </a:rPr>
                        <a:t>750,00</a:t>
                      </a:r>
                    </a:p>
                  </a:txBody>
                  <a:tcPr marL="7463" marR="7463" marT="74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7534692"/>
      </p:ext>
    </p:extLst>
  </p:cSld>
  <p:clrMapOvr>
    <a:masterClrMapping/>
  </p:clrMapOvr>
  <p:transition spd="slow">
    <p:pull/>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ln w="18415" cmpd="sng">
                  <a:solidFill>
                    <a:srgbClr val="FFFFFF"/>
                  </a:solidFill>
                  <a:prstDash val="solid"/>
                </a:ln>
                <a:solidFill>
                  <a:srgbClr val="FFFFFF"/>
                </a:solidFill>
                <a:effectLst>
                  <a:glow rad="139700">
                    <a:prstClr val="black">
                      <a:lumMod val="95000"/>
                      <a:lumOff val="5000"/>
                      <a:alpha val="40000"/>
                    </a:prstClr>
                  </a:glow>
                  <a:outerShdw blurRad="63500" dir="3600000" algn="tl" rotWithShape="0">
                    <a:srgbClr val="000000">
                      <a:alpha val="70000"/>
                    </a:srgbClr>
                  </a:outerShdw>
                </a:effectLst>
                <a:latin typeface="Calibri" pitchFamily="34" charset="0"/>
                <a:cs typeface="Calibri" pitchFamily="34" charset="0"/>
              </a:rPr>
              <a:t>Uygulama</a:t>
            </a:r>
            <a:endParaRPr lang="tr-TR" dirty="0"/>
          </a:p>
        </p:txBody>
      </p:sp>
      <p:sp>
        <p:nvSpPr>
          <p:cNvPr id="3" name="Metin Yer Tutucusu 2"/>
          <p:cNvSpPr>
            <a:spLocks noGrp="1"/>
          </p:cNvSpPr>
          <p:nvPr>
            <p:ph type="body" sz="quarter" idx="13"/>
          </p:nvPr>
        </p:nvSpPr>
        <p:spPr>
          <a:xfrm>
            <a:off x="611560" y="3861048"/>
            <a:ext cx="7992888" cy="1800225"/>
          </a:xfrm>
        </p:spPr>
        <p:txBody>
          <a:bodyPr/>
          <a:lstStyle/>
          <a:p>
            <a:r>
              <a:rPr lang="tr-TR" dirty="0" smtClean="0"/>
              <a:t>Deneme üretimi yapılmamış veya fatura ve dekontları bulunmayan harcamalar uygun maliyet sayılamaz</a:t>
            </a: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4289780913"/>
              </p:ext>
            </p:extLst>
          </p:nvPr>
        </p:nvGraphicFramePr>
        <p:xfrm>
          <a:off x="539552" y="1772816"/>
          <a:ext cx="8229599" cy="1952337"/>
        </p:xfrm>
        <a:graphic>
          <a:graphicData uri="http://schemas.openxmlformats.org/drawingml/2006/table">
            <a:tbl>
              <a:tblPr/>
              <a:tblGrid>
                <a:gridCol w="2160240"/>
                <a:gridCol w="648072"/>
                <a:gridCol w="648072"/>
                <a:gridCol w="744200"/>
                <a:gridCol w="663401"/>
                <a:gridCol w="536615"/>
                <a:gridCol w="835938"/>
                <a:gridCol w="748238"/>
                <a:gridCol w="569985"/>
                <a:gridCol w="674838"/>
              </a:tblGrid>
              <a:tr h="355372">
                <a:tc>
                  <a:txBody>
                    <a:bodyPr/>
                    <a:lstStyle/>
                    <a:p>
                      <a:pPr algn="l" fontAlgn="ctr"/>
                      <a:r>
                        <a:rPr lang="tr-TR" sz="1000" b="1" i="0" u="none" strike="noStrike" dirty="0">
                          <a:effectLst/>
                          <a:latin typeface="Arial"/>
                        </a:rPr>
                        <a:t> </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tr-TR" sz="1000" b="1" i="0" u="none" strike="noStrike">
                          <a:effectLst/>
                          <a:latin typeface="Arial"/>
                        </a:rPr>
                        <a:t>Sözleşme Dahilindeki/Zeyilname Sonrası Bütçe</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ctr" fontAlgn="ctr"/>
                      <a:r>
                        <a:rPr lang="tr-TR" sz="1000" b="1" i="0" u="none" strike="noStrike">
                          <a:effectLst/>
                          <a:latin typeface="Arial"/>
                        </a:rPr>
                        <a:t>Nihai Dönem Beyan Edilen</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tr-TR"/>
                    </a:p>
                  </a:txBody>
                  <a:tcPr/>
                </a:tc>
                <a:tc hMerge="1">
                  <a:txBody>
                    <a:bodyPr/>
                    <a:lstStyle/>
                    <a:p>
                      <a:endParaRPr lang="tr-TR"/>
                    </a:p>
                  </a:txBody>
                  <a:tcPr/>
                </a:tc>
                <a:tc>
                  <a:txBody>
                    <a:bodyPr/>
                    <a:lstStyle/>
                    <a:p>
                      <a:pPr algn="l" fontAlgn="ctr"/>
                      <a:r>
                        <a:rPr lang="tr-TR" sz="1000" b="0" i="0" u="none" strike="noStrike">
                          <a:effectLst/>
                          <a:latin typeface="Arial"/>
                        </a:rPr>
                        <a:t> </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tr-TR" sz="1000" b="0" i="0" u="none" strike="noStrike">
                          <a:effectLst/>
                          <a:latin typeface="Arial"/>
                        </a:rPr>
                        <a:t> </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482815">
                <a:tc>
                  <a:txBody>
                    <a:bodyPr/>
                    <a:lstStyle/>
                    <a:p>
                      <a:pPr algn="ctr" fontAlgn="ctr"/>
                      <a:r>
                        <a:rPr lang="tr-TR" sz="1000" b="1" i="0" u="none" strike="noStrike" dirty="0">
                          <a:effectLst/>
                          <a:latin typeface="Arial"/>
                        </a:rPr>
                        <a:t>Giderler</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00" b="1" i="0" u="none" strike="noStrike" dirty="0">
                          <a:effectLst/>
                          <a:latin typeface="Arial"/>
                        </a:rPr>
                        <a:t>Birim</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00" b="1" i="0" u="none" strike="noStrike">
                          <a:effectLst/>
                          <a:latin typeface="Arial"/>
                        </a:rPr>
                        <a:t>Miktar</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00" b="1" i="0" u="none" strike="noStrike">
                          <a:effectLst/>
                          <a:latin typeface="Arial"/>
                        </a:rPr>
                        <a:t>Birim Maliyet (TL)</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00" b="1" i="0" u="none" strike="noStrike">
                          <a:effectLst/>
                          <a:latin typeface="Arial"/>
                        </a:rPr>
                        <a:t>Toplam Maliyet</a:t>
                      </a:r>
                      <a:br>
                        <a:rPr lang="tr-TR" sz="1000" b="1" i="0" u="none" strike="noStrike">
                          <a:effectLst/>
                          <a:latin typeface="Arial"/>
                        </a:rPr>
                      </a:br>
                      <a:r>
                        <a:rPr lang="tr-TR" sz="1000" b="1" i="0" u="none" strike="noStrike">
                          <a:effectLst/>
                          <a:latin typeface="Arial"/>
                        </a:rPr>
                        <a:t>(TL)</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00" b="1" i="0" u="none" strike="noStrike">
                          <a:effectLst/>
                          <a:latin typeface="Arial"/>
                        </a:rPr>
                        <a:t>Nihai Dönem Miktar</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00" b="1" i="0" u="none" strike="noStrike">
                          <a:effectLst/>
                          <a:latin typeface="Arial"/>
                        </a:rPr>
                        <a:t>Nihai Dönem Birim Maliyet</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1000" b="1" i="0" u="none" strike="noStrike">
                          <a:effectLst/>
                          <a:latin typeface="Arial"/>
                        </a:rPr>
                        <a:t>Nihai Dönem Toplam Maliyet</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00" b="1" i="0" u="none" strike="noStrike">
                          <a:effectLst/>
                          <a:latin typeface="Arial"/>
                        </a:rPr>
                        <a:t>Nihai Dönem Uygun Maliyet</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ctr"/>
                      <a:r>
                        <a:rPr lang="tr-TR" sz="1000" b="1" i="0" u="none" strike="noStrike">
                          <a:effectLst/>
                          <a:latin typeface="Arial"/>
                        </a:rPr>
                        <a:t>Nihai Dönem Toplam Uygun Olmayan Maliyet</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673981">
                <a:tc>
                  <a:txBody>
                    <a:bodyPr/>
                    <a:lstStyle/>
                    <a:p>
                      <a:pPr algn="l" fontAlgn="ctr"/>
                      <a:r>
                        <a:rPr lang="tr-TR" sz="1000" b="0" i="0" u="none" strike="noStrike">
                          <a:effectLst/>
                          <a:latin typeface="Arial"/>
                        </a:rPr>
                        <a:t>3.3.1.1    Plastik Enjeksiyon Makinesi</a:t>
                      </a:r>
                    </a:p>
                  </a:txBody>
                  <a:tcPr marL="8584" marR="8584" marT="858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000" b="0" i="0" u="none" strike="noStrike" dirty="0">
                          <a:effectLst/>
                          <a:latin typeface="Arial"/>
                        </a:rPr>
                        <a:t>Adet</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Arial"/>
                        </a:rPr>
                        <a:t>1,00</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Arial"/>
                        </a:rPr>
                        <a:t>240.000,00</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000" b="0" i="0" u="none" strike="noStrike" dirty="0">
                          <a:effectLst/>
                          <a:latin typeface="Arial"/>
                        </a:rPr>
                        <a:t>240.000,00</a:t>
                      </a:r>
                    </a:p>
                  </a:txBody>
                  <a:tcPr marL="8584" marR="8584" marT="85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dirty="0">
                          <a:effectLst/>
                          <a:latin typeface="Arial Tur"/>
                        </a:rPr>
                        <a:t>1,00</a:t>
                      </a:r>
                    </a:p>
                  </a:txBody>
                  <a:tcPr marL="8584" marR="8584" marT="8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dirty="0">
                          <a:effectLst/>
                          <a:latin typeface="Arial Tur"/>
                        </a:rPr>
                        <a:t>220.000,00</a:t>
                      </a:r>
                    </a:p>
                  </a:txBody>
                  <a:tcPr marL="8584" marR="8584" marT="8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dirty="0">
                          <a:effectLst/>
                          <a:latin typeface="Arial Tur"/>
                        </a:rPr>
                        <a:t>220.000,00</a:t>
                      </a:r>
                    </a:p>
                  </a:txBody>
                  <a:tcPr marL="8584" marR="8584" marT="8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dirty="0">
                          <a:solidFill>
                            <a:srgbClr val="FF0000"/>
                          </a:solidFill>
                          <a:effectLst/>
                          <a:latin typeface="Arial Tur"/>
                        </a:rPr>
                        <a:t>0,00</a:t>
                      </a:r>
                    </a:p>
                  </a:txBody>
                  <a:tcPr marL="8584" marR="8584" marT="8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000" b="0" i="0" u="none" strike="noStrike" dirty="0">
                          <a:solidFill>
                            <a:srgbClr val="FF0000"/>
                          </a:solidFill>
                          <a:effectLst/>
                          <a:latin typeface="Arial Tur"/>
                        </a:rPr>
                        <a:t>220.000,00</a:t>
                      </a:r>
                    </a:p>
                  </a:txBody>
                  <a:tcPr marL="8584" marR="8584" marT="858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80865912"/>
      </p:ext>
    </p:extLst>
  </p:cSld>
  <p:clrMapOvr>
    <a:masterClrMapping/>
  </p:clrMapOvr>
  <p:transition spd="slow">
    <p:pull/>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4567576" y="4509120"/>
            <a:ext cx="4422509" cy="1656184"/>
          </a:xfrm>
          <a:prstGeom prst="roundRect">
            <a:avLst/>
          </a:prstGeom>
          <a:solidFill>
            <a:srgbClr val="CC0000"/>
          </a:solidFill>
          <a:ln>
            <a:noFill/>
          </a:ln>
          <a:effectLst>
            <a:innerShdw blurRad="63500" dist="50800">
              <a:prstClr val="black">
                <a:alpha val="50000"/>
              </a:prstClr>
            </a:innerShdw>
          </a:effectLst>
          <a:scene3d>
            <a:camera prst="perspectiveHeroicExtremeLeftFacing"/>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İZLEME ve DEĞERLENDİRME BİRİMİ</a:t>
            </a:r>
          </a:p>
          <a:p>
            <a:pPr algn="ctr"/>
            <a:r>
              <a:rPr lang="tr-T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idb@cka.org.tr</a:t>
            </a:r>
            <a:endParaRPr lang="tr-TR"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Dikdörtgen 6"/>
          <p:cNvSpPr/>
          <p:nvPr/>
        </p:nvSpPr>
        <p:spPr>
          <a:xfrm>
            <a:off x="1746814" y="3009146"/>
            <a:ext cx="5641524" cy="707886"/>
          </a:xfrm>
          <a:prstGeom prst="rect">
            <a:avLst/>
          </a:prstGeom>
          <a:noFill/>
        </p:spPr>
        <p:txBody>
          <a:bodyPr wrap="square" lIns="91440" tIns="45720" rIns="91440" bIns="45720">
            <a:spAutoFit/>
          </a:bodyPr>
          <a:lstStyle/>
          <a:p>
            <a:pPr algn="ctr"/>
            <a:r>
              <a:rPr lang="tr-TR" sz="4000" b="1" cap="all" spc="0" dirty="0" smtClean="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rPr>
              <a:t>TEŞEKKÜRLER</a:t>
            </a:r>
            <a:endParaRPr lang="tr-TR" sz="4000" b="1" cap="all" spc="0" dirty="0">
              <a:ln w="9000" cmpd="sng">
                <a:solidFill>
                  <a:schemeClr val="accent4">
                    <a:shade val="50000"/>
                    <a:satMod val="120000"/>
                  </a:schemeClr>
                </a:solidFill>
                <a:prstDash val="solid"/>
              </a:ln>
              <a:solidFill>
                <a:schemeClr val="tx1">
                  <a:lumMod val="95000"/>
                  <a:lumOff val="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03961881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Sözleşme Yönetim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num Şablon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Sözleşme Yönetimi</Template>
  <TotalTime>2649</TotalTime>
  <Words>5745</Words>
  <Application>Microsoft Office PowerPoint</Application>
  <PresentationFormat>Ekran Gösterisi (4:3)</PresentationFormat>
  <Paragraphs>1095</Paragraphs>
  <Slides>92</Slides>
  <Notes>20</Notes>
  <HiddenSlides>0</HiddenSlides>
  <MMClips>0</MMClips>
  <ScaleCrop>false</ScaleCrop>
  <HeadingPairs>
    <vt:vector size="4" baseType="variant">
      <vt:variant>
        <vt:lpstr>Tema</vt:lpstr>
      </vt:variant>
      <vt:variant>
        <vt:i4>3</vt:i4>
      </vt:variant>
      <vt:variant>
        <vt:lpstr>Slayt Başlıkları</vt:lpstr>
      </vt:variant>
      <vt:variant>
        <vt:i4>92</vt:i4>
      </vt:variant>
    </vt:vector>
  </HeadingPairs>
  <TitlesOfParts>
    <vt:vector size="95" baseType="lpstr">
      <vt:lpstr>Sözleşme Yönetimi</vt:lpstr>
      <vt:lpstr>1_Office Theme</vt:lpstr>
      <vt:lpstr>Sunum Şablonu</vt:lpstr>
      <vt:lpstr>PowerPoint Sunusu</vt:lpstr>
      <vt:lpstr>Proje Uygulama Deneyimimiz</vt:lpstr>
      <vt:lpstr>Uygulama Süreci</vt:lpstr>
      <vt:lpstr>PowerPoint Sunusu</vt:lpstr>
      <vt:lpstr>PowerPoint Sunusu</vt:lpstr>
      <vt:lpstr>EĞİTİM PROGRAMI İÇERİĞİ</vt:lpstr>
      <vt:lpstr>EĞİTİM PROGRAMI İÇERİĞİ</vt:lpstr>
      <vt:lpstr>Sözleşmenin Temel Bölümleri</vt:lpstr>
      <vt:lpstr>Sözleşmenin Temel Bölümleri</vt:lpstr>
      <vt:lpstr>Özel Koşullar</vt:lpstr>
      <vt:lpstr>Özel Koşullar</vt:lpstr>
      <vt:lpstr>Özel Koşullar</vt:lpstr>
      <vt:lpstr>Özel Koşullar</vt:lpstr>
      <vt:lpstr>Sözleşme Değişikliği</vt:lpstr>
      <vt:lpstr>Sözleşme Değişikliği</vt:lpstr>
      <vt:lpstr>Sözleşme Değişikliği</vt:lpstr>
      <vt:lpstr>Sözleşme Değişikliği</vt:lpstr>
      <vt:lpstr>Sözleşme Değişikliği -Bildirim Mektubu-</vt:lpstr>
      <vt:lpstr>Sözleşme Değişikliği -Bildirim Mektubu-</vt:lpstr>
      <vt:lpstr>Sözleşme Değişikliği -Bildirim Mektubu-</vt:lpstr>
      <vt:lpstr>Sözleşme Değişikliği -Zeyilname-</vt:lpstr>
      <vt:lpstr>Sözleşme Değişikliği -Zeyilname-</vt:lpstr>
      <vt:lpstr>EĞİTİM PROGRAMI İÇERİĞİ</vt:lpstr>
      <vt:lpstr>Maliyet Kavramı</vt:lpstr>
      <vt:lpstr>Uygun Maliyet Kavramı</vt:lpstr>
      <vt:lpstr>Maliyet Kavramı</vt:lpstr>
      <vt:lpstr>Maliyet Kavramı</vt:lpstr>
      <vt:lpstr>EĞİTİM PROGRAMI İÇERİĞİ</vt:lpstr>
      <vt:lpstr>Dokümantasyon</vt:lpstr>
      <vt:lpstr>Mali Ödeme Destekleyici Evraklar  </vt:lpstr>
      <vt:lpstr>Satın Alma Belgeleri</vt:lpstr>
      <vt:lpstr>Kontrol Listesi</vt:lpstr>
      <vt:lpstr>Kontrol Listesi</vt:lpstr>
      <vt:lpstr>Proje Muhasebesi ve Ödeme Süreci</vt:lpstr>
      <vt:lpstr>EĞİTİM PROGRAMI İÇERİĞİ</vt:lpstr>
      <vt:lpstr>SATIN ALMA</vt:lpstr>
      <vt:lpstr>Doğru Harcama!</vt:lpstr>
      <vt:lpstr>Hangi Harcama Usulüne Tabisiniz?</vt:lpstr>
      <vt:lpstr>PowerPoint Sunusu</vt:lpstr>
      <vt:lpstr>Temel Satın Alma Kuralları</vt:lpstr>
      <vt:lpstr>Temel Satın Alma Kuralları</vt:lpstr>
      <vt:lpstr>Temel Satın Alma Kuralları</vt:lpstr>
      <vt:lpstr>Temel Satın Alma Kuralları</vt:lpstr>
      <vt:lpstr>Temel Satın Alma Kuralları</vt:lpstr>
      <vt:lpstr>Temel Satın Alma Kuralları</vt:lpstr>
      <vt:lpstr>Temel Satın Alma Kuralları</vt:lpstr>
      <vt:lpstr>Temel Satın Alma Kuralları</vt:lpstr>
      <vt:lpstr>PowerPoint Sunusu</vt:lpstr>
      <vt:lpstr>Satın Alma Usulleri</vt:lpstr>
      <vt:lpstr>1.Doğrudan Temin Usulü</vt:lpstr>
      <vt:lpstr>2.Pazarlık Usulü</vt:lpstr>
      <vt:lpstr>2.Pazarlık Usulü</vt:lpstr>
      <vt:lpstr>3.Açık İhale Usulü</vt:lpstr>
      <vt:lpstr>3.Açık İhale Usulü</vt:lpstr>
      <vt:lpstr>Satın Almada Dikkat Edilmesi  Gereken Noktalar</vt:lpstr>
      <vt:lpstr>Satın Almada Dikkat Edilmesi  Gereken Noktalar</vt:lpstr>
      <vt:lpstr>Satın Almada Dikkat Edilmesi  Gereken Noktalar</vt:lpstr>
      <vt:lpstr>EĞİTİM PROGRAMI İÇERİĞİ</vt:lpstr>
      <vt:lpstr>PowerPoint Sunusu</vt:lpstr>
      <vt:lpstr>Raporlama </vt:lpstr>
      <vt:lpstr>Ara ve Nihai Rapor</vt:lpstr>
      <vt:lpstr>Ara ve Nihai Rapor</vt:lpstr>
      <vt:lpstr>PowerPoint Sunusu</vt:lpstr>
      <vt:lpstr>Proje Sonrası Değerlendirme Raporu</vt:lpstr>
      <vt:lpstr>EĞİTİM PROGRAMI İÇERİĞİ</vt:lpstr>
      <vt:lpstr>Tanıtım ve Görünürlük </vt:lpstr>
      <vt:lpstr>PowerPoint Sunusu</vt:lpstr>
      <vt:lpstr>EĞİTİM PROGRAMI İÇERİĞİ</vt:lpstr>
      <vt:lpstr>PowerPoint Sunusu</vt:lpstr>
      <vt:lpstr>PowerPoint Sunusu</vt:lpstr>
      <vt:lpstr>PowerPoint Sunusu</vt:lpstr>
      <vt:lpstr>PowerPoint Sunusu</vt:lpstr>
      <vt:lpstr>PowerPoint Sunusu</vt:lpstr>
      <vt:lpstr>PowerPoint Sunusu</vt:lpstr>
      <vt:lpstr>PowerPoint Sunusu</vt:lpstr>
      <vt:lpstr>DÜZELTİCİ TEDBİRLER VE SÖZLEŞME FESHİ</vt:lpstr>
      <vt:lpstr>Erken Uyarı Raporu</vt:lpstr>
      <vt:lpstr>Erken Uyarı Raporu</vt:lpstr>
      <vt:lpstr>PowerPoint Sunusu</vt:lpstr>
      <vt:lpstr>PowerPoint Sunusu</vt:lpstr>
      <vt:lpstr>PowerPoint Sunusu</vt:lpstr>
      <vt:lpstr>PowerPoint Sunusu</vt:lpstr>
      <vt:lpstr>PowerPoint Sunusu</vt:lpstr>
      <vt:lpstr>PowerPoint Sunusu</vt:lpstr>
      <vt:lpstr>PowerPoint Sunusu</vt:lpstr>
      <vt:lpstr>PowerPoint Sunusu</vt:lpstr>
      <vt:lpstr> Unutmayınız… </vt:lpstr>
      <vt:lpstr> Unutmayınız… </vt:lpstr>
      <vt:lpstr>Uygulama</vt:lpstr>
      <vt:lpstr>Uygulama</vt:lpstr>
      <vt:lpstr>Uygulama</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İzleme Birim Başkanı</dc:creator>
  <cp:lastModifiedBy>ESER TEKELİ</cp:lastModifiedBy>
  <cp:revision>113</cp:revision>
  <cp:lastPrinted>2012-03-27T15:26:25Z</cp:lastPrinted>
  <dcterms:created xsi:type="dcterms:W3CDTF">2012-04-18T11:29:27Z</dcterms:created>
  <dcterms:modified xsi:type="dcterms:W3CDTF">2013-07-02T08:33:04Z</dcterms:modified>
</cp:coreProperties>
</file>