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424" r:id="rId2"/>
    <p:sldId id="455" r:id="rId3"/>
    <p:sldId id="495" r:id="rId4"/>
    <p:sldId id="465" r:id="rId5"/>
    <p:sldId id="468" r:id="rId6"/>
    <p:sldId id="466" r:id="rId7"/>
    <p:sldId id="463" r:id="rId8"/>
    <p:sldId id="464" r:id="rId9"/>
    <p:sldId id="494" r:id="rId10"/>
    <p:sldId id="482" r:id="rId11"/>
    <p:sldId id="493" r:id="rId12"/>
    <p:sldId id="489" r:id="rId13"/>
    <p:sldId id="492" r:id="rId14"/>
    <p:sldId id="479" r:id="rId15"/>
    <p:sldId id="480" r:id="rId16"/>
    <p:sldId id="483" r:id="rId17"/>
    <p:sldId id="481" r:id="rId18"/>
    <p:sldId id="485" r:id="rId19"/>
    <p:sldId id="486" r:id="rId20"/>
    <p:sldId id="484" r:id="rId21"/>
    <p:sldId id="475" r:id="rId22"/>
    <p:sldId id="488" r:id="rId23"/>
    <p:sldId id="478" r:id="rId24"/>
  </p:sldIdLst>
  <p:sldSz cx="9144000" cy="6858000" type="screen4x3"/>
  <p:notesSz cx="6783388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Geneva" pitchFamily="-65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yşegül Turgut" initials="A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B85C"/>
    <a:srgbClr val="851401"/>
    <a:srgbClr val="A4C666"/>
    <a:srgbClr val="FF9900"/>
    <a:srgbClr val="86BE6A"/>
    <a:srgbClr val="FF8A33"/>
    <a:srgbClr val="FF6433"/>
    <a:srgbClr val="CC3300"/>
    <a:srgbClr val="FF66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2838BEF-8BB2-4498-84A7-C5851F593DF1}" styleName="Orta Stil 4 - Vurgu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4676" autoAdjust="0"/>
  </p:normalViewPr>
  <p:slideViewPr>
    <p:cSldViewPr snapToObjects="1"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FCAD7E-FF0A-4093-8561-97AFBA83FF06}" type="doc">
      <dgm:prSet loTypeId="urn:microsoft.com/office/officeart/2005/8/layout/hierarchy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965EE97-03B7-49B9-91DB-2F6F22865E67}">
      <dgm:prSet phldrT="[Metin]"/>
      <dgm:spPr/>
      <dgm:t>
        <a:bodyPr/>
        <a:lstStyle/>
        <a:p>
          <a:r>
            <a:rPr lang="tr-TR" dirty="0" smtClean="0"/>
            <a:t>Mali Destek</a:t>
          </a:r>
          <a:endParaRPr lang="tr-TR" dirty="0"/>
        </a:p>
      </dgm:t>
    </dgm:pt>
    <dgm:pt modelId="{96EA17CC-30B4-48CF-AFDD-9C5DC8F661B0}" type="parTrans" cxnId="{CCBB39EF-C955-4DEC-8A61-76650BDD81EE}">
      <dgm:prSet/>
      <dgm:spPr/>
      <dgm:t>
        <a:bodyPr/>
        <a:lstStyle/>
        <a:p>
          <a:endParaRPr lang="tr-TR"/>
        </a:p>
      </dgm:t>
    </dgm:pt>
    <dgm:pt modelId="{7FAD2915-9A6E-43CB-A63D-A2DC216EAAB1}" type="sibTrans" cxnId="{CCBB39EF-C955-4DEC-8A61-76650BDD81EE}">
      <dgm:prSet/>
      <dgm:spPr/>
      <dgm:t>
        <a:bodyPr/>
        <a:lstStyle/>
        <a:p>
          <a:endParaRPr lang="tr-TR"/>
        </a:p>
      </dgm:t>
    </dgm:pt>
    <dgm:pt modelId="{D0A00170-BB59-4AFD-A3F1-B12B54779FFE}">
      <dgm:prSet phldrT="[Metin]"/>
      <dgm:spPr/>
      <dgm:t>
        <a:bodyPr/>
        <a:lstStyle/>
        <a:p>
          <a:r>
            <a:rPr lang="tr-TR" dirty="0" smtClean="0"/>
            <a:t>Doğrudan Finansman Desteği</a:t>
          </a:r>
          <a:endParaRPr lang="tr-TR" dirty="0"/>
        </a:p>
      </dgm:t>
    </dgm:pt>
    <dgm:pt modelId="{BE11C045-B157-421F-A02A-25B37FEB4AD8}" type="parTrans" cxnId="{90486D54-672A-4847-A3C2-F55D4458AFB6}">
      <dgm:prSet/>
      <dgm:spPr/>
      <dgm:t>
        <a:bodyPr/>
        <a:lstStyle/>
        <a:p>
          <a:endParaRPr lang="tr-TR"/>
        </a:p>
      </dgm:t>
    </dgm:pt>
    <dgm:pt modelId="{4AADB281-D27E-420A-9745-FA1A79B794B1}" type="sibTrans" cxnId="{90486D54-672A-4847-A3C2-F55D4458AFB6}">
      <dgm:prSet/>
      <dgm:spPr/>
      <dgm:t>
        <a:bodyPr/>
        <a:lstStyle/>
        <a:p>
          <a:endParaRPr lang="tr-TR"/>
        </a:p>
      </dgm:t>
    </dgm:pt>
    <dgm:pt modelId="{51056147-DEF2-4A40-876D-4B22137DCC98}">
      <dgm:prSet phldrT="[Metin]"/>
      <dgm:spPr/>
      <dgm:t>
        <a:bodyPr/>
        <a:lstStyle/>
        <a:p>
          <a:r>
            <a:rPr lang="tr-TR" dirty="0" smtClean="0"/>
            <a:t>Faiz Desteği ve Faizsiz Kredi Desteği</a:t>
          </a:r>
          <a:endParaRPr lang="tr-TR" dirty="0"/>
        </a:p>
      </dgm:t>
    </dgm:pt>
    <dgm:pt modelId="{6A8B7D1D-4B03-48BA-AF6E-5A0B26FD21DB}" type="parTrans" cxnId="{9415873E-5100-4D77-A65F-CCE101317208}">
      <dgm:prSet/>
      <dgm:spPr/>
      <dgm:t>
        <a:bodyPr/>
        <a:lstStyle/>
        <a:p>
          <a:endParaRPr lang="tr-TR"/>
        </a:p>
      </dgm:t>
    </dgm:pt>
    <dgm:pt modelId="{76E35CC6-9E35-49E3-A505-EC01962B4C5A}" type="sibTrans" cxnId="{9415873E-5100-4D77-A65F-CCE101317208}">
      <dgm:prSet/>
      <dgm:spPr/>
      <dgm:t>
        <a:bodyPr/>
        <a:lstStyle/>
        <a:p>
          <a:endParaRPr lang="tr-TR"/>
        </a:p>
      </dgm:t>
    </dgm:pt>
    <dgm:pt modelId="{E7AB7E1C-0FF5-42A1-826E-C625F8E7C472}">
      <dgm:prSet phldrT="[Metin]"/>
      <dgm:spPr/>
      <dgm:t>
        <a:bodyPr/>
        <a:lstStyle/>
        <a:p>
          <a:r>
            <a:rPr lang="tr-TR" dirty="0" smtClean="0"/>
            <a:t>Teknik Destek</a:t>
          </a:r>
          <a:endParaRPr lang="tr-TR" dirty="0"/>
        </a:p>
      </dgm:t>
    </dgm:pt>
    <dgm:pt modelId="{E2344324-5392-46B1-92C3-804095948212}" type="parTrans" cxnId="{72A1BF62-ED9E-434C-8448-D2CC6221BC6A}">
      <dgm:prSet/>
      <dgm:spPr/>
      <dgm:t>
        <a:bodyPr/>
        <a:lstStyle/>
        <a:p>
          <a:endParaRPr lang="tr-TR"/>
        </a:p>
      </dgm:t>
    </dgm:pt>
    <dgm:pt modelId="{CE6C06C3-2D1F-4680-8A7D-6527EF4DBF05}" type="sibTrans" cxnId="{72A1BF62-ED9E-434C-8448-D2CC6221BC6A}">
      <dgm:prSet/>
      <dgm:spPr/>
      <dgm:t>
        <a:bodyPr/>
        <a:lstStyle/>
        <a:p>
          <a:endParaRPr lang="tr-TR"/>
        </a:p>
      </dgm:t>
    </dgm:pt>
    <dgm:pt modelId="{A0023A13-EF0D-4166-AD41-869B29A5B91A}">
      <dgm:prSet phldrT="[Metin]"/>
      <dgm:spPr/>
      <dgm:t>
        <a:bodyPr/>
        <a:lstStyle/>
        <a:p>
          <a:r>
            <a:rPr lang="tr-TR" dirty="0" smtClean="0"/>
            <a:t>Ajans Destekleri</a:t>
          </a:r>
          <a:endParaRPr lang="tr-TR" dirty="0"/>
        </a:p>
      </dgm:t>
    </dgm:pt>
    <dgm:pt modelId="{A437E584-EF2D-4ADC-9D39-CEE237D2A389}" type="sibTrans" cxnId="{24D9E920-CF96-4242-8E56-C0AE811176FA}">
      <dgm:prSet/>
      <dgm:spPr/>
      <dgm:t>
        <a:bodyPr/>
        <a:lstStyle/>
        <a:p>
          <a:endParaRPr lang="tr-TR"/>
        </a:p>
      </dgm:t>
    </dgm:pt>
    <dgm:pt modelId="{F678DCDB-7CF2-4104-8B07-ADF6380F9D4F}" type="parTrans" cxnId="{24D9E920-CF96-4242-8E56-C0AE811176FA}">
      <dgm:prSet/>
      <dgm:spPr/>
      <dgm:t>
        <a:bodyPr/>
        <a:lstStyle/>
        <a:p>
          <a:endParaRPr lang="tr-TR"/>
        </a:p>
      </dgm:t>
    </dgm:pt>
    <dgm:pt modelId="{AFE26855-9600-4B27-A29C-740DAAF37CEB}" type="pres">
      <dgm:prSet presAssocID="{25FCAD7E-FF0A-4093-8561-97AFBA83FF0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FB57B9E-B0F5-4147-868C-2D797A93EEEB}" type="pres">
      <dgm:prSet presAssocID="{A0023A13-EF0D-4166-AD41-869B29A5B91A}" presName="hierRoot1" presStyleCnt="0"/>
      <dgm:spPr/>
    </dgm:pt>
    <dgm:pt modelId="{3E829BE9-FB5F-4ACC-8C83-754A089F9B4D}" type="pres">
      <dgm:prSet presAssocID="{A0023A13-EF0D-4166-AD41-869B29A5B91A}" presName="composite" presStyleCnt="0"/>
      <dgm:spPr/>
    </dgm:pt>
    <dgm:pt modelId="{DD37295B-5CEC-46B4-9E20-C43663E16899}" type="pres">
      <dgm:prSet presAssocID="{A0023A13-EF0D-4166-AD41-869B29A5B91A}" presName="background" presStyleLbl="node0" presStyleIdx="0" presStyleCnt="1"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/>
    </dgm:pt>
    <dgm:pt modelId="{F63A25DC-9D14-4C6B-93E0-7156AF1595EC}" type="pres">
      <dgm:prSet presAssocID="{A0023A13-EF0D-4166-AD41-869B29A5B91A}" presName="text" presStyleLbl="fgAcc0" presStyleIdx="0" presStyleCnt="1" custLinFactNeighborX="-2409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BFAF88F-397D-4092-979B-C601E65AB23E}" type="pres">
      <dgm:prSet presAssocID="{A0023A13-EF0D-4166-AD41-869B29A5B91A}" presName="hierChild2" presStyleCnt="0"/>
      <dgm:spPr/>
    </dgm:pt>
    <dgm:pt modelId="{C71BC3C6-6159-489E-A506-BA2FA582F02B}" type="pres">
      <dgm:prSet presAssocID="{96EA17CC-30B4-48CF-AFDD-9C5DC8F661B0}" presName="Name10" presStyleLbl="parChTrans1D2" presStyleIdx="0" presStyleCnt="2"/>
      <dgm:spPr/>
      <dgm:t>
        <a:bodyPr/>
        <a:lstStyle/>
        <a:p>
          <a:endParaRPr lang="tr-TR"/>
        </a:p>
      </dgm:t>
    </dgm:pt>
    <dgm:pt modelId="{61748DC0-1CE3-4B18-86F2-749EBB9EA834}" type="pres">
      <dgm:prSet presAssocID="{C965EE97-03B7-49B9-91DB-2F6F22865E67}" presName="hierRoot2" presStyleCnt="0"/>
      <dgm:spPr/>
    </dgm:pt>
    <dgm:pt modelId="{F093415A-FBCF-4490-B50F-33193C3F7023}" type="pres">
      <dgm:prSet presAssocID="{C965EE97-03B7-49B9-91DB-2F6F22865E67}" presName="composite2" presStyleCnt="0"/>
      <dgm:spPr/>
    </dgm:pt>
    <dgm:pt modelId="{C4C87131-93E6-444B-B649-8075D8BCE45D}" type="pres">
      <dgm:prSet presAssocID="{C965EE97-03B7-49B9-91DB-2F6F22865E67}" presName="background2" presStyleLbl="node2" presStyleIdx="0" presStyleCnt="2"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/>
    </dgm:pt>
    <dgm:pt modelId="{558B0F7B-0503-46A1-8C20-5B74C068AFD6}" type="pres">
      <dgm:prSet presAssocID="{C965EE97-03B7-49B9-91DB-2F6F22865E67}" presName="text2" presStyleLbl="fgAcc2" presStyleIdx="0" presStyleCnt="2" custLinFactNeighborX="-9706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89AA779-F8A2-4A8A-BDBD-E61B03677CE5}" type="pres">
      <dgm:prSet presAssocID="{C965EE97-03B7-49B9-91DB-2F6F22865E67}" presName="hierChild3" presStyleCnt="0"/>
      <dgm:spPr/>
    </dgm:pt>
    <dgm:pt modelId="{44DA91E2-1561-4D76-8294-04027E16652E}" type="pres">
      <dgm:prSet presAssocID="{BE11C045-B157-421F-A02A-25B37FEB4AD8}" presName="Name17" presStyleLbl="parChTrans1D3" presStyleIdx="0" presStyleCnt="2"/>
      <dgm:spPr/>
      <dgm:t>
        <a:bodyPr/>
        <a:lstStyle/>
        <a:p>
          <a:endParaRPr lang="tr-TR"/>
        </a:p>
      </dgm:t>
    </dgm:pt>
    <dgm:pt modelId="{0EB47C9B-13EB-41A6-A014-9EB9FDA4FFEF}" type="pres">
      <dgm:prSet presAssocID="{D0A00170-BB59-4AFD-A3F1-B12B54779FFE}" presName="hierRoot3" presStyleCnt="0"/>
      <dgm:spPr/>
    </dgm:pt>
    <dgm:pt modelId="{2B4EA711-3FE0-4888-9024-6BC690E14557}" type="pres">
      <dgm:prSet presAssocID="{D0A00170-BB59-4AFD-A3F1-B12B54779FFE}" presName="composite3" presStyleCnt="0"/>
      <dgm:spPr/>
    </dgm:pt>
    <dgm:pt modelId="{E3E0E73F-E3A2-4498-9DDF-BA33C73DBEA8}" type="pres">
      <dgm:prSet presAssocID="{D0A00170-BB59-4AFD-A3F1-B12B54779FFE}" presName="background3" presStyleLbl="node3" presStyleIdx="0" presStyleCnt="2"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/>
    </dgm:pt>
    <dgm:pt modelId="{19D0733C-30D6-4802-9B24-48CA753DC50F}" type="pres">
      <dgm:prSet presAssocID="{D0A00170-BB59-4AFD-A3F1-B12B54779FFE}" presName="text3" presStyleLbl="fgAcc3" presStyleIdx="0" presStyleCnt="2" custLinFactX="-51254" custLinFactNeighborX="-100000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9AF0DF54-DC4E-4096-98B9-2650E359DC53}" type="pres">
      <dgm:prSet presAssocID="{D0A00170-BB59-4AFD-A3F1-B12B54779FFE}" presName="hierChild4" presStyleCnt="0"/>
      <dgm:spPr/>
    </dgm:pt>
    <dgm:pt modelId="{21B96FDC-4245-48C2-A6BA-F266D73687E2}" type="pres">
      <dgm:prSet presAssocID="{6A8B7D1D-4B03-48BA-AF6E-5A0B26FD21DB}" presName="Name17" presStyleLbl="parChTrans1D3" presStyleIdx="1" presStyleCnt="2"/>
      <dgm:spPr/>
      <dgm:t>
        <a:bodyPr/>
        <a:lstStyle/>
        <a:p>
          <a:endParaRPr lang="tr-TR"/>
        </a:p>
      </dgm:t>
    </dgm:pt>
    <dgm:pt modelId="{4EB07BC0-6FAD-472C-A274-F97EC9DBAE41}" type="pres">
      <dgm:prSet presAssocID="{51056147-DEF2-4A40-876D-4B22137DCC98}" presName="hierRoot3" presStyleCnt="0"/>
      <dgm:spPr/>
    </dgm:pt>
    <dgm:pt modelId="{C9B3056A-E64B-4E64-BF6A-23835378A5B1}" type="pres">
      <dgm:prSet presAssocID="{51056147-DEF2-4A40-876D-4B22137DCC98}" presName="composite3" presStyleCnt="0"/>
      <dgm:spPr/>
    </dgm:pt>
    <dgm:pt modelId="{97449EDE-FCF1-4B93-93C0-2900611081D4}" type="pres">
      <dgm:prSet presAssocID="{51056147-DEF2-4A40-876D-4B22137DCC98}" presName="background3" presStyleLbl="node3" presStyleIdx="1" presStyleCnt="2"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/>
    </dgm:pt>
    <dgm:pt modelId="{7ADE0321-5540-4708-BA64-4207954D87E0}" type="pres">
      <dgm:prSet presAssocID="{51056147-DEF2-4A40-876D-4B22137DCC98}" presName="text3" presStyleLbl="fgAcc3" presStyleIdx="1" presStyleCnt="2" custLinFactNeighborX="-3326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48CCBEB8-3CB6-4583-AC16-2DB53CB9C9A3}" type="pres">
      <dgm:prSet presAssocID="{51056147-DEF2-4A40-876D-4B22137DCC98}" presName="hierChild4" presStyleCnt="0"/>
      <dgm:spPr/>
    </dgm:pt>
    <dgm:pt modelId="{3B4D1CAC-90E6-4D28-851A-B740A39EB4E2}" type="pres">
      <dgm:prSet presAssocID="{E2344324-5392-46B1-92C3-804095948212}" presName="Name10" presStyleLbl="parChTrans1D2" presStyleIdx="1" presStyleCnt="2"/>
      <dgm:spPr/>
      <dgm:t>
        <a:bodyPr/>
        <a:lstStyle/>
        <a:p>
          <a:endParaRPr lang="tr-TR"/>
        </a:p>
      </dgm:t>
    </dgm:pt>
    <dgm:pt modelId="{B980708E-1022-4599-80C9-BC392A909FDC}" type="pres">
      <dgm:prSet presAssocID="{E7AB7E1C-0FF5-42A1-826E-C625F8E7C472}" presName="hierRoot2" presStyleCnt="0"/>
      <dgm:spPr/>
    </dgm:pt>
    <dgm:pt modelId="{9407F66E-932B-44B2-95BA-458FEF8357B2}" type="pres">
      <dgm:prSet presAssocID="{E7AB7E1C-0FF5-42A1-826E-C625F8E7C472}" presName="composite2" presStyleCnt="0"/>
      <dgm:spPr/>
    </dgm:pt>
    <dgm:pt modelId="{A826ACF3-0E38-454C-8010-2D8E3303A049}" type="pres">
      <dgm:prSet presAssocID="{E7AB7E1C-0FF5-42A1-826E-C625F8E7C472}" presName="background2" presStyleLbl="node2" presStyleIdx="1" presStyleCnt="2">
        <dgm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dgm:style>
      </dgm:prSet>
      <dgm:spPr/>
    </dgm:pt>
    <dgm:pt modelId="{748D6E24-49A6-4CC3-833B-95F856BDB4C8}" type="pres">
      <dgm:prSet presAssocID="{E7AB7E1C-0FF5-42A1-826E-C625F8E7C472}" presName="text2" presStyleLbl="fgAcc2" presStyleIdx="1" presStyleCnt="2" custLinFactNeighborX="6958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1C68438-A852-4E20-934F-362D082563AC}" type="pres">
      <dgm:prSet presAssocID="{E7AB7E1C-0FF5-42A1-826E-C625F8E7C472}" presName="hierChild3" presStyleCnt="0"/>
      <dgm:spPr/>
    </dgm:pt>
  </dgm:ptLst>
  <dgm:cxnLst>
    <dgm:cxn modelId="{4694F78A-1758-4BDC-9732-DF61942F4972}" type="presOf" srcId="{E2344324-5392-46B1-92C3-804095948212}" destId="{3B4D1CAC-90E6-4D28-851A-B740A39EB4E2}" srcOrd="0" destOrd="0" presId="urn:microsoft.com/office/officeart/2005/8/layout/hierarchy1"/>
    <dgm:cxn modelId="{CCBB39EF-C955-4DEC-8A61-76650BDD81EE}" srcId="{A0023A13-EF0D-4166-AD41-869B29A5B91A}" destId="{C965EE97-03B7-49B9-91DB-2F6F22865E67}" srcOrd="0" destOrd="0" parTransId="{96EA17CC-30B4-48CF-AFDD-9C5DC8F661B0}" sibTransId="{7FAD2915-9A6E-43CB-A63D-A2DC216EAAB1}"/>
    <dgm:cxn modelId="{259D70B8-94DD-4F35-B734-ED94A4BE36BB}" type="presOf" srcId="{BE11C045-B157-421F-A02A-25B37FEB4AD8}" destId="{44DA91E2-1561-4D76-8294-04027E16652E}" srcOrd="0" destOrd="0" presId="urn:microsoft.com/office/officeart/2005/8/layout/hierarchy1"/>
    <dgm:cxn modelId="{6522D7AB-AB25-4F57-9402-8AB665C4675D}" type="presOf" srcId="{C965EE97-03B7-49B9-91DB-2F6F22865E67}" destId="{558B0F7B-0503-46A1-8C20-5B74C068AFD6}" srcOrd="0" destOrd="0" presId="urn:microsoft.com/office/officeart/2005/8/layout/hierarchy1"/>
    <dgm:cxn modelId="{0E53E03A-C70D-401C-9370-552A5D50F58F}" type="presOf" srcId="{96EA17CC-30B4-48CF-AFDD-9C5DC8F661B0}" destId="{C71BC3C6-6159-489E-A506-BA2FA582F02B}" srcOrd="0" destOrd="0" presId="urn:microsoft.com/office/officeart/2005/8/layout/hierarchy1"/>
    <dgm:cxn modelId="{8399FFFF-485C-4EE1-A18F-C37296D6321E}" type="presOf" srcId="{25FCAD7E-FF0A-4093-8561-97AFBA83FF06}" destId="{AFE26855-9600-4B27-A29C-740DAAF37CEB}" srcOrd="0" destOrd="0" presId="urn:microsoft.com/office/officeart/2005/8/layout/hierarchy1"/>
    <dgm:cxn modelId="{AAFCAC93-746D-43D4-86E5-6BBC5B4D7C89}" type="presOf" srcId="{E7AB7E1C-0FF5-42A1-826E-C625F8E7C472}" destId="{748D6E24-49A6-4CC3-833B-95F856BDB4C8}" srcOrd="0" destOrd="0" presId="urn:microsoft.com/office/officeart/2005/8/layout/hierarchy1"/>
    <dgm:cxn modelId="{24D9E920-CF96-4242-8E56-C0AE811176FA}" srcId="{25FCAD7E-FF0A-4093-8561-97AFBA83FF06}" destId="{A0023A13-EF0D-4166-AD41-869B29A5B91A}" srcOrd="0" destOrd="0" parTransId="{F678DCDB-7CF2-4104-8B07-ADF6380F9D4F}" sibTransId="{A437E584-EF2D-4ADC-9D39-CEE237D2A389}"/>
    <dgm:cxn modelId="{72A1BF62-ED9E-434C-8448-D2CC6221BC6A}" srcId="{A0023A13-EF0D-4166-AD41-869B29A5B91A}" destId="{E7AB7E1C-0FF5-42A1-826E-C625F8E7C472}" srcOrd="1" destOrd="0" parTransId="{E2344324-5392-46B1-92C3-804095948212}" sibTransId="{CE6C06C3-2D1F-4680-8A7D-6527EF4DBF05}"/>
    <dgm:cxn modelId="{90486D54-672A-4847-A3C2-F55D4458AFB6}" srcId="{C965EE97-03B7-49B9-91DB-2F6F22865E67}" destId="{D0A00170-BB59-4AFD-A3F1-B12B54779FFE}" srcOrd="0" destOrd="0" parTransId="{BE11C045-B157-421F-A02A-25B37FEB4AD8}" sibTransId="{4AADB281-D27E-420A-9745-FA1A79B794B1}"/>
    <dgm:cxn modelId="{D999BFAE-4D48-4DB3-9327-B1CDD909711E}" type="presOf" srcId="{6A8B7D1D-4B03-48BA-AF6E-5A0B26FD21DB}" destId="{21B96FDC-4245-48C2-A6BA-F266D73687E2}" srcOrd="0" destOrd="0" presId="urn:microsoft.com/office/officeart/2005/8/layout/hierarchy1"/>
    <dgm:cxn modelId="{9D5F586F-D11E-4080-A881-D2DCA06A4BC1}" type="presOf" srcId="{D0A00170-BB59-4AFD-A3F1-B12B54779FFE}" destId="{19D0733C-30D6-4802-9B24-48CA753DC50F}" srcOrd="0" destOrd="0" presId="urn:microsoft.com/office/officeart/2005/8/layout/hierarchy1"/>
    <dgm:cxn modelId="{A0D44DA2-3490-4216-BA9D-34012A77B686}" type="presOf" srcId="{51056147-DEF2-4A40-876D-4B22137DCC98}" destId="{7ADE0321-5540-4708-BA64-4207954D87E0}" srcOrd="0" destOrd="0" presId="urn:microsoft.com/office/officeart/2005/8/layout/hierarchy1"/>
    <dgm:cxn modelId="{CA614B26-7007-4323-BD56-D7B95C6CB325}" type="presOf" srcId="{A0023A13-EF0D-4166-AD41-869B29A5B91A}" destId="{F63A25DC-9D14-4C6B-93E0-7156AF1595EC}" srcOrd="0" destOrd="0" presId="urn:microsoft.com/office/officeart/2005/8/layout/hierarchy1"/>
    <dgm:cxn modelId="{9415873E-5100-4D77-A65F-CCE101317208}" srcId="{C965EE97-03B7-49B9-91DB-2F6F22865E67}" destId="{51056147-DEF2-4A40-876D-4B22137DCC98}" srcOrd="1" destOrd="0" parTransId="{6A8B7D1D-4B03-48BA-AF6E-5A0B26FD21DB}" sibTransId="{76E35CC6-9E35-49E3-A505-EC01962B4C5A}"/>
    <dgm:cxn modelId="{FE97114E-32E4-42EF-86E3-A79322756CA8}" type="presParOf" srcId="{AFE26855-9600-4B27-A29C-740DAAF37CEB}" destId="{CFB57B9E-B0F5-4147-868C-2D797A93EEEB}" srcOrd="0" destOrd="0" presId="urn:microsoft.com/office/officeart/2005/8/layout/hierarchy1"/>
    <dgm:cxn modelId="{20EDF278-E9AB-46B1-BC67-FDA59BC63BDA}" type="presParOf" srcId="{CFB57B9E-B0F5-4147-868C-2D797A93EEEB}" destId="{3E829BE9-FB5F-4ACC-8C83-754A089F9B4D}" srcOrd="0" destOrd="0" presId="urn:microsoft.com/office/officeart/2005/8/layout/hierarchy1"/>
    <dgm:cxn modelId="{573118B1-70A4-4F56-8386-76C7AD4AC44F}" type="presParOf" srcId="{3E829BE9-FB5F-4ACC-8C83-754A089F9B4D}" destId="{DD37295B-5CEC-46B4-9E20-C43663E16899}" srcOrd="0" destOrd="0" presId="urn:microsoft.com/office/officeart/2005/8/layout/hierarchy1"/>
    <dgm:cxn modelId="{2E565862-B04B-4A99-A3DF-4C8CD45C87A2}" type="presParOf" srcId="{3E829BE9-FB5F-4ACC-8C83-754A089F9B4D}" destId="{F63A25DC-9D14-4C6B-93E0-7156AF1595EC}" srcOrd="1" destOrd="0" presId="urn:microsoft.com/office/officeart/2005/8/layout/hierarchy1"/>
    <dgm:cxn modelId="{B4FC25BF-41E5-4D3F-B930-5D15BBB0A829}" type="presParOf" srcId="{CFB57B9E-B0F5-4147-868C-2D797A93EEEB}" destId="{3BFAF88F-397D-4092-979B-C601E65AB23E}" srcOrd="1" destOrd="0" presId="urn:microsoft.com/office/officeart/2005/8/layout/hierarchy1"/>
    <dgm:cxn modelId="{AA36919D-3FC8-49DF-A0D6-76C62DFAEAD7}" type="presParOf" srcId="{3BFAF88F-397D-4092-979B-C601E65AB23E}" destId="{C71BC3C6-6159-489E-A506-BA2FA582F02B}" srcOrd="0" destOrd="0" presId="urn:microsoft.com/office/officeart/2005/8/layout/hierarchy1"/>
    <dgm:cxn modelId="{77A9B91F-6B91-438A-BD52-1B9C933669BB}" type="presParOf" srcId="{3BFAF88F-397D-4092-979B-C601E65AB23E}" destId="{61748DC0-1CE3-4B18-86F2-749EBB9EA834}" srcOrd="1" destOrd="0" presId="urn:microsoft.com/office/officeart/2005/8/layout/hierarchy1"/>
    <dgm:cxn modelId="{34C29EDF-6AF8-4C15-B5C9-1C7162621962}" type="presParOf" srcId="{61748DC0-1CE3-4B18-86F2-749EBB9EA834}" destId="{F093415A-FBCF-4490-B50F-33193C3F7023}" srcOrd="0" destOrd="0" presId="urn:microsoft.com/office/officeart/2005/8/layout/hierarchy1"/>
    <dgm:cxn modelId="{8AC3ABC7-EFD5-486A-9931-794922E6A228}" type="presParOf" srcId="{F093415A-FBCF-4490-B50F-33193C3F7023}" destId="{C4C87131-93E6-444B-B649-8075D8BCE45D}" srcOrd="0" destOrd="0" presId="urn:microsoft.com/office/officeart/2005/8/layout/hierarchy1"/>
    <dgm:cxn modelId="{EE4E20C4-B3D4-45B4-85A1-AFCBFD8295A9}" type="presParOf" srcId="{F093415A-FBCF-4490-B50F-33193C3F7023}" destId="{558B0F7B-0503-46A1-8C20-5B74C068AFD6}" srcOrd="1" destOrd="0" presId="urn:microsoft.com/office/officeart/2005/8/layout/hierarchy1"/>
    <dgm:cxn modelId="{FD06F141-6399-4E7C-AB7B-B1830BF9430F}" type="presParOf" srcId="{61748DC0-1CE3-4B18-86F2-749EBB9EA834}" destId="{989AA779-F8A2-4A8A-BDBD-E61B03677CE5}" srcOrd="1" destOrd="0" presId="urn:microsoft.com/office/officeart/2005/8/layout/hierarchy1"/>
    <dgm:cxn modelId="{10746C1E-92FE-41C8-A204-9FA6B046C515}" type="presParOf" srcId="{989AA779-F8A2-4A8A-BDBD-E61B03677CE5}" destId="{44DA91E2-1561-4D76-8294-04027E16652E}" srcOrd="0" destOrd="0" presId="urn:microsoft.com/office/officeart/2005/8/layout/hierarchy1"/>
    <dgm:cxn modelId="{ECBADBB5-924C-4F89-BDA8-5B23275622F3}" type="presParOf" srcId="{989AA779-F8A2-4A8A-BDBD-E61B03677CE5}" destId="{0EB47C9B-13EB-41A6-A014-9EB9FDA4FFEF}" srcOrd="1" destOrd="0" presId="urn:microsoft.com/office/officeart/2005/8/layout/hierarchy1"/>
    <dgm:cxn modelId="{47335432-24CC-4C6D-9AC5-C31717D029F7}" type="presParOf" srcId="{0EB47C9B-13EB-41A6-A014-9EB9FDA4FFEF}" destId="{2B4EA711-3FE0-4888-9024-6BC690E14557}" srcOrd="0" destOrd="0" presId="urn:microsoft.com/office/officeart/2005/8/layout/hierarchy1"/>
    <dgm:cxn modelId="{FDF8352D-5CEF-4FC4-9C8E-7F3782A38C77}" type="presParOf" srcId="{2B4EA711-3FE0-4888-9024-6BC690E14557}" destId="{E3E0E73F-E3A2-4498-9DDF-BA33C73DBEA8}" srcOrd="0" destOrd="0" presId="urn:microsoft.com/office/officeart/2005/8/layout/hierarchy1"/>
    <dgm:cxn modelId="{DB02AB98-D180-467B-A821-66039D7DAF17}" type="presParOf" srcId="{2B4EA711-3FE0-4888-9024-6BC690E14557}" destId="{19D0733C-30D6-4802-9B24-48CA753DC50F}" srcOrd="1" destOrd="0" presId="urn:microsoft.com/office/officeart/2005/8/layout/hierarchy1"/>
    <dgm:cxn modelId="{4180EC12-07D2-4EAF-91C8-968A0C7FC202}" type="presParOf" srcId="{0EB47C9B-13EB-41A6-A014-9EB9FDA4FFEF}" destId="{9AF0DF54-DC4E-4096-98B9-2650E359DC53}" srcOrd="1" destOrd="0" presId="urn:microsoft.com/office/officeart/2005/8/layout/hierarchy1"/>
    <dgm:cxn modelId="{7E3CBB6C-6D91-4A3C-B637-83AC400423D9}" type="presParOf" srcId="{989AA779-F8A2-4A8A-BDBD-E61B03677CE5}" destId="{21B96FDC-4245-48C2-A6BA-F266D73687E2}" srcOrd="2" destOrd="0" presId="urn:microsoft.com/office/officeart/2005/8/layout/hierarchy1"/>
    <dgm:cxn modelId="{636D04B5-1342-434A-BE40-AB6F3EEDD9D7}" type="presParOf" srcId="{989AA779-F8A2-4A8A-BDBD-E61B03677CE5}" destId="{4EB07BC0-6FAD-472C-A274-F97EC9DBAE41}" srcOrd="3" destOrd="0" presId="urn:microsoft.com/office/officeart/2005/8/layout/hierarchy1"/>
    <dgm:cxn modelId="{40A424EA-9069-4438-A986-E7B34FD146E0}" type="presParOf" srcId="{4EB07BC0-6FAD-472C-A274-F97EC9DBAE41}" destId="{C9B3056A-E64B-4E64-BF6A-23835378A5B1}" srcOrd="0" destOrd="0" presId="urn:microsoft.com/office/officeart/2005/8/layout/hierarchy1"/>
    <dgm:cxn modelId="{BE0CF0D5-F762-4C86-A6C5-C86A2EA126C6}" type="presParOf" srcId="{C9B3056A-E64B-4E64-BF6A-23835378A5B1}" destId="{97449EDE-FCF1-4B93-93C0-2900611081D4}" srcOrd="0" destOrd="0" presId="urn:microsoft.com/office/officeart/2005/8/layout/hierarchy1"/>
    <dgm:cxn modelId="{7C3EB606-2733-4E24-A91A-2326E005D01C}" type="presParOf" srcId="{C9B3056A-E64B-4E64-BF6A-23835378A5B1}" destId="{7ADE0321-5540-4708-BA64-4207954D87E0}" srcOrd="1" destOrd="0" presId="urn:microsoft.com/office/officeart/2005/8/layout/hierarchy1"/>
    <dgm:cxn modelId="{DD3000B2-7083-4E65-A4CF-D44D1C4656E1}" type="presParOf" srcId="{4EB07BC0-6FAD-472C-A274-F97EC9DBAE41}" destId="{48CCBEB8-3CB6-4583-AC16-2DB53CB9C9A3}" srcOrd="1" destOrd="0" presId="urn:microsoft.com/office/officeart/2005/8/layout/hierarchy1"/>
    <dgm:cxn modelId="{515645AA-4CCF-4C3F-94C0-A7FD4EB6D8CD}" type="presParOf" srcId="{3BFAF88F-397D-4092-979B-C601E65AB23E}" destId="{3B4D1CAC-90E6-4D28-851A-B740A39EB4E2}" srcOrd="2" destOrd="0" presId="urn:microsoft.com/office/officeart/2005/8/layout/hierarchy1"/>
    <dgm:cxn modelId="{A8DD2281-1EE4-4756-BBBA-4154791A195D}" type="presParOf" srcId="{3BFAF88F-397D-4092-979B-C601E65AB23E}" destId="{B980708E-1022-4599-80C9-BC392A909FDC}" srcOrd="3" destOrd="0" presId="urn:microsoft.com/office/officeart/2005/8/layout/hierarchy1"/>
    <dgm:cxn modelId="{60C53023-4710-4B5D-ABEB-EF05F4B5418C}" type="presParOf" srcId="{B980708E-1022-4599-80C9-BC392A909FDC}" destId="{9407F66E-932B-44B2-95BA-458FEF8357B2}" srcOrd="0" destOrd="0" presId="urn:microsoft.com/office/officeart/2005/8/layout/hierarchy1"/>
    <dgm:cxn modelId="{335C3B6C-AEE7-4010-8F9D-9827AA24CAC3}" type="presParOf" srcId="{9407F66E-932B-44B2-95BA-458FEF8357B2}" destId="{A826ACF3-0E38-454C-8010-2D8E3303A049}" srcOrd="0" destOrd="0" presId="urn:microsoft.com/office/officeart/2005/8/layout/hierarchy1"/>
    <dgm:cxn modelId="{52CD2530-92A1-4064-89FF-38192B2C7A4B}" type="presParOf" srcId="{9407F66E-932B-44B2-95BA-458FEF8357B2}" destId="{748D6E24-49A6-4CC3-833B-95F856BDB4C8}" srcOrd="1" destOrd="0" presId="urn:microsoft.com/office/officeart/2005/8/layout/hierarchy1"/>
    <dgm:cxn modelId="{DBD22ED3-3FB0-40D0-848E-33EF41084B3B}" type="presParOf" srcId="{B980708E-1022-4599-80C9-BC392A909FDC}" destId="{71C68438-A852-4E20-934F-362D082563A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321490-2F99-4B86-ADEB-D19E69F233E1}" type="doc">
      <dgm:prSet loTypeId="urn:microsoft.com/office/officeart/2009/3/layout/Pi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3E6EE8F-84EA-4D70-8434-7269F8CB3186}">
      <dgm:prSet phldrT="[Metin]" custT="1"/>
      <dgm:spPr/>
      <dgm:t>
        <a:bodyPr/>
        <a:lstStyle/>
        <a:p>
          <a:pPr>
            <a:spcAft>
              <a:spcPts val="0"/>
            </a:spcAft>
          </a:pPr>
          <a:r>
            <a:rPr lang="tr-T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Proje süresi:</a:t>
          </a:r>
          <a:endParaRPr lang="tr-TR" sz="2400" b="1" dirty="0">
            <a:solidFill>
              <a:schemeClr val="tx1">
                <a:lumMod val="65000"/>
                <a:lumOff val="35000"/>
              </a:schemeClr>
            </a:solidFill>
            <a:latin typeface="Candara" pitchFamily="34" charset="0"/>
          </a:endParaRPr>
        </a:p>
      </dgm:t>
    </dgm:pt>
    <dgm:pt modelId="{43BAA0E8-B6C2-4110-B470-3D5C8BF28069}" type="sibTrans" cxnId="{C37F92A2-B8A9-4E31-94F4-19657586B65D}">
      <dgm:prSet/>
      <dgm:spPr/>
      <dgm:t>
        <a:bodyPr/>
        <a:lstStyle/>
        <a:p>
          <a:endParaRPr lang="tr-TR"/>
        </a:p>
      </dgm:t>
    </dgm:pt>
    <dgm:pt modelId="{B278E6FA-1589-4483-96ED-980B654661A3}" type="parTrans" cxnId="{C37F92A2-B8A9-4E31-94F4-19657586B65D}">
      <dgm:prSet/>
      <dgm:spPr/>
      <dgm:t>
        <a:bodyPr/>
        <a:lstStyle/>
        <a:p>
          <a:endParaRPr lang="tr-TR"/>
        </a:p>
      </dgm:t>
    </dgm:pt>
    <dgm:pt modelId="{6DC2C0D4-5A23-4DF6-B2B8-9F61F3D7F693}">
      <dgm:prSet phldrT="[Metin]" custT="1"/>
      <dgm:spPr/>
      <dgm:t>
        <a:bodyPr/>
        <a:lstStyle/>
        <a:p>
          <a:pPr>
            <a:spcAft>
              <a:spcPts val="0"/>
            </a:spcAft>
          </a:pPr>
          <a:r>
            <a:rPr lang="tr-T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Program Bütçesi: </a:t>
          </a:r>
          <a:r>
            <a:rPr lang="tr-TR" sz="2800" b="0" dirty="0" smtClean="0">
              <a:latin typeface="Candara" pitchFamily="34" charset="0"/>
            </a:rPr>
            <a:t>750.000.000 TL</a:t>
          </a:r>
          <a:endParaRPr lang="tr-TR" sz="2800" dirty="0">
            <a:latin typeface="Candara" pitchFamily="34" charset="0"/>
          </a:endParaRPr>
        </a:p>
      </dgm:t>
    </dgm:pt>
    <dgm:pt modelId="{C5A3C5C5-A357-450C-8842-8CEA4BF315A5}" type="sibTrans" cxnId="{C9966CC6-674A-40FF-B4EA-01E457047A84}">
      <dgm:prSet/>
      <dgm:spPr/>
      <dgm:t>
        <a:bodyPr/>
        <a:lstStyle/>
        <a:p>
          <a:endParaRPr lang="tr-TR"/>
        </a:p>
      </dgm:t>
    </dgm:pt>
    <dgm:pt modelId="{FFDFB17B-EDCB-46B8-8AB1-C65FD64F32AB}" type="parTrans" cxnId="{C9966CC6-674A-40FF-B4EA-01E457047A84}">
      <dgm:prSet/>
      <dgm:spPr/>
      <dgm:t>
        <a:bodyPr/>
        <a:lstStyle/>
        <a:p>
          <a:endParaRPr lang="tr-TR"/>
        </a:p>
      </dgm:t>
    </dgm:pt>
    <dgm:pt modelId="{04559381-5B4A-4C8E-9B35-C201F04EFE80}">
      <dgm:prSet phldrT="[Metin]" custT="1"/>
      <dgm:spPr/>
      <dgm:t>
        <a:bodyPr/>
        <a:lstStyle/>
        <a:p>
          <a:pPr algn="l">
            <a:spcAft>
              <a:spcPts val="0"/>
            </a:spcAft>
          </a:pPr>
          <a:r>
            <a:rPr lang="tr-T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Uygun Başvuru Sahipleri:</a:t>
          </a:r>
        </a:p>
        <a:p>
          <a:pPr algn="l">
            <a:spcAft>
              <a:spcPts val="588"/>
            </a:spcAft>
          </a:pPr>
          <a:endParaRPr lang="tr-TR" sz="1400" b="0" dirty="0" smtClean="0">
            <a:solidFill>
              <a:schemeClr val="tx1"/>
            </a:solidFill>
            <a:latin typeface="Candara" pitchFamily="34" charset="0"/>
          </a:endParaRPr>
        </a:p>
        <a:p>
          <a:pPr algn="l">
            <a:spcAft>
              <a:spcPts val="588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Yerel yönetimler</a:t>
          </a:r>
        </a:p>
        <a:p>
          <a:pPr algn="l">
            <a:spcAft>
              <a:spcPts val="588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Üniversiteler </a:t>
          </a:r>
        </a:p>
        <a:p>
          <a:pPr algn="l">
            <a:spcAft>
              <a:spcPts val="588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Diğer kamu kurum ve kuruluşları</a:t>
          </a:r>
          <a:endParaRPr lang="tr-TR" sz="1400" b="0" dirty="0">
            <a:solidFill>
              <a:schemeClr val="tx1"/>
            </a:solidFill>
            <a:latin typeface="Candara" pitchFamily="34" charset="0"/>
          </a:endParaRPr>
        </a:p>
      </dgm:t>
    </dgm:pt>
    <dgm:pt modelId="{0E5501C5-1AAB-4D1F-82A5-188088C08D86}" type="sibTrans" cxnId="{AE853356-5CE4-4E24-B752-BF8531446AC0}">
      <dgm:prSet/>
      <dgm:spPr/>
      <dgm:t>
        <a:bodyPr/>
        <a:lstStyle/>
        <a:p>
          <a:endParaRPr lang="tr-TR"/>
        </a:p>
      </dgm:t>
    </dgm:pt>
    <dgm:pt modelId="{2BB84571-97F7-43C8-B3C0-7AAD1E44E456}" type="parTrans" cxnId="{AE853356-5CE4-4E24-B752-BF8531446AC0}">
      <dgm:prSet/>
      <dgm:spPr/>
      <dgm:t>
        <a:bodyPr/>
        <a:lstStyle/>
        <a:p>
          <a:endParaRPr lang="tr-TR"/>
        </a:p>
      </dgm:t>
    </dgm:pt>
    <dgm:pt modelId="{82D67253-441D-4D07-8649-8DECE6D62544}">
      <dgm:prSet phldrT="[Metin]"/>
      <dgm:spPr/>
      <dgm:t>
        <a:bodyPr/>
        <a:lstStyle/>
        <a:p>
          <a:r>
            <a:rPr lang="tr-TR" dirty="0" smtClean="0">
              <a:solidFill>
                <a:schemeClr val="bg1"/>
              </a:solidFill>
            </a:rPr>
            <a:t>l</a:t>
          </a:r>
          <a:endParaRPr lang="tr-TR" dirty="0">
            <a:solidFill>
              <a:schemeClr val="bg1"/>
            </a:solidFill>
          </a:endParaRPr>
        </a:p>
      </dgm:t>
    </dgm:pt>
    <dgm:pt modelId="{C0AF26BA-A2B2-49B1-A74F-D88FCDFE541E}" type="sibTrans" cxnId="{38E35D84-FAEB-4F52-88DF-589B6E88228B}">
      <dgm:prSet/>
      <dgm:spPr/>
      <dgm:t>
        <a:bodyPr/>
        <a:lstStyle/>
        <a:p>
          <a:endParaRPr lang="tr-TR"/>
        </a:p>
      </dgm:t>
    </dgm:pt>
    <dgm:pt modelId="{AB4E9EE9-12D4-40DB-9351-72041033EDB9}" type="parTrans" cxnId="{38E35D84-FAEB-4F52-88DF-589B6E88228B}">
      <dgm:prSet/>
      <dgm:spPr/>
      <dgm:t>
        <a:bodyPr/>
        <a:lstStyle/>
        <a:p>
          <a:endParaRPr lang="tr-TR"/>
        </a:p>
      </dgm:t>
    </dgm:pt>
    <dgm:pt modelId="{AC9EF924-3EC2-4923-BF8A-BBC79C290BD5}">
      <dgm:prSet phldrT="[Metin]"/>
      <dgm:spPr/>
      <dgm:t>
        <a:bodyPr/>
        <a:lstStyle/>
        <a:p>
          <a:r>
            <a:rPr lang="tr-TR" dirty="0" smtClean="0">
              <a:solidFill>
                <a:schemeClr val="bg1"/>
              </a:solidFill>
            </a:rPr>
            <a:t>l</a:t>
          </a:r>
          <a:endParaRPr lang="tr-TR" dirty="0">
            <a:solidFill>
              <a:schemeClr val="bg1"/>
            </a:solidFill>
          </a:endParaRPr>
        </a:p>
      </dgm:t>
    </dgm:pt>
    <dgm:pt modelId="{F016FF2A-9925-4FC6-B2F7-BAA51CF7D381}" type="sibTrans" cxnId="{04F41957-46C6-443C-9FEC-D5B10FCD1173}">
      <dgm:prSet/>
      <dgm:spPr/>
      <dgm:t>
        <a:bodyPr/>
        <a:lstStyle/>
        <a:p>
          <a:endParaRPr lang="tr-TR"/>
        </a:p>
      </dgm:t>
    </dgm:pt>
    <dgm:pt modelId="{AE5FC174-A5DF-45EF-9394-3ABE1C77DAB1}" type="parTrans" cxnId="{04F41957-46C6-443C-9FEC-D5B10FCD1173}">
      <dgm:prSet/>
      <dgm:spPr/>
      <dgm:t>
        <a:bodyPr/>
        <a:lstStyle/>
        <a:p>
          <a:endParaRPr lang="tr-TR"/>
        </a:p>
      </dgm:t>
    </dgm:pt>
    <dgm:pt modelId="{6BA25CE7-B82E-44E2-860D-D4B6D64EAD6D}">
      <dgm:prSet phldrT="[Metin]"/>
      <dgm:spPr>
        <a:solidFill>
          <a:schemeClr val="bg1"/>
        </a:solidFill>
      </dgm:spPr>
      <dgm:t>
        <a:bodyPr/>
        <a:lstStyle/>
        <a:p>
          <a:r>
            <a:rPr lang="tr-TR" dirty="0" smtClean="0">
              <a:solidFill>
                <a:schemeClr val="bg1"/>
              </a:solidFill>
            </a:rPr>
            <a:t>l</a:t>
          </a:r>
          <a:endParaRPr lang="tr-TR" dirty="0">
            <a:solidFill>
              <a:schemeClr val="bg1"/>
            </a:solidFill>
          </a:endParaRPr>
        </a:p>
      </dgm:t>
    </dgm:pt>
    <dgm:pt modelId="{88AE9CF1-DB81-4C2E-A808-6AF7C1C13586}" type="sibTrans" cxnId="{D834E892-F70A-487B-95A8-0FFAD606526C}">
      <dgm:prSet/>
      <dgm:spPr/>
      <dgm:t>
        <a:bodyPr/>
        <a:lstStyle/>
        <a:p>
          <a:endParaRPr lang="tr-TR"/>
        </a:p>
      </dgm:t>
    </dgm:pt>
    <dgm:pt modelId="{A96A85BD-EE02-4EAA-AD05-21F0371F69A8}" type="parTrans" cxnId="{D834E892-F70A-487B-95A8-0FFAD606526C}">
      <dgm:prSet/>
      <dgm:spPr/>
      <dgm:t>
        <a:bodyPr/>
        <a:lstStyle/>
        <a:p>
          <a:endParaRPr lang="tr-TR"/>
        </a:p>
      </dgm:t>
    </dgm:pt>
    <dgm:pt modelId="{EB700CBA-5C1F-496F-AA24-143833E841CE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tr-TR" sz="2400" dirty="0" smtClean="0">
              <a:latin typeface="Candara" pitchFamily="34" charset="0"/>
            </a:rPr>
            <a:t>Azami süre:</a:t>
          </a:r>
        </a:p>
      </dgm:t>
    </dgm:pt>
    <dgm:pt modelId="{03C771C4-5826-4163-B63D-ADF0DCF66B01}" type="parTrans" cxnId="{F16DA093-636B-45CC-A1D5-70C3B0E09980}">
      <dgm:prSet/>
      <dgm:spPr/>
      <dgm:t>
        <a:bodyPr/>
        <a:lstStyle/>
        <a:p>
          <a:endParaRPr lang="tr-TR"/>
        </a:p>
      </dgm:t>
    </dgm:pt>
    <dgm:pt modelId="{E2168F7B-DF47-4738-BFB3-D91C02823A11}" type="sibTrans" cxnId="{F16DA093-636B-45CC-A1D5-70C3B0E09980}">
      <dgm:prSet/>
      <dgm:spPr/>
      <dgm:t>
        <a:bodyPr/>
        <a:lstStyle/>
        <a:p>
          <a:endParaRPr lang="tr-TR"/>
        </a:p>
      </dgm:t>
    </dgm:pt>
    <dgm:pt modelId="{91F379B1-2436-42FF-868A-EE35FECDC566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tr-TR" sz="2400" dirty="0" smtClean="0">
              <a:latin typeface="Candara" pitchFamily="34" charset="0"/>
            </a:rPr>
            <a:t>3 ay</a:t>
          </a:r>
          <a:endParaRPr lang="tr-TR" sz="2400" dirty="0">
            <a:latin typeface="Candara" pitchFamily="34" charset="0"/>
          </a:endParaRPr>
        </a:p>
      </dgm:t>
    </dgm:pt>
    <dgm:pt modelId="{ECA28B65-D631-4496-81CD-0C557726BE4F}" type="parTrans" cxnId="{7B593173-CDC2-4A36-80A0-F775730742E0}">
      <dgm:prSet/>
      <dgm:spPr/>
      <dgm:t>
        <a:bodyPr/>
        <a:lstStyle/>
        <a:p>
          <a:endParaRPr lang="tr-TR"/>
        </a:p>
      </dgm:t>
    </dgm:pt>
    <dgm:pt modelId="{78388F5F-A61B-4318-83DD-986295C2DA25}" type="sibTrans" cxnId="{7B593173-CDC2-4A36-80A0-F775730742E0}">
      <dgm:prSet/>
      <dgm:spPr/>
      <dgm:t>
        <a:bodyPr/>
        <a:lstStyle/>
        <a:p>
          <a:endParaRPr lang="tr-TR"/>
        </a:p>
      </dgm:t>
    </dgm:pt>
    <dgm:pt modelId="{281EA354-C39B-4CB2-85E3-1C72B62087C6}">
      <dgm:prSet custT="1"/>
      <dgm:spPr/>
      <dgm:t>
        <a:bodyPr/>
        <a:lstStyle/>
        <a:p>
          <a:pPr>
            <a:spcAft>
              <a:spcPts val="0"/>
            </a:spcAft>
          </a:pPr>
          <a:endParaRPr lang="tr-TR" sz="2400" b="0" dirty="0" smtClean="0">
            <a:solidFill>
              <a:schemeClr val="tx2"/>
            </a:solidFill>
            <a:latin typeface="Candara" pitchFamily="34" charset="0"/>
          </a:endParaRPr>
        </a:p>
      </dgm:t>
    </dgm:pt>
    <dgm:pt modelId="{874CE59F-1EE3-4CFC-8DEB-2DC95B6BC14E}" type="parTrans" cxnId="{AE5BC1A6-733F-4847-B047-E2B3BAAD9C49}">
      <dgm:prSet/>
      <dgm:spPr/>
      <dgm:t>
        <a:bodyPr/>
        <a:lstStyle/>
        <a:p>
          <a:endParaRPr lang="tr-TR"/>
        </a:p>
      </dgm:t>
    </dgm:pt>
    <dgm:pt modelId="{52453132-8CB5-425F-BFD5-C8B29DD3E639}" type="sibTrans" cxnId="{AE5BC1A6-733F-4847-B047-E2B3BAAD9C49}">
      <dgm:prSet/>
      <dgm:spPr/>
      <dgm:t>
        <a:bodyPr/>
        <a:lstStyle/>
        <a:p>
          <a:endParaRPr lang="tr-TR"/>
        </a:p>
      </dgm:t>
    </dgm:pt>
    <dgm:pt modelId="{0747936B-9039-4F0A-9029-07014BE49831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tr-T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Destek Tutarı:</a:t>
          </a:r>
        </a:p>
      </dgm:t>
    </dgm:pt>
    <dgm:pt modelId="{745DBEC8-74E4-4CA0-9A5B-1EE648A86D92}" type="parTrans" cxnId="{30B691DE-46D1-491B-8671-F72B49C64138}">
      <dgm:prSet/>
      <dgm:spPr/>
      <dgm:t>
        <a:bodyPr/>
        <a:lstStyle/>
        <a:p>
          <a:endParaRPr lang="tr-TR"/>
        </a:p>
      </dgm:t>
    </dgm:pt>
    <dgm:pt modelId="{09B64585-A16D-4C5D-82E6-089E6D0003A3}" type="sibTrans" cxnId="{30B691DE-46D1-491B-8671-F72B49C64138}">
      <dgm:prSet/>
      <dgm:spPr/>
      <dgm:t>
        <a:bodyPr/>
        <a:lstStyle/>
        <a:p>
          <a:endParaRPr lang="tr-TR"/>
        </a:p>
      </dgm:t>
    </dgm:pt>
    <dgm:pt modelId="{206FA651-CCC8-47A8-BDE7-BDB28D0D516A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tr-TR" sz="2400" b="0" dirty="0" smtClean="0">
              <a:latin typeface="Candara" pitchFamily="34" charset="0"/>
            </a:rPr>
            <a:t>Asgari tutar: 25.000 TL</a:t>
          </a:r>
        </a:p>
      </dgm:t>
    </dgm:pt>
    <dgm:pt modelId="{1A73E897-7CFF-4CD4-87C5-BB62E800DA1F}" type="parTrans" cxnId="{8C01E1C1-ECF9-4000-8965-F267DD9AFAF6}">
      <dgm:prSet/>
      <dgm:spPr/>
      <dgm:t>
        <a:bodyPr/>
        <a:lstStyle/>
        <a:p>
          <a:endParaRPr lang="tr-TR"/>
        </a:p>
      </dgm:t>
    </dgm:pt>
    <dgm:pt modelId="{3662E6CD-A03F-478E-869A-67C8559D0351}" type="sibTrans" cxnId="{8C01E1C1-ECF9-4000-8965-F267DD9AFAF6}">
      <dgm:prSet/>
      <dgm:spPr/>
      <dgm:t>
        <a:bodyPr/>
        <a:lstStyle/>
        <a:p>
          <a:endParaRPr lang="tr-TR"/>
        </a:p>
      </dgm:t>
    </dgm:pt>
    <dgm:pt modelId="{B94A2706-EA0A-4ABE-9287-97BB79BD8A76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tr-TR" sz="2400" b="0" smtClean="0">
              <a:latin typeface="Candara" pitchFamily="34" charset="0"/>
            </a:rPr>
            <a:t>Azami tutar:</a:t>
          </a:r>
          <a:endParaRPr lang="tr-TR" sz="2400" b="0" dirty="0" smtClean="0">
            <a:latin typeface="Candara" pitchFamily="34" charset="0"/>
          </a:endParaRPr>
        </a:p>
      </dgm:t>
    </dgm:pt>
    <dgm:pt modelId="{EBEDB298-5876-4F06-95CA-FC1A14795360}" type="parTrans" cxnId="{5851F009-BE91-4E7F-BBDA-5B3132F8FDA8}">
      <dgm:prSet/>
      <dgm:spPr/>
      <dgm:t>
        <a:bodyPr/>
        <a:lstStyle/>
        <a:p>
          <a:endParaRPr lang="tr-TR"/>
        </a:p>
      </dgm:t>
    </dgm:pt>
    <dgm:pt modelId="{633FCACC-1922-4BB8-8724-4725C3E3C09A}" type="sibTrans" cxnId="{5851F009-BE91-4E7F-BBDA-5B3132F8FDA8}">
      <dgm:prSet/>
      <dgm:spPr/>
      <dgm:t>
        <a:bodyPr/>
        <a:lstStyle/>
        <a:p>
          <a:endParaRPr lang="tr-TR"/>
        </a:p>
      </dgm:t>
    </dgm:pt>
    <dgm:pt modelId="{5620B211-25A1-4B94-B824-196AC5049D40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tr-TR" sz="2400" b="0" dirty="0" smtClean="0">
              <a:latin typeface="Candara" pitchFamily="34" charset="0"/>
            </a:rPr>
            <a:t>90.000 TL</a:t>
          </a:r>
        </a:p>
        <a:p>
          <a:pPr>
            <a:spcAft>
              <a:spcPts val="0"/>
            </a:spcAft>
          </a:pPr>
          <a:endParaRPr lang="tr-TR" sz="2400" b="0" dirty="0" smtClean="0">
            <a:latin typeface="Candara" pitchFamily="34" charset="0"/>
          </a:endParaRPr>
        </a:p>
        <a:p>
          <a:pPr>
            <a:spcAft>
              <a:spcPts val="0"/>
            </a:spcAft>
          </a:pPr>
          <a:r>
            <a:rPr lang="tr-T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Destek Oranı: </a:t>
          </a:r>
        </a:p>
        <a:p>
          <a:pPr>
            <a:spcAft>
              <a:spcPts val="0"/>
            </a:spcAft>
          </a:pPr>
          <a:r>
            <a:rPr lang="tr-TR" sz="2400" b="0" dirty="0" smtClean="0">
              <a:latin typeface="Candara" pitchFamily="34" charset="0"/>
            </a:rPr>
            <a:t>%100 </a:t>
          </a:r>
          <a:r>
            <a:rPr lang="tr-TR" sz="1800" b="0" i="1" dirty="0" smtClean="0">
              <a:latin typeface="Candara" pitchFamily="34" charset="0"/>
            </a:rPr>
            <a:t>(Eş-finansman zorunlu değil)</a:t>
          </a:r>
          <a:endParaRPr lang="tr-TR" sz="1800" b="0" i="1" dirty="0">
            <a:latin typeface="Candara" pitchFamily="34" charset="0"/>
          </a:endParaRPr>
        </a:p>
      </dgm:t>
    </dgm:pt>
    <dgm:pt modelId="{0BCB9FE1-16BF-4759-A0DF-42A360EE7CF1}" type="parTrans" cxnId="{B0195383-521D-42EF-9D10-657E0EB951EB}">
      <dgm:prSet/>
      <dgm:spPr/>
      <dgm:t>
        <a:bodyPr/>
        <a:lstStyle/>
        <a:p>
          <a:endParaRPr lang="tr-TR"/>
        </a:p>
      </dgm:t>
    </dgm:pt>
    <dgm:pt modelId="{0C733C5B-69B3-4866-8DA1-899DF1637B41}" type="sibTrans" cxnId="{B0195383-521D-42EF-9D10-657E0EB951EB}">
      <dgm:prSet/>
      <dgm:spPr/>
      <dgm:t>
        <a:bodyPr/>
        <a:lstStyle/>
        <a:p>
          <a:endParaRPr lang="tr-TR"/>
        </a:p>
      </dgm:t>
    </dgm:pt>
    <dgm:pt modelId="{F777C895-9DFD-4EF0-9516-DCBF717DF5D9}">
      <dgm:prSet custT="1"/>
      <dgm:spPr/>
      <dgm:t>
        <a:bodyPr/>
        <a:lstStyle/>
        <a:p>
          <a:pPr>
            <a:spcAft>
              <a:spcPts val="588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Kamu kurumu niteliğinde meslek kuruluşları</a:t>
          </a:r>
        </a:p>
        <a:p>
          <a:pPr>
            <a:spcAft>
              <a:spcPts val="588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Sivil toplum kuruluşları</a:t>
          </a:r>
        </a:p>
      </dgm:t>
    </dgm:pt>
    <dgm:pt modelId="{5B3793B6-A1DA-444A-8E51-610B4806BA0B}" type="parTrans" cxnId="{0E5EBD5E-C670-48CF-A082-C6A151BEC626}">
      <dgm:prSet/>
      <dgm:spPr/>
      <dgm:t>
        <a:bodyPr/>
        <a:lstStyle/>
        <a:p>
          <a:endParaRPr lang="tr-TR"/>
        </a:p>
      </dgm:t>
    </dgm:pt>
    <dgm:pt modelId="{AFBFEB56-4525-4C31-A2FE-C348008018E2}" type="sibTrans" cxnId="{0E5EBD5E-C670-48CF-A082-C6A151BEC626}">
      <dgm:prSet/>
      <dgm:spPr/>
      <dgm:t>
        <a:bodyPr/>
        <a:lstStyle/>
        <a:p>
          <a:endParaRPr lang="tr-TR"/>
        </a:p>
      </dgm:t>
    </dgm:pt>
    <dgm:pt modelId="{51A6CB28-8237-4EA3-8E47-B81F8CD08F6C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Organize sanayi bölgeleri</a:t>
          </a:r>
        </a:p>
      </dgm:t>
    </dgm:pt>
    <dgm:pt modelId="{1F8B739B-D7CB-443A-9C96-0A3174A48ADE}" type="parTrans" cxnId="{AC36937A-5F0B-4314-B592-A19DA3EBFEBC}">
      <dgm:prSet/>
      <dgm:spPr/>
      <dgm:t>
        <a:bodyPr/>
        <a:lstStyle/>
        <a:p>
          <a:endParaRPr lang="tr-TR"/>
        </a:p>
      </dgm:t>
    </dgm:pt>
    <dgm:pt modelId="{76569AE5-2C0E-4E94-82AF-9CFB92377CD7}" type="sibTrans" cxnId="{AC36937A-5F0B-4314-B592-A19DA3EBFEBC}">
      <dgm:prSet/>
      <dgm:spPr/>
      <dgm:t>
        <a:bodyPr/>
        <a:lstStyle/>
        <a:p>
          <a:endParaRPr lang="tr-TR"/>
        </a:p>
      </dgm:t>
    </dgm:pt>
    <dgm:pt modelId="{DFE117A7-B7C4-4DF4-BAB6-E9370D5BCA96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Küçük sanayi siteleri</a:t>
          </a:r>
        </a:p>
      </dgm:t>
    </dgm:pt>
    <dgm:pt modelId="{D78FC7DA-2056-4323-A212-7A9768256EB9}" type="parTrans" cxnId="{35761271-C288-4D8A-B237-9F4B342AC7E6}">
      <dgm:prSet/>
      <dgm:spPr/>
      <dgm:t>
        <a:bodyPr/>
        <a:lstStyle/>
        <a:p>
          <a:endParaRPr lang="tr-TR"/>
        </a:p>
      </dgm:t>
    </dgm:pt>
    <dgm:pt modelId="{EC336B7C-CE6D-461B-87AF-6D437B65F12B}" type="sibTrans" cxnId="{35761271-C288-4D8A-B237-9F4B342AC7E6}">
      <dgm:prSet/>
      <dgm:spPr/>
      <dgm:t>
        <a:bodyPr/>
        <a:lstStyle/>
        <a:p>
          <a:endParaRPr lang="tr-TR"/>
        </a:p>
      </dgm:t>
    </dgm:pt>
    <dgm:pt modelId="{31C05F98-921F-4E94-B9D7-6E85B7178F3F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Teknoparklar</a:t>
          </a:r>
        </a:p>
      </dgm:t>
    </dgm:pt>
    <dgm:pt modelId="{DD9845F4-F4A3-41CA-AC33-678619BE384E}" type="parTrans" cxnId="{94CDF919-E6B6-48A9-A27E-F94340518B6A}">
      <dgm:prSet/>
      <dgm:spPr/>
      <dgm:t>
        <a:bodyPr/>
        <a:lstStyle/>
        <a:p>
          <a:endParaRPr lang="tr-TR"/>
        </a:p>
      </dgm:t>
    </dgm:pt>
    <dgm:pt modelId="{C75D59EE-7B96-4109-8854-9E75D4E413DF}" type="sibTrans" cxnId="{94CDF919-E6B6-48A9-A27E-F94340518B6A}">
      <dgm:prSet/>
      <dgm:spPr/>
      <dgm:t>
        <a:bodyPr/>
        <a:lstStyle/>
        <a:p>
          <a:endParaRPr lang="tr-TR"/>
        </a:p>
      </dgm:t>
    </dgm:pt>
    <dgm:pt modelId="{0803ADC3-3366-4214-B3CB-8A34BD659A3C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Teknoloji geliştirme bölgeleri</a:t>
          </a:r>
        </a:p>
      </dgm:t>
    </dgm:pt>
    <dgm:pt modelId="{03A14306-DF45-4DC6-9FFE-D9CAAFA6BA77}" type="parTrans" cxnId="{1DD7BC7A-F4DA-42ED-A3B0-6BD9223161B8}">
      <dgm:prSet/>
      <dgm:spPr/>
      <dgm:t>
        <a:bodyPr/>
        <a:lstStyle/>
        <a:p>
          <a:endParaRPr lang="tr-TR"/>
        </a:p>
      </dgm:t>
    </dgm:pt>
    <dgm:pt modelId="{5B8990F7-08A3-46BB-9D52-7659F1CF419E}" type="sibTrans" cxnId="{1DD7BC7A-F4DA-42ED-A3B0-6BD9223161B8}">
      <dgm:prSet/>
      <dgm:spPr/>
      <dgm:t>
        <a:bodyPr/>
        <a:lstStyle/>
        <a:p>
          <a:endParaRPr lang="tr-TR"/>
        </a:p>
      </dgm:t>
    </dgm:pt>
    <dgm:pt modelId="{F3EF4277-2302-4F5E-A957-9D0EBD572ABF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Endüstri bölgeleri</a:t>
          </a:r>
        </a:p>
      </dgm:t>
    </dgm:pt>
    <dgm:pt modelId="{CDCCE648-B9CF-4D0D-AE63-1D8204F2DE24}" type="parTrans" cxnId="{3431A558-FEF1-47A3-9879-938D53D0892F}">
      <dgm:prSet/>
      <dgm:spPr/>
      <dgm:t>
        <a:bodyPr/>
        <a:lstStyle/>
        <a:p>
          <a:endParaRPr lang="tr-TR"/>
        </a:p>
      </dgm:t>
    </dgm:pt>
    <dgm:pt modelId="{F87C67FD-2796-4C9D-801E-2FC6F996B1C9}" type="sibTrans" cxnId="{3431A558-FEF1-47A3-9879-938D53D0892F}">
      <dgm:prSet/>
      <dgm:spPr/>
      <dgm:t>
        <a:bodyPr/>
        <a:lstStyle/>
        <a:p>
          <a:endParaRPr lang="tr-TR"/>
        </a:p>
      </dgm:t>
    </dgm:pt>
    <dgm:pt modelId="{018178F9-77F8-4EED-81D4-6B42851C0011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Birlikler</a:t>
          </a:r>
        </a:p>
      </dgm:t>
    </dgm:pt>
    <dgm:pt modelId="{CE24B8B8-A003-462F-82B5-571B8DF66FBD}" type="parTrans" cxnId="{5BB19525-F34F-4064-99C3-33A0E6363BA6}">
      <dgm:prSet/>
      <dgm:spPr/>
      <dgm:t>
        <a:bodyPr/>
        <a:lstStyle/>
        <a:p>
          <a:endParaRPr lang="tr-TR"/>
        </a:p>
      </dgm:t>
    </dgm:pt>
    <dgm:pt modelId="{0B56DAD2-9349-45D4-BA7B-CA64D20B356D}" type="sibTrans" cxnId="{5BB19525-F34F-4064-99C3-33A0E6363BA6}">
      <dgm:prSet/>
      <dgm:spPr/>
      <dgm:t>
        <a:bodyPr/>
        <a:lstStyle/>
        <a:p>
          <a:endParaRPr lang="tr-TR"/>
        </a:p>
      </dgm:t>
    </dgm:pt>
    <dgm:pt modelId="{E7705697-D7A6-445A-A477-551B05555A1A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Kar amacı gütmeyen kooperatifler </a:t>
          </a:r>
        </a:p>
      </dgm:t>
    </dgm:pt>
    <dgm:pt modelId="{F74FDA42-BB34-412E-8EF6-755C569A2BCE}" type="parTrans" cxnId="{130C145D-0390-482C-9A37-70257B865397}">
      <dgm:prSet/>
      <dgm:spPr/>
      <dgm:t>
        <a:bodyPr/>
        <a:lstStyle/>
        <a:p>
          <a:endParaRPr lang="tr-TR"/>
        </a:p>
      </dgm:t>
    </dgm:pt>
    <dgm:pt modelId="{A4978057-25F1-4FD0-8381-81F3DBDD0CFE}" type="sibTrans" cxnId="{130C145D-0390-482C-9A37-70257B865397}">
      <dgm:prSet/>
      <dgm:spPr/>
      <dgm:t>
        <a:bodyPr/>
        <a:lstStyle/>
        <a:p>
          <a:endParaRPr lang="tr-TR"/>
        </a:p>
      </dgm:t>
    </dgm:pt>
    <dgm:pt modelId="{C5C7415B-603E-4846-A5B6-AF3451B9120B}" type="pres">
      <dgm:prSet presAssocID="{DC321490-2F99-4B86-ADEB-D19E69F233E1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98C3B33B-24A7-47E2-9ABE-DEC524B1D601}" type="pres">
      <dgm:prSet presAssocID="{6BA25CE7-B82E-44E2-860D-D4B6D64EAD6D}" presName="ParentComposite" presStyleCnt="0"/>
      <dgm:spPr/>
    </dgm:pt>
    <dgm:pt modelId="{B281CF43-2C15-4FA6-9962-94BF8F91B8C0}" type="pres">
      <dgm:prSet presAssocID="{6BA25CE7-B82E-44E2-860D-D4B6D64EAD6D}" presName="Chord" presStyleLbl="bgShp" presStyleIdx="0" presStyleCnt="3"/>
      <dgm:spPr>
        <a:solidFill>
          <a:schemeClr val="bg1">
            <a:lumMod val="85000"/>
          </a:schemeClr>
        </a:solidFill>
      </dgm:spPr>
    </dgm:pt>
    <dgm:pt modelId="{8389577F-441B-4F2E-B822-17EE54D887D1}" type="pres">
      <dgm:prSet presAssocID="{6BA25CE7-B82E-44E2-860D-D4B6D64EAD6D}" presName="Pie" presStyleLbl="alignNode1" presStyleIdx="0" presStyleCnt="3"/>
      <dgm:spPr>
        <a:solidFill>
          <a:schemeClr val="accent1">
            <a:lumMod val="75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tr-TR"/>
        </a:p>
      </dgm:t>
    </dgm:pt>
    <dgm:pt modelId="{C70EC0B2-25AA-464F-AB90-8F1FD75E6E1E}" type="pres">
      <dgm:prSet presAssocID="{6BA25CE7-B82E-44E2-860D-D4B6D64EAD6D}" presName="Parent" presStyleLbl="revTx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DA1BA1F-A966-42B6-BC1B-5E6CED7AAA9A}" type="pres">
      <dgm:prSet presAssocID="{0E5501C5-1AAB-4D1F-82A5-188088C08D86}" presName="negSibTrans" presStyleCnt="0"/>
      <dgm:spPr/>
    </dgm:pt>
    <dgm:pt modelId="{B9A569F7-A5D2-4ED0-A625-D48FC07E170E}" type="pres">
      <dgm:prSet presAssocID="{6BA25CE7-B82E-44E2-860D-D4B6D64EAD6D}" presName="composite" presStyleCnt="0"/>
      <dgm:spPr/>
    </dgm:pt>
    <dgm:pt modelId="{DFA15E40-E02E-4C4F-A627-23B79EA9DC1E}" type="pres">
      <dgm:prSet presAssocID="{6BA25CE7-B82E-44E2-860D-D4B6D64EAD6D}" presName="Child" presStyleLbl="revTx" presStyleIdx="1" presStyleCnt="6" custScaleX="242423" custScaleY="104539" custLinFactNeighborX="-283" custLinFactNeighborY="23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CFB00B7-3ED8-4C56-82D2-69A23FED0EC7}" type="pres">
      <dgm:prSet presAssocID="{88AE9CF1-DB81-4C2E-A808-6AF7C1C13586}" presName="sibTrans" presStyleCnt="0"/>
      <dgm:spPr/>
    </dgm:pt>
    <dgm:pt modelId="{3789FCA2-F397-48B2-B841-786C523C7D11}" type="pres">
      <dgm:prSet presAssocID="{AC9EF924-3EC2-4923-BF8A-BBC79C290BD5}" presName="ParentComposite" presStyleCnt="0"/>
      <dgm:spPr/>
    </dgm:pt>
    <dgm:pt modelId="{ED68AC30-7C69-4F25-89F6-697FE43426DD}" type="pres">
      <dgm:prSet presAssocID="{AC9EF924-3EC2-4923-BF8A-BBC79C290BD5}" presName="Chord" presStyleLbl="bgShp" presStyleIdx="1" presStyleCnt="3"/>
      <dgm:spPr>
        <a:solidFill>
          <a:schemeClr val="bg1">
            <a:lumMod val="85000"/>
          </a:schemeClr>
        </a:solidFill>
      </dgm:spPr>
    </dgm:pt>
    <dgm:pt modelId="{836BB6E3-3327-4DC3-8868-1BCC3C5201BE}" type="pres">
      <dgm:prSet presAssocID="{AC9EF924-3EC2-4923-BF8A-BBC79C290BD5}" presName="Pie" presStyleLbl="alignNode1" presStyleIdx="1" presStyleCnt="3"/>
      <dgm:spPr>
        <a:solidFill>
          <a:schemeClr val="accent1">
            <a:lumMod val="75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tr-TR"/>
        </a:p>
      </dgm:t>
    </dgm:pt>
    <dgm:pt modelId="{724B743D-723E-428E-B840-A0C61D62DF09}" type="pres">
      <dgm:prSet presAssocID="{AC9EF924-3EC2-4923-BF8A-BBC79C290BD5}" presName="Parent" presStyleLbl="revTx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953D32C-A1ED-4004-B94A-185666B98DF8}" type="pres">
      <dgm:prSet presAssocID="{C5A3C5C5-A357-450C-8842-8CEA4BF315A5}" presName="negSibTrans" presStyleCnt="0"/>
      <dgm:spPr/>
    </dgm:pt>
    <dgm:pt modelId="{8F9C5098-C313-4144-B1C1-313FF6C9021D}" type="pres">
      <dgm:prSet presAssocID="{AC9EF924-3EC2-4923-BF8A-BBC79C290BD5}" presName="composite" presStyleCnt="0"/>
      <dgm:spPr/>
    </dgm:pt>
    <dgm:pt modelId="{E1A538B5-3202-472C-B761-94E72A97C2D1}" type="pres">
      <dgm:prSet presAssocID="{AC9EF924-3EC2-4923-BF8A-BBC79C290BD5}" presName="Child" presStyleLbl="revTx" presStyleIdx="3" presStyleCnt="6" custScaleX="200897" custScaleY="940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562BCF-3D8E-4CEE-A4DB-00B2840D9D3E}" type="pres">
      <dgm:prSet presAssocID="{F016FF2A-9925-4FC6-B2F7-BAA51CF7D381}" presName="sibTrans" presStyleCnt="0"/>
      <dgm:spPr/>
    </dgm:pt>
    <dgm:pt modelId="{4869C399-FCE6-4F3A-BBA2-CEC467B01144}" type="pres">
      <dgm:prSet presAssocID="{82D67253-441D-4D07-8649-8DECE6D62544}" presName="ParentComposite" presStyleCnt="0"/>
      <dgm:spPr/>
    </dgm:pt>
    <dgm:pt modelId="{853B28F4-17A4-417A-B154-22616F62EA7E}" type="pres">
      <dgm:prSet presAssocID="{82D67253-441D-4D07-8649-8DECE6D62544}" presName="Chord" presStyleLbl="bgShp" presStyleIdx="2" presStyleCnt="3"/>
      <dgm:spPr>
        <a:solidFill>
          <a:schemeClr val="bg1">
            <a:lumMod val="85000"/>
          </a:schemeClr>
        </a:solidFill>
      </dgm:spPr>
    </dgm:pt>
    <dgm:pt modelId="{F49D76B8-E2DE-4459-B39A-A62A18C8B763}" type="pres">
      <dgm:prSet presAssocID="{82D67253-441D-4D07-8649-8DECE6D62544}" presName="Pie" presStyleLbl="alignNode1" presStyleIdx="2" presStyleCnt="3"/>
      <dgm:spPr>
        <a:solidFill>
          <a:schemeClr val="accent1">
            <a:lumMod val="75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endParaRPr lang="tr-TR"/>
        </a:p>
      </dgm:t>
    </dgm:pt>
    <dgm:pt modelId="{68D109EC-1D8C-4EE4-B78B-D03CF07F39B6}" type="pres">
      <dgm:prSet presAssocID="{82D67253-441D-4D07-8649-8DECE6D62544}" presName="Parent" presStyleLbl="revTx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8FA75C2-9D6A-42BE-AA01-A897C559D7EC}" type="pres">
      <dgm:prSet presAssocID="{43BAA0E8-B6C2-4110-B470-3D5C8BF28069}" presName="negSibTrans" presStyleCnt="0"/>
      <dgm:spPr/>
    </dgm:pt>
    <dgm:pt modelId="{813117E1-419E-4D0B-A74E-15BBA4ECEBD7}" type="pres">
      <dgm:prSet presAssocID="{82D67253-441D-4D07-8649-8DECE6D62544}" presName="composite" presStyleCnt="0"/>
      <dgm:spPr/>
    </dgm:pt>
    <dgm:pt modelId="{0F046796-8B70-4F1D-9451-A6D847ED4CC1}" type="pres">
      <dgm:prSet presAssocID="{82D67253-441D-4D07-8649-8DECE6D62544}" presName="Child" presStyleLbl="revTx" presStyleIdx="5" presStyleCnt="6" custScaleX="140527" custScaleY="1037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2C9B350-393B-448A-AF21-1FCBE1F1945A}" type="presOf" srcId="{91F379B1-2436-42FF-868A-EE35FECDC566}" destId="{0F046796-8B70-4F1D-9451-A6D847ED4CC1}" srcOrd="0" destOrd="2" presId="urn:microsoft.com/office/officeart/2009/3/layout/PieProcess"/>
    <dgm:cxn modelId="{3A39C75D-9CBD-4030-9254-DE628B136183}" type="presOf" srcId="{018178F9-77F8-4EED-81D4-6B42851C0011}" destId="{DFA15E40-E02E-4C4F-A627-23B79EA9DC1E}" srcOrd="0" destOrd="7" presId="urn:microsoft.com/office/officeart/2009/3/layout/PieProcess"/>
    <dgm:cxn modelId="{30B691DE-46D1-491B-8671-F72B49C64138}" srcId="{AC9EF924-3EC2-4923-BF8A-BBC79C290BD5}" destId="{0747936B-9039-4F0A-9029-07014BE49831}" srcOrd="2" destOrd="0" parTransId="{745DBEC8-74E4-4CA0-9A5B-1EE648A86D92}" sibTransId="{09B64585-A16D-4C5D-82E6-089E6D0003A3}"/>
    <dgm:cxn modelId="{6B2C0C13-39BB-4805-BAA5-CE7127DEA37F}" type="presOf" srcId="{0803ADC3-3366-4214-B3CB-8A34BD659A3C}" destId="{DFA15E40-E02E-4C4F-A627-23B79EA9DC1E}" srcOrd="0" destOrd="5" presId="urn:microsoft.com/office/officeart/2009/3/layout/PieProcess"/>
    <dgm:cxn modelId="{D088C461-242D-47BF-8D0D-F9B608E53376}" type="presOf" srcId="{B94A2706-EA0A-4ABE-9287-97BB79BD8A76}" destId="{E1A538B5-3202-472C-B761-94E72A97C2D1}" srcOrd="0" destOrd="4" presId="urn:microsoft.com/office/officeart/2009/3/layout/PieProcess"/>
    <dgm:cxn modelId="{3B559048-DEBA-4552-BFE2-A121B95EC9E1}" type="presOf" srcId="{31C05F98-921F-4E94-B9D7-6E85B7178F3F}" destId="{DFA15E40-E02E-4C4F-A627-23B79EA9DC1E}" srcOrd="0" destOrd="4" presId="urn:microsoft.com/office/officeart/2009/3/layout/PieProcess"/>
    <dgm:cxn modelId="{F3EA0206-000E-46A4-AC2B-F691EDCAB42C}" type="presOf" srcId="{F3EF4277-2302-4F5E-A957-9D0EBD572ABF}" destId="{DFA15E40-E02E-4C4F-A627-23B79EA9DC1E}" srcOrd="0" destOrd="6" presId="urn:microsoft.com/office/officeart/2009/3/layout/PieProcess"/>
    <dgm:cxn modelId="{7B593173-CDC2-4A36-80A0-F775730742E0}" srcId="{82D67253-441D-4D07-8649-8DECE6D62544}" destId="{91F379B1-2436-42FF-868A-EE35FECDC566}" srcOrd="2" destOrd="0" parTransId="{ECA28B65-D631-4496-81CD-0C557726BE4F}" sibTransId="{78388F5F-A61B-4318-83DD-986295C2DA25}"/>
    <dgm:cxn modelId="{AF0D91E9-7582-4F96-A208-D563123103DD}" type="presOf" srcId="{DC321490-2F99-4B86-ADEB-D19E69F233E1}" destId="{C5C7415B-603E-4846-A5B6-AF3451B9120B}" srcOrd="0" destOrd="0" presId="urn:microsoft.com/office/officeart/2009/3/layout/PieProcess"/>
    <dgm:cxn modelId="{35761271-C288-4D8A-B237-9F4B342AC7E6}" srcId="{6BA25CE7-B82E-44E2-860D-D4B6D64EAD6D}" destId="{DFE117A7-B7C4-4DF4-BAB6-E9370D5BCA96}" srcOrd="3" destOrd="0" parTransId="{D78FC7DA-2056-4323-A212-7A9768256EB9}" sibTransId="{EC336B7C-CE6D-461B-87AF-6D437B65F12B}"/>
    <dgm:cxn modelId="{4875D2F8-0958-44FB-928D-1008065B83B5}" type="presOf" srcId="{E3E6EE8F-84EA-4D70-8434-7269F8CB3186}" destId="{0F046796-8B70-4F1D-9451-A6D847ED4CC1}" srcOrd="0" destOrd="0" presId="urn:microsoft.com/office/officeart/2009/3/layout/PieProcess"/>
    <dgm:cxn modelId="{893F333B-258B-4214-9FFC-429AF6D27FC2}" type="presOf" srcId="{E7705697-D7A6-445A-A477-551B05555A1A}" destId="{DFA15E40-E02E-4C4F-A627-23B79EA9DC1E}" srcOrd="0" destOrd="8" presId="urn:microsoft.com/office/officeart/2009/3/layout/PieProcess"/>
    <dgm:cxn modelId="{38E35D84-FAEB-4F52-88DF-589B6E88228B}" srcId="{DC321490-2F99-4B86-ADEB-D19E69F233E1}" destId="{82D67253-441D-4D07-8649-8DECE6D62544}" srcOrd="2" destOrd="0" parTransId="{AB4E9EE9-12D4-40DB-9351-72041033EDB9}" sibTransId="{C0AF26BA-A2B2-49B1-A74F-D88FCDFE541E}"/>
    <dgm:cxn modelId="{B0195383-521D-42EF-9D10-657E0EB951EB}" srcId="{AC9EF924-3EC2-4923-BF8A-BBC79C290BD5}" destId="{5620B211-25A1-4B94-B824-196AC5049D40}" srcOrd="5" destOrd="0" parTransId="{0BCB9FE1-16BF-4759-A0DF-42A360EE7CF1}" sibTransId="{0C733C5B-69B3-4866-8DA1-899DF1637B41}"/>
    <dgm:cxn modelId="{FE68FF10-23A6-40CB-97BC-B588EC6B9C29}" type="presOf" srcId="{F777C895-9DFD-4EF0-9516-DCBF717DF5D9}" destId="{DFA15E40-E02E-4C4F-A627-23B79EA9DC1E}" srcOrd="0" destOrd="1" presId="urn:microsoft.com/office/officeart/2009/3/layout/PieProcess"/>
    <dgm:cxn modelId="{D4E8B638-36A8-4480-B9E0-9D38DBA947F2}" type="presOf" srcId="{51A6CB28-8237-4EA3-8E47-B81F8CD08F6C}" destId="{DFA15E40-E02E-4C4F-A627-23B79EA9DC1E}" srcOrd="0" destOrd="2" presId="urn:microsoft.com/office/officeart/2009/3/layout/PieProcess"/>
    <dgm:cxn modelId="{20D88B17-BF72-41AF-AD83-F8BB6952596F}" type="presOf" srcId="{0747936B-9039-4F0A-9029-07014BE49831}" destId="{E1A538B5-3202-472C-B761-94E72A97C2D1}" srcOrd="0" destOrd="2" presId="urn:microsoft.com/office/officeart/2009/3/layout/PieProcess"/>
    <dgm:cxn modelId="{5851F009-BE91-4E7F-BBDA-5B3132F8FDA8}" srcId="{AC9EF924-3EC2-4923-BF8A-BBC79C290BD5}" destId="{B94A2706-EA0A-4ABE-9287-97BB79BD8A76}" srcOrd="4" destOrd="0" parTransId="{EBEDB298-5876-4F06-95CA-FC1A14795360}" sibTransId="{633FCACC-1922-4BB8-8724-4725C3E3C09A}"/>
    <dgm:cxn modelId="{94210EEE-1A81-45F4-AA90-016CED018DFD}" type="presOf" srcId="{EB700CBA-5C1F-496F-AA24-143833E841CE}" destId="{0F046796-8B70-4F1D-9451-A6D847ED4CC1}" srcOrd="0" destOrd="1" presId="urn:microsoft.com/office/officeart/2009/3/layout/PieProcess"/>
    <dgm:cxn modelId="{C252230D-59ED-4E52-8B4C-C4657B0642AC}" type="presOf" srcId="{AC9EF924-3EC2-4923-BF8A-BBC79C290BD5}" destId="{724B743D-723E-428E-B840-A0C61D62DF09}" srcOrd="0" destOrd="0" presId="urn:microsoft.com/office/officeart/2009/3/layout/PieProcess"/>
    <dgm:cxn modelId="{04F41957-46C6-443C-9FEC-D5B10FCD1173}" srcId="{DC321490-2F99-4B86-ADEB-D19E69F233E1}" destId="{AC9EF924-3EC2-4923-BF8A-BBC79C290BD5}" srcOrd="1" destOrd="0" parTransId="{AE5FC174-A5DF-45EF-9394-3ABE1C77DAB1}" sibTransId="{F016FF2A-9925-4FC6-B2F7-BAA51CF7D381}"/>
    <dgm:cxn modelId="{130C145D-0390-482C-9A37-70257B865397}" srcId="{6BA25CE7-B82E-44E2-860D-D4B6D64EAD6D}" destId="{E7705697-D7A6-445A-A477-551B05555A1A}" srcOrd="8" destOrd="0" parTransId="{F74FDA42-BB34-412E-8EF6-755C569A2BCE}" sibTransId="{A4978057-25F1-4FD0-8381-81F3DBDD0CFE}"/>
    <dgm:cxn modelId="{AC36937A-5F0B-4314-B592-A19DA3EBFEBC}" srcId="{6BA25CE7-B82E-44E2-860D-D4B6D64EAD6D}" destId="{51A6CB28-8237-4EA3-8E47-B81F8CD08F6C}" srcOrd="2" destOrd="0" parTransId="{1F8B739B-D7CB-443A-9C96-0A3174A48ADE}" sibTransId="{76569AE5-2C0E-4E94-82AF-9CFB92377CD7}"/>
    <dgm:cxn modelId="{1DD7BC7A-F4DA-42ED-A3B0-6BD9223161B8}" srcId="{6BA25CE7-B82E-44E2-860D-D4B6D64EAD6D}" destId="{0803ADC3-3366-4214-B3CB-8A34BD659A3C}" srcOrd="5" destOrd="0" parTransId="{03A14306-DF45-4DC6-9FFE-D9CAAFA6BA77}" sibTransId="{5B8990F7-08A3-46BB-9D52-7659F1CF419E}"/>
    <dgm:cxn modelId="{C37F92A2-B8A9-4E31-94F4-19657586B65D}" srcId="{82D67253-441D-4D07-8649-8DECE6D62544}" destId="{E3E6EE8F-84EA-4D70-8434-7269F8CB3186}" srcOrd="0" destOrd="0" parTransId="{B278E6FA-1589-4483-96ED-980B654661A3}" sibTransId="{43BAA0E8-B6C2-4110-B470-3D5C8BF28069}"/>
    <dgm:cxn modelId="{3431A558-FEF1-47A3-9879-938D53D0892F}" srcId="{6BA25CE7-B82E-44E2-860D-D4B6D64EAD6D}" destId="{F3EF4277-2302-4F5E-A957-9D0EBD572ABF}" srcOrd="6" destOrd="0" parTransId="{CDCCE648-B9CF-4D0D-AE63-1D8204F2DE24}" sibTransId="{F87C67FD-2796-4C9D-801E-2FC6F996B1C9}"/>
    <dgm:cxn modelId="{C9966CC6-674A-40FF-B4EA-01E457047A84}" srcId="{AC9EF924-3EC2-4923-BF8A-BBC79C290BD5}" destId="{6DC2C0D4-5A23-4DF6-B2B8-9F61F3D7F693}" srcOrd="0" destOrd="0" parTransId="{FFDFB17B-EDCB-46B8-8AB1-C65FD64F32AB}" sibTransId="{C5A3C5C5-A357-450C-8842-8CEA4BF315A5}"/>
    <dgm:cxn modelId="{D834E892-F70A-487B-95A8-0FFAD606526C}" srcId="{DC321490-2F99-4B86-ADEB-D19E69F233E1}" destId="{6BA25CE7-B82E-44E2-860D-D4B6D64EAD6D}" srcOrd="0" destOrd="0" parTransId="{A96A85BD-EE02-4EAA-AD05-21F0371F69A8}" sibTransId="{88AE9CF1-DB81-4C2E-A808-6AF7C1C13586}"/>
    <dgm:cxn modelId="{3F768B61-FBB0-4015-A22E-F780054E2CBA}" type="presOf" srcId="{04559381-5B4A-4C8E-9B35-C201F04EFE80}" destId="{DFA15E40-E02E-4C4F-A627-23B79EA9DC1E}" srcOrd="0" destOrd="0" presId="urn:microsoft.com/office/officeart/2009/3/layout/PieProcess"/>
    <dgm:cxn modelId="{AE5BC1A6-733F-4847-B047-E2B3BAAD9C49}" srcId="{AC9EF924-3EC2-4923-BF8A-BBC79C290BD5}" destId="{281EA354-C39B-4CB2-85E3-1C72B62087C6}" srcOrd="1" destOrd="0" parTransId="{874CE59F-1EE3-4CFC-8DEB-2DC95B6BC14E}" sibTransId="{52453132-8CB5-425F-BFD5-C8B29DD3E639}"/>
    <dgm:cxn modelId="{1F372320-1F74-4AA5-B6D2-6025FCFC4BEE}" type="presOf" srcId="{DFE117A7-B7C4-4DF4-BAB6-E9370D5BCA96}" destId="{DFA15E40-E02E-4C4F-A627-23B79EA9DC1E}" srcOrd="0" destOrd="3" presId="urn:microsoft.com/office/officeart/2009/3/layout/PieProcess"/>
    <dgm:cxn modelId="{8C01E1C1-ECF9-4000-8965-F267DD9AFAF6}" srcId="{AC9EF924-3EC2-4923-BF8A-BBC79C290BD5}" destId="{206FA651-CCC8-47A8-BDE7-BDB28D0D516A}" srcOrd="3" destOrd="0" parTransId="{1A73E897-7CFF-4CD4-87C5-BB62E800DA1F}" sibTransId="{3662E6CD-A03F-478E-869A-67C8559D0351}"/>
    <dgm:cxn modelId="{F3563CD8-F518-4DC0-9E33-28F31F367BE2}" type="presOf" srcId="{6DC2C0D4-5A23-4DF6-B2B8-9F61F3D7F693}" destId="{E1A538B5-3202-472C-B761-94E72A97C2D1}" srcOrd="0" destOrd="0" presId="urn:microsoft.com/office/officeart/2009/3/layout/PieProcess"/>
    <dgm:cxn modelId="{AE853356-5CE4-4E24-B752-BF8531446AC0}" srcId="{6BA25CE7-B82E-44E2-860D-D4B6D64EAD6D}" destId="{04559381-5B4A-4C8E-9B35-C201F04EFE80}" srcOrd="0" destOrd="0" parTransId="{2BB84571-97F7-43C8-B3C0-7AAD1E44E456}" sibTransId="{0E5501C5-1AAB-4D1F-82A5-188088C08D86}"/>
    <dgm:cxn modelId="{0E5EBD5E-C670-48CF-A082-C6A151BEC626}" srcId="{6BA25CE7-B82E-44E2-860D-D4B6D64EAD6D}" destId="{F777C895-9DFD-4EF0-9516-DCBF717DF5D9}" srcOrd="1" destOrd="0" parTransId="{5B3793B6-A1DA-444A-8E51-610B4806BA0B}" sibTransId="{AFBFEB56-4525-4C31-A2FE-C348008018E2}"/>
    <dgm:cxn modelId="{46A96131-CF44-4998-BB6B-025C56CC2D4B}" type="presOf" srcId="{206FA651-CCC8-47A8-BDE7-BDB28D0D516A}" destId="{E1A538B5-3202-472C-B761-94E72A97C2D1}" srcOrd="0" destOrd="3" presId="urn:microsoft.com/office/officeart/2009/3/layout/PieProcess"/>
    <dgm:cxn modelId="{94CDF919-E6B6-48A9-A27E-F94340518B6A}" srcId="{6BA25CE7-B82E-44E2-860D-D4B6D64EAD6D}" destId="{31C05F98-921F-4E94-B9D7-6E85B7178F3F}" srcOrd="4" destOrd="0" parTransId="{DD9845F4-F4A3-41CA-AC33-678619BE384E}" sibTransId="{C75D59EE-7B96-4109-8854-9E75D4E413DF}"/>
    <dgm:cxn modelId="{C6A2F645-2269-4B85-8746-61DDE344F598}" type="presOf" srcId="{82D67253-441D-4D07-8649-8DECE6D62544}" destId="{68D109EC-1D8C-4EE4-B78B-D03CF07F39B6}" srcOrd="0" destOrd="0" presId="urn:microsoft.com/office/officeart/2009/3/layout/PieProcess"/>
    <dgm:cxn modelId="{8A292267-C862-4B74-B785-9F3BAD2E40D6}" type="presOf" srcId="{5620B211-25A1-4B94-B824-196AC5049D40}" destId="{E1A538B5-3202-472C-B761-94E72A97C2D1}" srcOrd="0" destOrd="5" presId="urn:microsoft.com/office/officeart/2009/3/layout/PieProcess"/>
    <dgm:cxn modelId="{434633E6-BB75-4334-8A72-9DFADBAC8E1B}" type="presOf" srcId="{281EA354-C39B-4CB2-85E3-1C72B62087C6}" destId="{E1A538B5-3202-472C-B761-94E72A97C2D1}" srcOrd="0" destOrd="1" presId="urn:microsoft.com/office/officeart/2009/3/layout/PieProcess"/>
    <dgm:cxn modelId="{89B0E482-84B2-4466-B8F5-0368D5B94042}" type="presOf" srcId="{6BA25CE7-B82E-44E2-860D-D4B6D64EAD6D}" destId="{C70EC0B2-25AA-464F-AB90-8F1FD75E6E1E}" srcOrd="0" destOrd="0" presId="urn:microsoft.com/office/officeart/2009/3/layout/PieProcess"/>
    <dgm:cxn modelId="{5BB19525-F34F-4064-99C3-33A0E6363BA6}" srcId="{6BA25CE7-B82E-44E2-860D-D4B6D64EAD6D}" destId="{018178F9-77F8-4EED-81D4-6B42851C0011}" srcOrd="7" destOrd="0" parTransId="{CE24B8B8-A003-462F-82B5-571B8DF66FBD}" sibTransId="{0B56DAD2-9349-45D4-BA7B-CA64D20B356D}"/>
    <dgm:cxn modelId="{F16DA093-636B-45CC-A1D5-70C3B0E09980}" srcId="{82D67253-441D-4D07-8649-8DECE6D62544}" destId="{EB700CBA-5C1F-496F-AA24-143833E841CE}" srcOrd="1" destOrd="0" parTransId="{03C771C4-5826-4163-B63D-ADF0DCF66B01}" sibTransId="{E2168F7B-DF47-4738-BFB3-D91C02823A11}"/>
    <dgm:cxn modelId="{C331DB83-5D5C-4FB7-9CF7-76C00226AC59}" type="presParOf" srcId="{C5C7415B-603E-4846-A5B6-AF3451B9120B}" destId="{98C3B33B-24A7-47E2-9ABE-DEC524B1D601}" srcOrd="0" destOrd="0" presId="urn:microsoft.com/office/officeart/2009/3/layout/PieProcess"/>
    <dgm:cxn modelId="{127CC2E9-54AC-4FA9-8F9C-DFD1EE452733}" type="presParOf" srcId="{98C3B33B-24A7-47E2-9ABE-DEC524B1D601}" destId="{B281CF43-2C15-4FA6-9962-94BF8F91B8C0}" srcOrd="0" destOrd="0" presId="urn:microsoft.com/office/officeart/2009/3/layout/PieProcess"/>
    <dgm:cxn modelId="{6157E901-715A-45A2-9B61-9BC97897ECE9}" type="presParOf" srcId="{98C3B33B-24A7-47E2-9ABE-DEC524B1D601}" destId="{8389577F-441B-4F2E-B822-17EE54D887D1}" srcOrd="1" destOrd="0" presId="urn:microsoft.com/office/officeart/2009/3/layout/PieProcess"/>
    <dgm:cxn modelId="{668C806E-5B32-4BFA-BD4E-CC47260E6C1D}" type="presParOf" srcId="{98C3B33B-24A7-47E2-9ABE-DEC524B1D601}" destId="{C70EC0B2-25AA-464F-AB90-8F1FD75E6E1E}" srcOrd="2" destOrd="0" presId="urn:microsoft.com/office/officeart/2009/3/layout/PieProcess"/>
    <dgm:cxn modelId="{4A09B040-5B8B-4278-86E7-6579C27B122D}" type="presParOf" srcId="{C5C7415B-603E-4846-A5B6-AF3451B9120B}" destId="{ADA1BA1F-A966-42B6-BC1B-5E6CED7AAA9A}" srcOrd="1" destOrd="0" presId="urn:microsoft.com/office/officeart/2009/3/layout/PieProcess"/>
    <dgm:cxn modelId="{C685FA0B-FBDA-4CAB-84DE-C935C07C7875}" type="presParOf" srcId="{C5C7415B-603E-4846-A5B6-AF3451B9120B}" destId="{B9A569F7-A5D2-4ED0-A625-D48FC07E170E}" srcOrd="2" destOrd="0" presId="urn:microsoft.com/office/officeart/2009/3/layout/PieProcess"/>
    <dgm:cxn modelId="{004C30C4-C707-4E8F-A099-784DE89B473C}" type="presParOf" srcId="{B9A569F7-A5D2-4ED0-A625-D48FC07E170E}" destId="{DFA15E40-E02E-4C4F-A627-23B79EA9DC1E}" srcOrd="0" destOrd="0" presId="urn:microsoft.com/office/officeart/2009/3/layout/PieProcess"/>
    <dgm:cxn modelId="{F9050186-91F5-4F7B-A5AF-E42D9E727884}" type="presParOf" srcId="{C5C7415B-603E-4846-A5B6-AF3451B9120B}" destId="{9CFB00B7-3ED8-4C56-82D2-69A23FED0EC7}" srcOrd="3" destOrd="0" presId="urn:microsoft.com/office/officeart/2009/3/layout/PieProcess"/>
    <dgm:cxn modelId="{6B6144A2-4A8C-4785-9A50-CF77B2883F3E}" type="presParOf" srcId="{C5C7415B-603E-4846-A5B6-AF3451B9120B}" destId="{3789FCA2-F397-48B2-B841-786C523C7D11}" srcOrd="4" destOrd="0" presId="urn:microsoft.com/office/officeart/2009/3/layout/PieProcess"/>
    <dgm:cxn modelId="{51EBE210-7B8D-4397-A418-A23A7E814179}" type="presParOf" srcId="{3789FCA2-F397-48B2-B841-786C523C7D11}" destId="{ED68AC30-7C69-4F25-89F6-697FE43426DD}" srcOrd="0" destOrd="0" presId="urn:microsoft.com/office/officeart/2009/3/layout/PieProcess"/>
    <dgm:cxn modelId="{079992C0-A8BA-4AC8-8E6A-F64965993948}" type="presParOf" srcId="{3789FCA2-F397-48B2-B841-786C523C7D11}" destId="{836BB6E3-3327-4DC3-8868-1BCC3C5201BE}" srcOrd="1" destOrd="0" presId="urn:microsoft.com/office/officeart/2009/3/layout/PieProcess"/>
    <dgm:cxn modelId="{6285EE5E-52C3-4406-8A5E-0E8D3301E6A9}" type="presParOf" srcId="{3789FCA2-F397-48B2-B841-786C523C7D11}" destId="{724B743D-723E-428E-B840-A0C61D62DF09}" srcOrd="2" destOrd="0" presId="urn:microsoft.com/office/officeart/2009/3/layout/PieProcess"/>
    <dgm:cxn modelId="{90D86614-D349-4912-9EE1-4C893B8ACCED}" type="presParOf" srcId="{C5C7415B-603E-4846-A5B6-AF3451B9120B}" destId="{6953D32C-A1ED-4004-B94A-185666B98DF8}" srcOrd="5" destOrd="0" presId="urn:microsoft.com/office/officeart/2009/3/layout/PieProcess"/>
    <dgm:cxn modelId="{AF3AEE01-89E0-4330-84BB-1782CEE7A48C}" type="presParOf" srcId="{C5C7415B-603E-4846-A5B6-AF3451B9120B}" destId="{8F9C5098-C313-4144-B1C1-313FF6C9021D}" srcOrd="6" destOrd="0" presId="urn:microsoft.com/office/officeart/2009/3/layout/PieProcess"/>
    <dgm:cxn modelId="{50DD72F5-5D71-4BB2-82E1-42BF8A7E54C5}" type="presParOf" srcId="{8F9C5098-C313-4144-B1C1-313FF6C9021D}" destId="{E1A538B5-3202-472C-B761-94E72A97C2D1}" srcOrd="0" destOrd="0" presId="urn:microsoft.com/office/officeart/2009/3/layout/PieProcess"/>
    <dgm:cxn modelId="{6E1CC948-AF49-4D8D-AF37-D3125C56839C}" type="presParOf" srcId="{C5C7415B-603E-4846-A5B6-AF3451B9120B}" destId="{B8562BCF-3D8E-4CEE-A4DB-00B2840D9D3E}" srcOrd="7" destOrd="0" presId="urn:microsoft.com/office/officeart/2009/3/layout/PieProcess"/>
    <dgm:cxn modelId="{19932CF7-BCF1-4E1E-95AF-07A3B8EB0646}" type="presParOf" srcId="{C5C7415B-603E-4846-A5B6-AF3451B9120B}" destId="{4869C399-FCE6-4F3A-BBA2-CEC467B01144}" srcOrd="8" destOrd="0" presId="urn:microsoft.com/office/officeart/2009/3/layout/PieProcess"/>
    <dgm:cxn modelId="{4E418242-769F-48F3-9E0B-9BC8A1823FB6}" type="presParOf" srcId="{4869C399-FCE6-4F3A-BBA2-CEC467B01144}" destId="{853B28F4-17A4-417A-B154-22616F62EA7E}" srcOrd="0" destOrd="0" presId="urn:microsoft.com/office/officeart/2009/3/layout/PieProcess"/>
    <dgm:cxn modelId="{BD8172C8-BAC1-4548-B258-BA4592DB0978}" type="presParOf" srcId="{4869C399-FCE6-4F3A-BBA2-CEC467B01144}" destId="{F49D76B8-E2DE-4459-B39A-A62A18C8B763}" srcOrd="1" destOrd="0" presId="urn:microsoft.com/office/officeart/2009/3/layout/PieProcess"/>
    <dgm:cxn modelId="{5667747C-4431-44E1-AFFE-26A519A30449}" type="presParOf" srcId="{4869C399-FCE6-4F3A-BBA2-CEC467B01144}" destId="{68D109EC-1D8C-4EE4-B78B-D03CF07F39B6}" srcOrd="2" destOrd="0" presId="urn:microsoft.com/office/officeart/2009/3/layout/PieProcess"/>
    <dgm:cxn modelId="{A9D73068-6D6C-4647-AF1C-E6DC763EE996}" type="presParOf" srcId="{C5C7415B-603E-4846-A5B6-AF3451B9120B}" destId="{48FA75C2-9D6A-42BE-AA01-A897C559D7EC}" srcOrd="9" destOrd="0" presId="urn:microsoft.com/office/officeart/2009/3/layout/PieProcess"/>
    <dgm:cxn modelId="{53C960DA-1560-4431-97D3-22A95BC91D40}" type="presParOf" srcId="{C5C7415B-603E-4846-A5B6-AF3451B9120B}" destId="{813117E1-419E-4D0B-A74E-15BBA4ECEBD7}" srcOrd="10" destOrd="0" presId="urn:microsoft.com/office/officeart/2009/3/layout/PieProcess"/>
    <dgm:cxn modelId="{CAAF1F7B-FADD-49EF-9B87-AB1B68AE80EB}" type="presParOf" srcId="{813117E1-419E-4D0B-A74E-15BBA4ECEBD7}" destId="{0F046796-8B70-4F1D-9451-A6D847ED4CC1}" srcOrd="0" destOrd="0" presId="urn:microsoft.com/office/officeart/2009/3/layout/Pi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A72F93-50A8-4BF4-A959-A649AE3664E3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</dgm:spPr>
      <dgm:t>
        <a:bodyPr/>
        <a:lstStyle/>
        <a:p>
          <a:endParaRPr lang="tr-TR"/>
        </a:p>
      </dgm:t>
    </dgm:pt>
    <dgm:pt modelId="{D342E923-BFD8-4D89-BA09-8796612068B4}">
      <dgm:prSet phldrT="[Metin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just"/>
          <a:r>
            <a:rPr lang="tr-TR" sz="2400" dirty="0" smtClean="0">
              <a:latin typeface="Candara" panose="020E0502030303020204" pitchFamily="34" charset="0"/>
            </a:rPr>
            <a:t>Yerel yönetimlerin planlama çalışmalarının desteklenmesi, yerel yönetimlerin bölge plan ve programlarını uygulayıcı veya yerel kalkınma kapasitesini artırıcı faaliyetlerinin desteklenmesi</a:t>
          </a:r>
          <a:endParaRPr lang="tr-TR" sz="2400" dirty="0">
            <a:latin typeface="Candara" panose="020E0502030303020204" pitchFamily="34" charset="0"/>
          </a:endParaRPr>
        </a:p>
      </dgm:t>
    </dgm:pt>
    <dgm:pt modelId="{F8F43ECB-338A-4A24-9577-A7E8C6C81DB8}" type="parTrans" cxnId="{9334C6E5-DABF-44FD-B797-A0AFD8A5816E}">
      <dgm:prSet/>
      <dgm:spPr/>
      <dgm:t>
        <a:bodyPr/>
        <a:lstStyle/>
        <a:p>
          <a:pPr algn="just"/>
          <a:endParaRPr lang="tr-TR"/>
        </a:p>
      </dgm:t>
    </dgm:pt>
    <dgm:pt modelId="{69AC4736-B364-4918-8AF4-93944B900E3A}" type="sibTrans" cxnId="{9334C6E5-DABF-44FD-B797-A0AFD8A5816E}">
      <dgm:prSet/>
      <dgm:spPr/>
      <dgm:t>
        <a:bodyPr/>
        <a:lstStyle/>
        <a:p>
          <a:pPr algn="just"/>
          <a:endParaRPr lang="tr-TR"/>
        </a:p>
      </dgm:t>
    </dgm:pt>
    <dgm:pt modelId="{55266E5C-C543-4FB4-B5C8-2CFDF3FA1FCF}">
      <dgm:prSet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just"/>
          <a:r>
            <a:rPr lang="tr-TR" sz="2400" dirty="0" smtClean="0">
              <a:latin typeface="Candara" panose="020E0502030303020204" pitchFamily="34" charset="0"/>
            </a:rPr>
            <a:t>Diğer kamu kurum ve kuruluşlarının yerel ve bölgesel kalkınmaya katkıda bulunabilecek çalışmalarına destek sağlanması, bölgedeki sivil toplum kuruluşlarının yerel ve bölgesel kalkınmaya katkıda bulunabilecek çalışmalarına destek sağlanması</a:t>
          </a:r>
          <a:endParaRPr lang="tr-TR" sz="2400" dirty="0">
            <a:latin typeface="Candara" panose="020E0502030303020204" pitchFamily="34" charset="0"/>
          </a:endParaRPr>
        </a:p>
      </dgm:t>
    </dgm:pt>
    <dgm:pt modelId="{AD4B0884-7EB3-43D1-A815-90229DB283FB}" type="parTrans" cxnId="{C5274E84-7B27-4DB6-906A-B97DC4AF9E12}">
      <dgm:prSet/>
      <dgm:spPr/>
      <dgm:t>
        <a:bodyPr/>
        <a:lstStyle/>
        <a:p>
          <a:pPr algn="just"/>
          <a:endParaRPr lang="tr-TR"/>
        </a:p>
      </dgm:t>
    </dgm:pt>
    <dgm:pt modelId="{B091CBAB-BF25-4D46-862D-94C35A18BBFC}" type="sibTrans" cxnId="{C5274E84-7B27-4DB6-906A-B97DC4AF9E12}">
      <dgm:prSet/>
      <dgm:spPr/>
      <dgm:t>
        <a:bodyPr/>
        <a:lstStyle/>
        <a:p>
          <a:pPr algn="just"/>
          <a:endParaRPr lang="tr-TR"/>
        </a:p>
      </dgm:t>
    </dgm:pt>
    <dgm:pt modelId="{613E825A-2077-4BDB-A2D6-6F86539FFEC8}">
      <dgm:prSet phldrT="[Metin]" custT="1"/>
      <dgm:spPr>
        <a:solidFill>
          <a:schemeClr val="bg1">
            <a:lumMod val="95000"/>
          </a:schemeClr>
        </a:solidFill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just"/>
          <a:r>
            <a:rPr lang="tr-TR" sz="2400" b="0" dirty="0" smtClean="0">
              <a:latin typeface="Candara" panose="020E0502030303020204" pitchFamily="34" charset="0"/>
            </a:rPr>
            <a:t>Ajans tarafından yayınlanan herhangi bir proje teklif çağrısı ile ilişkilendirilmemek koşulu ile;</a:t>
          </a:r>
          <a:endParaRPr lang="tr-TR" sz="2400" b="0" dirty="0">
            <a:latin typeface="Candara" panose="020E0502030303020204" pitchFamily="34" charset="0"/>
          </a:endParaRPr>
        </a:p>
      </dgm:t>
    </dgm:pt>
    <dgm:pt modelId="{A9BE3C91-F4C1-46C7-942E-15397505A3C4}" type="sibTrans" cxnId="{49583C2A-FEC6-4908-B55A-F385FB59DCA7}">
      <dgm:prSet/>
      <dgm:spPr/>
      <dgm:t>
        <a:bodyPr/>
        <a:lstStyle/>
        <a:p>
          <a:pPr algn="just"/>
          <a:endParaRPr lang="tr-TR"/>
        </a:p>
      </dgm:t>
    </dgm:pt>
    <dgm:pt modelId="{123239EB-2CD3-49AC-97B6-1F053B6C4049}" type="parTrans" cxnId="{49583C2A-FEC6-4908-B55A-F385FB59DCA7}">
      <dgm:prSet/>
      <dgm:spPr/>
      <dgm:t>
        <a:bodyPr/>
        <a:lstStyle/>
        <a:p>
          <a:pPr algn="just"/>
          <a:endParaRPr lang="tr-TR"/>
        </a:p>
      </dgm:t>
    </dgm:pt>
    <dgm:pt modelId="{2E09CB25-68FD-4A64-AB06-85EB2047AE3A}">
      <dgm:prSet phldrT="[Metin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just"/>
          <a:endParaRPr lang="tr-TR" sz="2400" dirty="0">
            <a:latin typeface="Candara" panose="020E0502030303020204" pitchFamily="34" charset="0"/>
          </a:endParaRPr>
        </a:p>
      </dgm:t>
    </dgm:pt>
    <dgm:pt modelId="{FB3AD256-8CFF-4ACF-94CA-9FD262CC94A5}" type="parTrans" cxnId="{2FDB4A76-420E-47BC-8F4A-D68524F4989E}">
      <dgm:prSet/>
      <dgm:spPr/>
      <dgm:t>
        <a:bodyPr/>
        <a:lstStyle/>
        <a:p>
          <a:endParaRPr lang="tr-TR"/>
        </a:p>
      </dgm:t>
    </dgm:pt>
    <dgm:pt modelId="{36C9434B-C7C6-40EB-9026-8EB48AE713A2}" type="sibTrans" cxnId="{2FDB4A76-420E-47BC-8F4A-D68524F4989E}">
      <dgm:prSet/>
      <dgm:spPr/>
      <dgm:t>
        <a:bodyPr/>
        <a:lstStyle/>
        <a:p>
          <a:endParaRPr lang="tr-TR"/>
        </a:p>
      </dgm:t>
    </dgm:pt>
    <dgm:pt modelId="{BFE11966-5FD5-4638-8B4D-7345D8264996}">
      <dgm:prSet phldrT="[Metin]" custT="1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pPr algn="just"/>
          <a:endParaRPr lang="tr-TR" sz="1800" dirty="0">
            <a:latin typeface="Candara" panose="020E0502030303020204" pitchFamily="34" charset="0"/>
          </a:endParaRPr>
        </a:p>
      </dgm:t>
    </dgm:pt>
    <dgm:pt modelId="{DCC302C1-F308-45FE-8C06-CC65F184AA9C}" type="parTrans" cxnId="{E1412BD8-75F1-4D75-BAD4-2D4F393E37AC}">
      <dgm:prSet/>
      <dgm:spPr/>
      <dgm:t>
        <a:bodyPr/>
        <a:lstStyle/>
        <a:p>
          <a:endParaRPr lang="tr-TR"/>
        </a:p>
      </dgm:t>
    </dgm:pt>
    <dgm:pt modelId="{840A2654-48B4-4268-9370-FB550DEDD177}" type="sibTrans" cxnId="{E1412BD8-75F1-4D75-BAD4-2D4F393E37AC}">
      <dgm:prSet/>
      <dgm:spPr/>
      <dgm:t>
        <a:bodyPr/>
        <a:lstStyle/>
        <a:p>
          <a:endParaRPr lang="tr-TR"/>
        </a:p>
      </dgm:t>
    </dgm:pt>
    <dgm:pt modelId="{CB1C42D4-6A41-43B9-9A57-A1717ECCD7D6}" type="pres">
      <dgm:prSet presAssocID="{96A72F93-50A8-4BF4-A959-A649AE3664E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A4F6BF4-8FF7-4507-9C2D-EEF139B6BBB1}" type="pres">
      <dgm:prSet presAssocID="{613E825A-2077-4BDB-A2D6-6F86539FFEC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CE8E716-BA90-44FA-985A-1A35C38F8506}" type="pres">
      <dgm:prSet presAssocID="{613E825A-2077-4BDB-A2D6-6F86539FFEC8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CAA8849-6050-4528-9D3D-5D5A11F87FE3}" type="presOf" srcId="{96A72F93-50A8-4BF4-A959-A649AE3664E3}" destId="{CB1C42D4-6A41-43B9-9A57-A1717ECCD7D6}" srcOrd="0" destOrd="0" presId="urn:microsoft.com/office/officeart/2005/8/layout/vList2"/>
    <dgm:cxn modelId="{E1412BD8-75F1-4D75-BAD4-2D4F393E37AC}" srcId="{613E825A-2077-4BDB-A2D6-6F86539FFEC8}" destId="{BFE11966-5FD5-4638-8B4D-7345D8264996}" srcOrd="0" destOrd="0" parTransId="{DCC302C1-F308-45FE-8C06-CC65F184AA9C}" sibTransId="{840A2654-48B4-4268-9370-FB550DEDD177}"/>
    <dgm:cxn modelId="{4D79830C-56F4-4CCC-8B69-2BBFFB9452B3}" type="presOf" srcId="{613E825A-2077-4BDB-A2D6-6F86539FFEC8}" destId="{CA4F6BF4-8FF7-4507-9C2D-EEF139B6BBB1}" srcOrd="0" destOrd="0" presId="urn:microsoft.com/office/officeart/2005/8/layout/vList2"/>
    <dgm:cxn modelId="{49583C2A-FEC6-4908-B55A-F385FB59DCA7}" srcId="{96A72F93-50A8-4BF4-A959-A649AE3664E3}" destId="{613E825A-2077-4BDB-A2D6-6F86539FFEC8}" srcOrd="0" destOrd="0" parTransId="{123239EB-2CD3-49AC-97B6-1F053B6C4049}" sibTransId="{A9BE3C91-F4C1-46C7-942E-15397505A3C4}"/>
    <dgm:cxn modelId="{CAD555EE-B797-4E40-ACA6-491422EBA67D}" type="presOf" srcId="{2E09CB25-68FD-4A64-AB06-85EB2047AE3A}" destId="{7CE8E716-BA90-44FA-985A-1A35C38F8506}" srcOrd="0" destOrd="2" presId="urn:microsoft.com/office/officeart/2005/8/layout/vList2"/>
    <dgm:cxn modelId="{2FDB4A76-420E-47BC-8F4A-D68524F4989E}" srcId="{613E825A-2077-4BDB-A2D6-6F86539FFEC8}" destId="{2E09CB25-68FD-4A64-AB06-85EB2047AE3A}" srcOrd="2" destOrd="0" parTransId="{FB3AD256-8CFF-4ACF-94CA-9FD262CC94A5}" sibTransId="{36C9434B-C7C6-40EB-9026-8EB48AE713A2}"/>
    <dgm:cxn modelId="{C5274E84-7B27-4DB6-906A-B97DC4AF9E12}" srcId="{613E825A-2077-4BDB-A2D6-6F86539FFEC8}" destId="{55266E5C-C543-4FB4-B5C8-2CFDF3FA1FCF}" srcOrd="3" destOrd="0" parTransId="{AD4B0884-7EB3-43D1-A815-90229DB283FB}" sibTransId="{B091CBAB-BF25-4D46-862D-94C35A18BBFC}"/>
    <dgm:cxn modelId="{6E71B632-AE97-467E-8FE8-476B8EB8A48D}" type="presOf" srcId="{BFE11966-5FD5-4638-8B4D-7345D8264996}" destId="{7CE8E716-BA90-44FA-985A-1A35C38F8506}" srcOrd="0" destOrd="0" presId="urn:microsoft.com/office/officeart/2005/8/layout/vList2"/>
    <dgm:cxn modelId="{45023F64-09CC-46B5-861A-07774F5D452B}" type="presOf" srcId="{D342E923-BFD8-4D89-BA09-8796612068B4}" destId="{7CE8E716-BA90-44FA-985A-1A35C38F8506}" srcOrd="0" destOrd="1" presId="urn:microsoft.com/office/officeart/2005/8/layout/vList2"/>
    <dgm:cxn modelId="{50212D20-572F-46A1-A12A-0A6BB858BCB8}" type="presOf" srcId="{55266E5C-C543-4FB4-B5C8-2CFDF3FA1FCF}" destId="{7CE8E716-BA90-44FA-985A-1A35C38F8506}" srcOrd="0" destOrd="3" presId="urn:microsoft.com/office/officeart/2005/8/layout/vList2"/>
    <dgm:cxn modelId="{9334C6E5-DABF-44FD-B797-A0AFD8A5816E}" srcId="{613E825A-2077-4BDB-A2D6-6F86539FFEC8}" destId="{D342E923-BFD8-4D89-BA09-8796612068B4}" srcOrd="1" destOrd="0" parTransId="{F8F43ECB-338A-4A24-9577-A7E8C6C81DB8}" sibTransId="{69AC4736-B364-4918-8AF4-93944B900E3A}"/>
    <dgm:cxn modelId="{BD0366EC-91ED-4961-A44B-F69EFC2792F1}" type="presParOf" srcId="{CB1C42D4-6A41-43B9-9A57-A1717ECCD7D6}" destId="{CA4F6BF4-8FF7-4507-9C2D-EEF139B6BBB1}" srcOrd="0" destOrd="0" presId="urn:microsoft.com/office/officeart/2005/8/layout/vList2"/>
    <dgm:cxn modelId="{DD2999CB-A104-4AB1-BC3B-475B629A4F51}" type="presParOf" srcId="{CB1C42D4-6A41-43B9-9A57-A1717ECCD7D6}" destId="{7CE8E716-BA90-44FA-985A-1A35C38F850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C321490-2F99-4B86-ADEB-D19E69F233E1}" type="doc">
      <dgm:prSet loTypeId="urn:microsoft.com/office/officeart/2009/3/layout/Pi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3E6EE8F-84EA-4D70-8434-7269F8CB3186}">
      <dgm:prSet phldrT="[Metin]" custT="1"/>
      <dgm:spPr/>
      <dgm:t>
        <a:bodyPr/>
        <a:lstStyle/>
        <a:p>
          <a:pPr algn="l">
            <a:spcAft>
              <a:spcPts val="0"/>
            </a:spcAft>
          </a:pPr>
          <a:r>
            <a:rPr lang="tr-T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Proje Süresi:</a:t>
          </a:r>
          <a:endParaRPr lang="tr-TR" sz="2400" b="1" dirty="0">
            <a:solidFill>
              <a:schemeClr val="tx1">
                <a:lumMod val="65000"/>
                <a:lumOff val="35000"/>
              </a:schemeClr>
            </a:solidFill>
            <a:latin typeface="Candara" pitchFamily="34" charset="0"/>
          </a:endParaRPr>
        </a:p>
      </dgm:t>
    </dgm:pt>
    <dgm:pt modelId="{43BAA0E8-B6C2-4110-B470-3D5C8BF28069}" type="sibTrans" cxnId="{C37F92A2-B8A9-4E31-94F4-19657586B65D}">
      <dgm:prSet/>
      <dgm:spPr/>
      <dgm:t>
        <a:bodyPr/>
        <a:lstStyle/>
        <a:p>
          <a:endParaRPr lang="tr-TR"/>
        </a:p>
      </dgm:t>
    </dgm:pt>
    <dgm:pt modelId="{B278E6FA-1589-4483-96ED-980B654661A3}" type="parTrans" cxnId="{C37F92A2-B8A9-4E31-94F4-19657586B65D}">
      <dgm:prSet/>
      <dgm:spPr/>
      <dgm:t>
        <a:bodyPr/>
        <a:lstStyle/>
        <a:p>
          <a:endParaRPr lang="tr-TR"/>
        </a:p>
      </dgm:t>
    </dgm:pt>
    <dgm:pt modelId="{6DC2C0D4-5A23-4DF6-B2B8-9F61F3D7F693}">
      <dgm:prSet phldrT="[Metin]" custT="1"/>
      <dgm:spPr/>
      <dgm:t>
        <a:bodyPr/>
        <a:lstStyle/>
        <a:p>
          <a:pPr algn="l">
            <a:spcAft>
              <a:spcPts val="0"/>
            </a:spcAft>
          </a:pPr>
          <a:r>
            <a:rPr lang="tr-T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Program Bütçesi: </a:t>
          </a:r>
          <a:r>
            <a:rPr lang="tr-TR" sz="2800" b="0" dirty="0" smtClean="0">
              <a:latin typeface="Candara" pitchFamily="34" charset="0"/>
            </a:rPr>
            <a:t>500.000 TL</a:t>
          </a:r>
        </a:p>
        <a:p>
          <a:pPr algn="l">
            <a:spcAft>
              <a:spcPts val="0"/>
            </a:spcAft>
          </a:pPr>
          <a:endParaRPr lang="tr-TR" sz="2400" b="0" dirty="0" smtClean="0">
            <a:solidFill>
              <a:schemeClr val="tx2"/>
            </a:solidFill>
            <a:latin typeface="Candara" pitchFamily="34" charset="0"/>
          </a:endParaRPr>
        </a:p>
      </dgm:t>
    </dgm:pt>
    <dgm:pt modelId="{C5A3C5C5-A357-450C-8842-8CEA4BF315A5}" type="sibTrans" cxnId="{C9966CC6-674A-40FF-B4EA-01E457047A84}">
      <dgm:prSet/>
      <dgm:spPr/>
      <dgm:t>
        <a:bodyPr/>
        <a:lstStyle/>
        <a:p>
          <a:endParaRPr lang="tr-TR"/>
        </a:p>
      </dgm:t>
    </dgm:pt>
    <dgm:pt modelId="{FFDFB17B-EDCB-46B8-8AB1-C65FD64F32AB}" type="parTrans" cxnId="{C9966CC6-674A-40FF-B4EA-01E457047A84}">
      <dgm:prSet/>
      <dgm:spPr/>
      <dgm:t>
        <a:bodyPr/>
        <a:lstStyle/>
        <a:p>
          <a:endParaRPr lang="tr-TR"/>
        </a:p>
      </dgm:t>
    </dgm:pt>
    <dgm:pt modelId="{04559381-5B4A-4C8E-9B35-C201F04EFE80}">
      <dgm:prSet phldrT="[Metin]" custT="1"/>
      <dgm:spPr/>
      <dgm:t>
        <a:bodyPr/>
        <a:lstStyle/>
        <a:p>
          <a:pPr algn="l">
            <a:spcAft>
              <a:spcPts val="0"/>
            </a:spcAft>
          </a:pPr>
          <a:r>
            <a:rPr lang="tr-TR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Uygun Başvuru Sahipleri:</a:t>
          </a:r>
        </a:p>
        <a:p>
          <a:pPr algn="l">
            <a:spcAft>
              <a:spcPts val="588"/>
            </a:spcAft>
          </a:pPr>
          <a:endParaRPr lang="tr-TR" sz="1400" b="0" dirty="0" smtClean="0">
            <a:solidFill>
              <a:schemeClr val="tx1"/>
            </a:solidFill>
            <a:latin typeface="Candara" pitchFamily="34" charset="0"/>
          </a:endParaRPr>
        </a:p>
        <a:p>
          <a:pPr algn="l">
            <a:spcAft>
              <a:spcPts val="588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Kamu kurum ve kuruluşları</a:t>
          </a:r>
        </a:p>
        <a:p>
          <a:pPr algn="l">
            <a:spcAft>
              <a:spcPts val="588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Yerel yönetimler</a:t>
          </a:r>
        </a:p>
        <a:p>
          <a:pPr>
            <a:spcAft>
              <a:spcPts val="588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Üniversiteler </a:t>
          </a:r>
        </a:p>
        <a:p>
          <a:pPr>
            <a:spcAft>
              <a:spcPts val="588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Kamu kurumu niteliğinde meslek kuruluşları</a:t>
          </a:r>
        </a:p>
        <a:p>
          <a:pPr>
            <a:spcAft>
              <a:spcPts val="588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Sivil toplum kuruluşları (dernekler ve vakıflar)</a:t>
          </a:r>
        </a:p>
      </dgm:t>
    </dgm:pt>
    <dgm:pt modelId="{0E5501C5-1AAB-4D1F-82A5-188088C08D86}" type="sibTrans" cxnId="{AE853356-5CE4-4E24-B752-BF8531446AC0}">
      <dgm:prSet/>
      <dgm:spPr/>
      <dgm:t>
        <a:bodyPr/>
        <a:lstStyle/>
        <a:p>
          <a:endParaRPr lang="tr-TR"/>
        </a:p>
      </dgm:t>
    </dgm:pt>
    <dgm:pt modelId="{2BB84571-97F7-43C8-B3C0-7AAD1E44E456}" type="parTrans" cxnId="{AE853356-5CE4-4E24-B752-BF8531446AC0}">
      <dgm:prSet/>
      <dgm:spPr/>
      <dgm:t>
        <a:bodyPr/>
        <a:lstStyle/>
        <a:p>
          <a:endParaRPr lang="tr-TR"/>
        </a:p>
      </dgm:t>
    </dgm:pt>
    <dgm:pt modelId="{82D67253-441D-4D07-8649-8DECE6D62544}">
      <dgm:prSet phldrT="[Metin]"/>
      <dgm:spPr/>
      <dgm:t>
        <a:bodyPr/>
        <a:lstStyle/>
        <a:p>
          <a:r>
            <a:rPr lang="tr-TR" dirty="0" smtClean="0">
              <a:solidFill>
                <a:schemeClr val="bg1"/>
              </a:solidFill>
            </a:rPr>
            <a:t>l</a:t>
          </a:r>
          <a:endParaRPr lang="tr-TR" dirty="0">
            <a:solidFill>
              <a:schemeClr val="bg1"/>
            </a:solidFill>
          </a:endParaRPr>
        </a:p>
      </dgm:t>
    </dgm:pt>
    <dgm:pt modelId="{C0AF26BA-A2B2-49B1-A74F-D88FCDFE541E}" type="sibTrans" cxnId="{38E35D84-FAEB-4F52-88DF-589B6E88228B}">
      <dgm:prSet/>
      <dgm:spPr/>
      <dgm:t>
        <a:bodyPr/>
        <a:lstStyle/>
        <a:p>
          <a:endParaRPr lang="tr-TR"/>
        </a:p>
      </dgm:t>
    </dgm:pt>
    <dgm:pt modelId="{AB4E9EE9-12D4-40DB-9351-72041033EDB9}" type="parTrans" cxnId="{38E35D84-FAEB-4F52-88DF-589B6E88228B}">
      <dgm:prSet/>
      <dgm:spPr/>
      <dgm:t>
        <a:bodyPr/>
        <a:lstStyle/>
        <a:p>
          <a:endParaRPr lang="tr-TR"/>
        </a:p>
      </dgm:t>
    </dgm:pt>
    <dgm:pt modelId="{AC9EF924-3EC2-4923-BF8A-BBC79C290BD5}">
      <dgm:prSet phldrT="[Metin]"/>
      <dgm:spPr/>
      <dgm:t>
        <a:bodyPr/>
        <a:lstStyle/>
        <a:p>
          <a:r>
            <a:rPr lang="tr-TR" dirty="0" smtClean="0">
              <a:solidFill>
                <a:schemeClr val="bg1"/>
              </a:solidFill>
            </a:rPr>
            <a:t>l</a:t>
          </a:r>
          <a:endParaRPr lang="tr-TR" dirty="0">
            <a:solidFill>
              <a:schemeClr val="bg1"/>
            </a:solidFill>
          </a:endParaRPr>
        </a:p>
      </dgm:t>
    </dgm:pt>
    <dgm:pt modelId="{F016FF2A-9925-4FC6-B2F7-BAA51CF7D381}" type="sibTrans" cxnId="{04F41957-46C6-443C-9FEC-D5B10FCD1173}">
      <dgm:prSet/>
      <dgm:spPr/>
      <dgm:t>
        <a:bodyPr/>
        <a:lstStyle/>
        <a:p>
          <a:endParaRPr lang="tr-TR"/>
        </a:p>
      </dgm:t>
    </dgm:pt>
    <dgm:pt modelId="{AE5FC174-A5DF-45EF-9394-3ABE1C77DAB1}" type="parTrans" cxnId="{04F41957-46C6-443C-9FEC-D5B10FCD1173}">
      <dgm:prSet/>
      <dgm:spPr/>
      <dgm:t>
        <a:bodyPr/>
        <a:lstStyle/>
        <a:p>
          <a:endParaRPr lang="tr-TR"/>
        </a:p>
      </dgm:t>
    </dgm:pt>
    <dgm:pt modelId="{6BA25CE7-B82E-44E2-860D-D4B6D64EAD6D}">
      <dgm:prSet phldrT="[Metin]"/>
      <dgm:spPr>
        <a:solidFill>
          <a:schemeClr val="bg1"/>
        </a:solidFill>
      </dgm:spPr>
      <dgm:t>
        <a:bodyPr/>
        <a:lstStyle/>
        <a:p>
          <a:r>
            <a:rPr lang="tr-TR" dirty="0" smtClean="0">
              <a:solidFill>
                <a:schemeClr val="bg1"/>
              </a:solidFill>
            </a:rPr>
            <a:t>l</a:t>
          </a:r>
          <a:endParaRPr lang="tr-TR" dirty="0">
            <a:solidFill>
              <a:schemeClr val="bg1"/>
            </a:solidFill>
          </a:endParaRPr>
        </a:p>
      </dgm:t>
    </dgm:pt>
    <dgm:pt modelId="{88AE9CF1-DB81-4C2E-A808-6AF7C1C13586}" type="sibTrans" cxnId="{D834E892-F70A-487B-95A8-0FFAD606526C}">
      <dgm:prSet/>
      <dgm:spPr/>
      <dgm:t>
        <a:bodyPr/>
        <a:lstStyle/>
        <a:p>
          <a:endParaRPr lang="tr-TR"/>
        </a:p>
      </dgm:t>
    </dgm:pt>
    <dgm:pt modelId="{A96A85BD-EE02-4EAA-AD05-21F0371F69A8}" type="parTrans" cxnId="{D834E892-F70A-487B-95A8-0FFAD606526C}">
      <dgm:prSet/>
      <dgm:spPr/>
      <dgm:t>
        <a:bodyPr/>
        <a:lstStyle/>
        <a:p>
          <a:endParaRPr lang="tr-TR"/>
        </a:p>
      </dgm:t>
    </dgm:pt>
    <dgm:pt modelId="{EB700CBA-5C1F-496F-AA24-143833E841CE}">
      <dgm:prSet custT="1"/>
      <dgm:spPr/>
      <dgm:t>
        <a:bodyPr/>
        <a:lstStyle/>
        <a:p>
          <a:pPr algn="l">
            <a:spcAft>
              <a:spcPts val="0"/>
            </a:spcAft>
          </a:pPr>
          <a:r>
            <a:rPr lang="tr-TR" sz="2400" dirty="0" smtClean="0">
              <a:latin typeface="Candara" pitchFamily="34" charset="0"/>
            </a:rPr>
            <a:t>Azami süre:</a:t>
          </a:r>
        </a:p>
      </dgm:t>
    </dgm:pt>
    <dgm:pt modelId="{03C771C4-5826-4163-B63D-ADF0DCF66B01}" type="parTrans" cxnId="{F16DA093-636B-45CC-A1D5-70C3B0E09980}">
      <dgm:prSet/>
      <dgm:spPr/>
      <dgm:t>
        <a:bodyPr/>
        <a:lstStyle/>
        <a:p>
          <a:endParaRPr lang="tr-TR"/>
        </a:p>
      </dgm:t>
    </dgm:pt>
    <dgm:pt modelId="{E2168F7B-DF47-4738-BFB3-D91C02823A11}" type="sibTrans" cxnId="{F16DA093-636B-45CC-A1D5-70C3B0E09980}">
      <dgm:prSet/>
      <dgm:spPr/>
      <dgm:t>
        <a:bodyPr/>
        <a:lstStyle/>
        <a:p>
          <a:endParaRPr lang="tr-TR"/>
        </a:p>
      </dgm:t>
    </dgm:pt>
    <dgm:pt modelId="{91F379B1-2436-42FF-868A-EE35FECDC566}">
      <dgm:prSet custT="1"/>
      <dgm:spPr/>
      <dgm:t>
        <a:bodyPr/>
        <a:lstStyle/>
        <a:p>
          <a:pPr algn="l">
            <a:spcAft>
              <a:spcPts val="500"/>
            </a:spcAft>
          </a:pPr>
          <a:r>
            <a:rPr lang="tr-TR" sz="2400" dirty="0" smtClean="0">
              <a:latin typeface="Candara" pitchFamily="34" charset="0"/>
            </a:rPr>
            <a:t>1 ay</a:t>
          </a:r>
        </a:p>
        <a:p>
          <a:pPr algn="l">
            <a:spcAft>
              <a:spcPts val="500"/>
            </a:spcAft>
          </a:pPr>
          <a:endParaRPr lang="tr-TR" sz="2000" dirty="0" smtClean="0">
            <a:solidFill>
              <a:schemeClr val="tx1"/>
            </a:solidFill>
            <a:latin typeface="Candara" panose="020E0502030303020204" pitchFamily="34" charset="0"/>
            <a:ea typeface="Geneva" pitchFamily="-65" charset="-128"/>
          </a:endParaRPr>
        </a:p>
      </dgm:t>
    </dgm:pt>
    <dgm:pt modelId="{ECA28B65-D631-4496-81CD-0C557726BE4F}" type="parTrans" cxnId="{7B593173-CDC2-4A36-80A0-F775730742E0}">
      <dgm:prSet/>
      <dgm:spPr/>
      <dgm:t>
        <a:bodyPr/>
        <a:lstStyle/>
        <a:p>
          <a:endParaRPr lang="tr-TR"/>
        </a:p>
      </dgm:t>
    </dgm:pt>
    <dgm:pt modelId="{78388F5F-A61B-4318-83DD-986295C2DA25}" type="sibTrans" cxnId="{7B593173-CDC2-4A36-80A0-F775730742E0}">
      <dgm:prSet/>
      <dgm:spPr/>
      <dgm:t>
        <a:bodyPr/>
        <a:lstStyle/>
        <a:p>
          <a:endParaRPr lang="tr-TR"/>
        </a:p>
      </dgm:t>
    </dgm:pt>
    <dgm:pt modelId="{018178F9-77F8-4EED-81D4-6B42851C0011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Kar amacı gütmeyen birlikler ve kooperatifler </a:t>
          </a:r>
        </a:p>
      </dgm:t>
    </dgm:pt>
    <dgm:pt modelId="{0B56DAD2-9349-45D4-BA7B-CA64D20B356D}" type="sibTrans" cxnId="{5BB19525-F34F-4064-99C3-33A0E6363BA6}">
      <dgm:prSet/>
      <dgm:spPr/>
      <dgm:t>
        <a:bodyPr/>
        <a:lstStyle/>
        <a:p>
          <a:endParaRPr lang="tr-TR"/>
        </a:p>
      </dgm:t>
    </dgm:pt>
    <dgm:pt modelId="{CE24B8B8-A003-462F-82B5-571B8DF66FBD}" type="parTrans" cxnId="{5BB19525-F34F-4064-99C3-33A0E6363BA6}">
      <dgm:prSet/>
      <dgm:spPr/>
      <dgm:t>
        <a:bodyPr/>
        <a:lstStyle/>
        <a:p>
          <a:endParaRPr lang="tr-TR"/>
        </a:p>
      </dgm:t>
    </dgm:pt>
    <dgm:pt modelId="{F3EF4277-2302-4F5E-A957-9D0EBD572ABF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Endüstri bölgeleri</a:t>
          </a:r>
        </a:p>
      </dgm:t>
    </dgm:pt>
    <dgm:pt modelId="{F87C67FD-2796-4C9D-801E-2FC6F996B1C9}" type="sibTrans" cxnId="{3431A558-FEF1-47A3-9879-938D53D0892F}">
      <dgm:prSet/>
      <dgm:spPr/>
      <dgm:t>
        <a:bodyPr/>
        <a:lstStyle/>
        <a:p>
          <a:endParaRPr lang="tr-TR"/>
        </a:p>
      </dgm:t>
    </dgm:pt>
    <dgm:pt modelId="{CDCCE648-B9CF-4D0D-AE63-1D8204F2DE24}" type="parTrans" cxnId="{3431A558-FEF1-47A3-9879-938D53D0892F}">
      <dgm:prSet/>
      <dgm:spPr/>
      <dgm:t>
        <a:bodyPr/>
        <a:lstStyle/>
        <a:p>
          <a:endParaRPr lang="tr-TR"/>
        </a:p>
      </dgm:t>
    </dgm:pt>
    <dgm:pt modelId="{0803ADC3-3366-4214-B3CB-8A34BD659A3C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Teknoloji geliştirme bölgeleri</a:t>
          </a:r>
        </a:p>
      </dgm:t>
    </dgm:pt>
    <dgm:pt modelId="{5B8990F7-08A3-46BB-9D52-7659F1CF419E}" type="sibTrans" cxnId="{1DD7BC7A-F4DA-42ED-A3B0-6BD9223161B8}">
      <dgm:prSet/>
      <dgm:spPr/>
      <dgm:t>
        <a:bodyPr/>
        <a:lstStyle/>
        <a:p>
          <a:endParaRPr lang="tr-TR"/>
        </a:p>
      </dgm:t>
    </dgm:pt>
    <dgm:pt modelId="{03A14306-DF45-4DC6-9FFE-D9CAAFA6BA77}" type="parTrans" cxnId="{1DD7BC7A-F4DA-42ED-A3B0-6BD9223161B8}">
      <dgm:prSet/>
      <dgm:spPr/>
      <dgm:t>
        <a:bodyPr/>
        <a:lstStyle/>
        <a:p>
          <a:endParaRPr lang="tr-TR"/>
        </a:p>
      </dgm:t>
    </dgm:pt>
    <dgm:pt modelId="{31C05F98-921F-4E94-B9D7-6E85B7178F3F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Teknoparklar</a:t>
          </a:r>
        </a:p>
      </dgm:t>
    </dgm:pt>
    <dgm:pt modelId="{C75D59EE-7B96-4109-8854-9E75D4E413DF}" type="sibTrans" cxnId="{94CDF919-E6B6-48A9-A27E-F94340518B6A}">
      <dgm:prSet/>
      <dgm:spPr/>
      <dgm:t>
        <a:bodyPr/>
        <a:lstStyle/>
        <a:p>
          <a:endParaRPr lang="tr-TR"/>
        </a:p>
      </dgm:t>
    </dgm:pt>
    <dgm:pt modelId="{DD9845F4-F4A3-41CA-AC33-678619BE384E}" type="parTrans" cxnId="{94CDF919-E6B6-48A9-A27E-F94340518B6A}">
      <dgm:prSet/>
      <dgm:spPr/>
      <dgm:t>
        <a:bodyPr/>
        <a:lstStyle/>
        <a:p>
          <a:endParaRPr lang="tr-TR"/>
        </a:p>
      </dgm:t>
    </dgm:pt>
    <dgm:pt modelId="{DFE117A7-B7C4-4DF4-BAB6-E9370D5BCA96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Küçük sanayi siteleri</a:t>
          </a:r>
        </a:p>
      </dgm:t>
    </dgm:pt>
    <dgm:pt modelId="{EC336B7C-CE6D-461B-87AF-6D437B65F12B}" type="sibTrans" cxnId="{35761271-C288-4D8A-B237-9F4B342AC7E6}">
      <dgm:prSet/>
      <dgm:spPr/>
      <dgm:t>
        <a:bodyPr/>
        <a:lstStyle/>
        <a:p>
          <a:endParaRPr lang="tr-TR"/>
        </a:p>
      </dgm:t>
    </dgm:pt>
    <dgm:pt modelId="{D78FC7DA-2056-4323-A212-7A9768256EB9}" type="parTrans" cxnId="{35761271-C288-4D8A-B237-9F4B342AC7E6}">
      <dgm:prSet/>
      <dgm:spPr/>
      <dgm:t>
        <a:bodyPr/>
        <a:lstStyle/>
        <a:p>
          <a:endParaRPr lang="tr-TR"/>
        </a:p>
      </dgm:t>
    </dgm:pt>
    <dgm:pt modelId="{51A6CB28-8237-4EA3-8E47-B81F8CD08F6C}">
      <dgm:prSet custT="1"/>
      <dgm:spPr/>
      <dgm:t>
        <a:bodyPr/>
        <a:lstStyle/>
        <a:p>
          <a:pPr>
            <a:spcAft>
              <a:spcPct val="35000"/>
            </a:spcAft>
          </a:pPr>
          <a:r>
            <a:rPr lang="tr-TR" sz="1400" b="0" dirty="0" smtClean="0">
              <a:solidFill>
                <a:schemeClr val="tx1"/>
              </a:solidFill>
              <a:latin typeface="Candara" pitchFamily="34" charset="0"/>
            </a:rPr>
            <a:t>- Organize sanayi bölgeleri</a:t>
          </a:r>
        </a:p>
      </dgm:t>
    </dgm:pt>
    <dgm:pt modelId="{76569AE5-2C0E-4E94-82AF-9CFB92377CD7}" type="sibTrans" cxnId="{AC36937A-5F0B-4314-B592-A19DA3EBFEBC}">
      <dgm:prSet/>
      <dgm:spPr/>
      <dgm:t>
        <a:bodyPr/>
        <a:lstStyle/>
        <a:p>
          <a:endParaRPr lang="tr-TR"/>
        </a:p>
      </dgm:t>
    </dgm:pt>
    <dgm:pt modelId="{1F8B739B-D7CB-443A-9C96-0A3174A48ADE}" type="parTrans" cxnId="{AC36937A-5F0B-4314-B592-A19DA3EBFEBC}">
      <dgm:prSet/>
      <dgm:spPr/>
      <dgm:t>
        <a:bodyPr/>
        <a:lstStyle/>
        <a:p>
          <a:endParaRPr lang="tr-TR"/>
        </a:p>
      </dgm:t>
    </dgm:pt>
    <dgm:pt modelId="{C5C7415B-603E-4846-A5B6-AF3451B9120B}" type="pres">
      <dgm:prSet presAssocID="{DC321490-2F99-4B86-ADEB-D19E69F233E1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tr-TR"/>
        </a:p>
      </dgm:t>
    </dgm:pt>
    <dgm:pt modelId="{98C3B33B-24A7-47E2-9ABE-DEC524B1D601}" type="pres">
      <dgm:prSet presAssocID="{6BA25CE7-B82E-44E2-860D-D4B6D64EAD6D}" presName="ParentComposite" presStyleCnt="0"/>
      <dgm:spPr/>
    </dgm:pt>
    <dgm:pt modelId="{B281CF43-2C15-4FA6-9962-94BF8F91B8C0}" type="pres">
      <dgm:prSet presAssocID="{6BA25CE7-B82E-44E2-860D-D4B6D64EAD6D}" presName="Chord" presStyleLbl="bgShp" presStyleIdx="0" presStyleCnt="3"/>
      <dgm:spPr>
        <a:solidFill>
          <a:schemeClr val="bg1">
            <a:lumMod val="85000"/>
          </a:schemeClr>
        </a:solidFill>
      </dgm:spPr>
    </dgm:pt>
    <dgm:pt modelId="{8389577F-441B-4F2E-B822-17EE54D887D1}" type="pres">
      <dgm:prSet presAssocID="{6BA25CE7-B82E-44E2-860D-D4B6D64EAD6D}" presName="Pie" presStyleLbl="alignNode1" presStyleIdx="0" presStyleCnt="3"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endParaRPr lang="tr-TR"/>
        </a:p>
      </dgm:t>
    </dgm:pt>
    <dgm:pt modelId="{C70EC0B2-25AA-464F-AB90-8F1FD75E6E1E}" type="pres">
      <dgm:prSet presAssocID="{6BA25CE7-B82E-44E2-860D-D4B6D64EAD6D}" presName="Parent" presStyleLbl="revTx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DA1BA1F-A966-42B6-BC1B-5E6CED7AAA9A}" type="pres">
      <dgm:prSet presAssocID="{0E5501C5-1AAB-4D1F-82A5-188088C08D86}" presName="negSibTrans" presStyleCnt="0"/>
      <dgm:spPr/>
    </dgm:pt>
    <dgm:pt modelId="{B9A569F7-A5D2-4ED0-A625-D48FC07E170E}" type="pres">
      <dgm:prSet presAssocID="{6BA25CE7-B82E-44E2-860D-D4B6D64EAD6D}" presName="composite" presStyleCnt="0"/>
      <dgm:spPr/>
    </dgm:pt>
    <dgm:pt modelId="{DFA15E40-E02E-4C4F-A627-23B79EA9DC1E}" type="pres">
      <dgm:prSet presAssocID="{6BA25CE7-B82E-44E2-860D-D4B6D64EAD6D}" presName="Child" presStyleLbl="revTx" presStyleIdx="1" presStyleCnt="6" custScaleX="242423" custScaleY="104539" custLinFactNeighborX="-283" custLinFactNeighborY="23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CFB00B7-3ED8-4C56-82D2-69A23FED0EC7}" type="pres">
      <dgm:prSet presAssocID="{88AE9CF1-DB81-4C2E-A808-6AF7C1C13586}" presName="sibTrans" presStyleCnt="0"/>
      <dgm:spPr/>
    </dgm:pt>
    <dgm:pt modelId="{3789FCA2-F397-48B2-B841-786C523C7D11}" type="pres">
      <dgm:prSet presAssocID="{AC9EF924-3EC2-4923-BF8A-BBC79C290BD5}" presName="ParentComposite" presStyleCnt="0"/>
      <dgm:spPr/>
    </dgm:pt>
    <dgm:pt modelId="{ED68AC30-7C69-4F25-89F6-697FE43426DD}" type="pres">
      <dgm:prSet presAssocID="{AC9EF924-3EC2-4923-BF8A-BBC79C290BD5}" presName="Chord" presStyleLbl="bgShp" presStyleIdx="1" presStyleCnt="3"/>
      <dgm:spPr>
        <a:solidFill>
          <a:schemeClr val="bg1">
            <a:lumMod val="85000"/>
          </a:schemeClr>
        </a:solidFill>
      </dgm:spPr>
    </dgm:pt>
    <dgm:pt modelId="{836BB6E3-3327-4DC3-8868-1BCC3C5201BE}" type="pres">
      <dgm:prSet presAssocID="{AC9EF924-3EC2-4923-BF8A-BBC79C290BD5}" presName="Pie" presStyleLbl="alignNode1" presStyleIdx="1" presStyleCnt="3"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endParaRPr lang="tr-TR"/>
        </a:p>
      </dgm:t>
    </dgm:pt>
    <dgm:pt modelId="{724B743D-723E-428E-B840-A0C61D62DF09}" type="pres">
      <dgm:prSet presAssocID="{AC9EF924-3EC2-4923-BF8A-BBC79C290BD5}" presName="Parent" presStyleLbl="revTx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953D32C-A1ED-4004-B94A-185666B98DF8}" type="pres">
      <dgm:prSet presAssocID="{C5A3C5C5-A357-450C-8842-8CEA4BF315A5}" presName="negSibTrans" presStyleCnt="0"/>
      <dgm:spPr/>
    </dgm:pt>
    <dgm:pt modelId="{8F9C5098-C313-4144-B1C1-313FF6C9021D}" type="pres">
      <dgm:prSet presAssocID="{AC9EF924-3EC2-4923-BF8A-BBC79C290BD5}" presName="composite" presStyleCnt="0"/>
      <dgm:spPr/>
    </dgm:pt>
    <dgm:pt modelId="{E1A538B5-3202-472C-B761-94E72A97C2D1}" type="pres">
      <dgm:prSet presAssocID="{AC9EF924-3EC2-4923-BF8A-BBC79C290BD5}" presName="Child" presStyleLbl="revTx" presStyleIdx="3" presStyleCnt="6" custScaleX="19509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562BCF-3D8E-4CEE-A4DB-00B2840D9D3E}" type="pres">
      <dgm:prSet presAssocID="{F016FF2A-9925-4FC6-B2F7-BAA51CF7D381}" presName="sibTrans" presStyleCnt="0"/>
      <dgm:spPr/>
    </dgm:pt>
    <dgm:pt modelId="{4869C399-FCE6-4F3A-BBA2-CEC467B01144}" type="pres">
      <dgm:prSet presAssocID="{82D67253-441D-4D07-8649-8DECE6D62544}" presName="ParentComposite" presStyleCnt="0"/>
      <dgm:spPr/>
    </dgm:pt>
    <dgm:pt modelId="{853B28F4-17A4-417A-B154-22616F62EA7E}" type="pres">
      <dgm:prSet presAssocID="{82D67253-441D-4D07-8649-8DECE6D62544}" presName="Chord" presStyleLbl="bgShp" presStyleIdx="2" presStyleCnt="3"/>
      <dgm:spPr>
        <a:solidFill>
          <a:schemeClr val="bg1">
            <a:lumMod val="85000"/>
          </a:schemeClr>
        </a:solidFill>
      </dgm:spPr>
    </dgm:pt>
    <dgm:pt modelId="{F49D76B8-E2DE-4459-B39A-A62A18C8B763}" type="pres">
      <dgm:prSet presAssocID="{82D67253-441D-4D07-8649-8DECE6D62544}" presName="Pie" presStyleLbl="alignNode1" presStyleIdx="2" presStyleCnt="3"/>
      <dgm:spPr>
        <a:solidFill>
          <a:schemeClr val="accent5"/>
        </a:solidFill>
        <a:ln>
          <a:solidFill>
            <a:schemeClr val="accent5"/>
          </a:solidFill>
        </a:ln>
      </dgm:spPr>
      <dgm:t>
        <a:bodyPr/>
        <a:lstStyle/>
        <a:p>
          <a:endParaRPr lang="tr-TR"/>
        </a:p>
      </dgm:t>
    </dgm:pt>
    <dgm:pt modelId="{68D109EC-1D8C-4EE4-B78B-D03CF07F39B6}" type="pres">
      <dgm:prSet presAssocID="{82D67253-441D-4D07-8649-8DECE6D62544}" presName="Parent" presStyleLbl="revTx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8FA75C2-9D6A-42BE-AA01-A897C559D7EC}" type="pres">
      <dgm:prSet presAssocID="{43BAA0E8-B6C2-4110-B470-3D5C8BF28069}" presName="negSibTrans" presStyleCnt="0"/>
      <dgm:spPr/>
    </dgm:pt>
    <dgm:pt modelId="{813117E1-419E-4D0B-A74E-15BBA4ECEBD7}" type="pres">
      <dgm:prSet presAssocID="{82D67253-441D-4D07-8649-8DECE6D62544}" presName="composite" presStyleCnt="0"/>
      <dgm:spPr/>
    </dgm:pt>
    <dgm:pt modelId="{0F046796-8B70-4F1D-9451-A6D847ED4CC1}" type="pres">
      <dgm:prSet presAssocID="{82D67253-441D-4D07-8649-8DECE6D62544}" presName="Child" presStyleLbl="revTx" presStyleIdx="5" presStyleCnt="6" custScaleX="170844" custScaleY="10009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B3961D8B-8E53-477C-A93C-38F814BF8869}" type="presOf" srcId="{F3EF4277-2302-4F5E-A957-9D0EBD572ABF}" destId="{DFA15E40-E02E-4C4F-A627-23B79EA9DC1E}" srcOrd="0" destOrd="5" presId="urn:microsoft.com/office/officeart/2009/3/layout/PieProcess"/>
    <dgm:cxn modelId="{5B942FDB-2120-49D5-BACA-BACE5C85FFEC}" type="presOf" srcId="{018178F9-77F8-4EED-81D4-6B42851C0011}" destId="{DFA15E40-E02E-4C4F-A627-23B79EA9DC1E}" srcOrd="0" destOrd="6" presId="urn:microsoft.com/office/officeart/2009/3/layout/PieProcess"/>
    <dgm:cxn modelId="{63EBE33E-588D-4E1A-A646-1693D40AF233}" type="presOf" srcId="{82D67253-441D-4D07-8649-8DECE6D62544}" destId="{68D109EC-1D8C-4EE4-B78B-D03CF07F39B6}" srcOrd="0" destOrd="0" presId="urn:microsoft.com/office/officeart/2009/3/layout/PieProcess"/>
    <dgm:cxn modelId="{2D929EFB-8F3F-471C-BE7B-DA323B4271D1}" type="presOf" srcId="{6BA25CE7-B82E-44E2-860D-D4B6D64EAD6D}" destId="{C70EC0B2-25AA-464F-AB90-8F1FD75E6E1E}" srcOrd="0" destOrd="0" presId="urn:microsoft.com/office/officeart/2009/3/layout/PieProcess"/>
    <dgm:cxn modelId="{D834E892-F70A-487B-95A8-0FFAD606526C}" srcId="{DC321490-2F99-4B86-ADEB-D19E69F233E1}" destId="{6BA25CE7-B82E-44E2-860D-D4B6D64EAD6D}" srcOrd="0" destOrd="0" parTransId="{A96A85BD-EE02-4EAA-AD05-21F0371F69A8}" sibTransId="{88AE9CF1-DB81-4C2E-A808-6AF7C1C13586}"/>
    <dgm:cxn modelId="{1E294862-540B-4F51-90E1-3D60C8C4CE67}" type="presOf" srcId="{E3E6EE8F-84EA-4D70-8434-7269F8CB3186}" destId="{0F046796-8B70-4F1D-9451-A6D847ED4CC1}" srcOrd="0" destOrd="0" presId="urn:microsoft.com/office/officeart/2009/3/layout/PieProcess"/>
    <dgm:cxn modelId="{1DD7BC7A-F4DA-42ED-A3B0-6BD9223161B8}" srcId="{6BA25CE7-B82E-44E2-860D-D4B6D64EAD6D}" destId="{0803ADC3-3366-4214-B3CB-8A34BD659A3C}" srcOrd="4" destOrd="0" parTransId="{03A14306-DF45-4DC6-9FFE-D9CAAFA6BA77}" sibTransId="{5B8990F7-08A3-46BB-9D52-7659F1CF419E}"/>
    <dgm:cxn modelId="{C37F92A2-B8A9-4E31-94F4-19657586B65D}" srcId="{82D67253-441D-4D07-8649-8DECE6D62544}" destId="{E3E6EE8F-84EA-4D70-8434-7269F8CB3186}" srcOrd="0" destOrd="0" parTransId="{B278E6FA-1589-4483-96ED-980B654661A3}" sibTransId="{43BAA0E8-B6C2-4110-B470-3D5C8BF28069}"/>
    <dgm:cxn modelId="{A718E3AF-EB3D-4C8C-B8F4-A8626ADFABA1}" type="presOf" srcId="{51A6CB28-8237-4EA3-8E47-B81F8CD08F6C}" destId="{DFA15E40-E02E-4C4F-A627-23B79EA9DC1E}" srcOrd="0" destOrd="1" presId="urn:microsoft.com/office/officeart/2009/3/layout/PieProcess"/>
    <dgm:cxn modelId="{F16DA093-636B-45CC-A1D5-70C3B0E09980}" srcId="{82D67253-441D-4D07-8649-8DECE6D62544}" destId="{EB700CBA-5C1F-496F-AA24-143833E841CE}" srcOrd="1" destOrd="0" parTransId="{03C771C4-5826-4163-B63D-ADF0DCF66B01}" sibTransId="{E2168F7B-DF47-4738-BFB3-D91C02823A11}"/>
    <dgm:cxn modelId="{C84CFD75-5FCF-45BD-B2ED-93F2068A5E88}" type="presOf" srcId="{DC321490-2F99-4B86-ADEB-D19E69F233E1}" destId="{C5C7415B-603E-4846-A5B6-AF3451B9120B}" srcOrd="0" destOrd="0" presId="urn:microsoft.com/office/officeart/2009/3/layout/PieProcess"/>
    <dgm:cxn modelId="{38E35D84-FAEB-4F52-88DF-589B6E88228B}" srcId="{DC321490-2F99-4B86-ADEB-D19E69F233E1}" destId="{82D67253-441D-4D07-8649-8DECE6D62544}" srcOrd="2" destOrd="0" parTransId="{AB4E9EE9-12D4-40DB-9351-72041033EDB9}" sibTransId="{C0AF26BA-A2B2-49B1-A74F-D88FCDFE541E}"/>
    <dgm:cxn modelId="{AC36937A-5F0B-4314-B592-A19DA3EBFEBC}" srcId="{6BA25CE7-B82E-44E2-860D-D4B6D64EAD6D}" destId="{51A6CB28-8237-4EA3-8E47-B81F8CD08F6C}" srcOrd="1" destOrd="0" parTransId="{1F8B739B-D7CB-443A-9C96-0A3174A48ADE}" sibTransId="{76569AE5-2C0E-4E94-82AF-9CFB92377CD7}"/>
    <dgm:cxn modelId="{7B593173-CDC2-4A36-80A0-F775730742E0}" srcId="{82D67253-441D-4D07-8649-8DECE6D62544}" destId="{91F379B1-2436-42FF-868A-EE35FECDC566}" srcOrd="2" destOrd="0" parTransId="{ECA28B65-D631-4496-81CD-0C557726BE4F}" sibTransId="{78388F5F-A61B-4318-83DD-986295C2DA25}"/>
    <dgm:cxn modelId="{5BB19525-F34F-4064-99C3-33A0E6363BA6}" srcId="{6BA25CE7-B82E-44E2-860D-D4B6D64EAD6D}" destId="{018178F9-77F8-4EED-81D4-6B42851C0011}" srcOrd="6" destOrd="0" parTransId="{CE24B8B8-A003-462F-82B5-571B8DF66FBD}" sibTransId="{0B56DAD2-9349-45D4-BA7B-CA64D20B356D}"/>
    <dgm:cxn modelId="{CBF7E4ED-EA99-45A9-91CF-202F387E40B0}" type="presOf" srcId="{AC9EF924-3EC2-4923-BF8A-BBC79C290BD5}" destId="{724B743D-723E-428E-B840-A0C61D62DF09}" srcOrd="0" destOrd="0" presId="urn:microsoft.com/office/officeart/2009/3/layout/PieProcess"/>
    <dgm:cxn modelId="{C7440D63-2E52-4F4D-98BF-0B8C0E53781A}" type="presOf" srcId="{91F379B1-2436-42FF-868A-EE35FECDC566}" destId="{0F046796-8B70-4F1D-9451-A6D847ED4CC1}" srcOrd="0" destOrd="2" presId="urn:microsoft.com/office/officeart/2009/3/layout/PieProcess"/>
    <dgm:cxn modelId="{945FBA98-ACF6-4095-A993-25B7DD48BF01}" type="presOf" srcId="{6DC2C0D4-5A23-4DF6-B2B8-9F61F3D7F693}" destId="{E1A538B5-3202-472C-B761-94E72A97C2D1}" srcOrd="0" destOrd="0" presId="urn:microsoft.com/office/officeart/2009/3/layout/PieProcess"/>
    <dgm:cxn modelId="{3431A558-FEF1-47A3-9879-938D53D0892F}" srcId="{6BA25CE7-B82E-44E2-860D-D4B6D64EAD6D}" destId="{F3EF4277-2302-4F5E-A957-9D0EBD572ABF}" srcOrd="5" destOrd="0" parTransId="{CDCCE648-B9CF-4D0D-AE63-1D8204F2DE24}" sibTransId="{F87C67FD-2796-4C9D-801E-2FC6F996B1C9}"/>
    <dgm:cxn modelId="{94CDF919-E6B6-48A9-A27E-F94340518B6A}" srcId="{6BA25CE7-B82E-44E2-860D-D4B6D64EAD6D}" destId="{31C05F98-921F-4E94-B9D7-6E85B7178F3F}" srcOrd="3" destOrd="0" parTransId="{DD9845F4-F4A3-41CA-AC33-678619BE384E}" sibTransId="{C75D59EE-7B96-4109-8854-9E75D4E413DF}"/>
    <dgm:cxn modelId="{4385C1B1-216A-40F4-B9E4-2DDD062C24D6}" type="presOf" srcId="{0803ADC3-3366-4214-B3CB-8A34BD659A3C}" destId="{DFA15E40-E02E-4C4F-A627-23B79EA9DC1E}" srcOrd="0" destOrd="4" presId="urn:microsoft.com/office/officeart/2009/3/layout/PieProcess"/>
    <dgm:cxn modelId="{C9966CC6-674A-40FF-B4EA-01E457047A84}" srcId="{AC9EF924-3EC2-4923-BF8A-BBC79C290BD5}" destId="{6DC2C0D4-5A23-4DF6-B2B8-9F61F3D7F693}" srcOrd="0" destOrd="0" parTransId="{FFDFB17B-EDCB-46B8-8AB1-C65FD64F32AB}" sibTransId="{C5A3C5C5-A357-450C-8842-8CEA4BF315A5}"/>
    <dgm:cxn modelId="{35761271-C288-4D8A-B237-9F4B342AC7E6}" srcId="{6BA25CE7-B82E-44E2-860D-D4B6D64EAD6D}" destId="{DFE117A7-B7C4-4DF4-BAB6-E9370D5BCA96}" srcOrd="2" destOrd="0" parTransId="{D78FC7DA-2056-4323-A212-7A9768256EB9}" sibTransId="{EC336B7C-CE6D-461B-87AF-6D437B65F12B}"/>
    <dgm:cxn modelId="{AE853356-5CE4-4E24-B752-BF8531446AC0}" srcId="{6BA25CE7-B82E-44E2-860D-D4B6D64EAD6D}" destId="{04559381-5B4A-4C8E-9B35-C201F04EFE80}" srcOrd="0" destOrd="0" parTransId="{2BB84571-97F7-43C8-B3C0-7AAD1E44E456}" sibTransId="{0E5501C5-1AAB-4D1F-82A5-188088C08D86}"/>
    <dgm:cxn modelId="{D5474431-66D2-4A24-9186-2781F234C7C0}" type="presOf" srcId="{EB700CBA-5C1F-496F-AA24-143833E841CE}" destId="{0F046796-8B70-4F1D-9451-A6D847ED4CC1}" srcOrd="0" destOrd="1" presId="urn:microsoft.com/office/officeart/2009/3/layout/PieProcess"/>
    <dgm:cxn modelId="{EBB79354-2D42-48CB-BC9E-EC56366467D5}" type="presOf" srcId="{DFE117A7-B7C4-4DF4-BAB6-E9370D5BCA96}" destId="{DFA15E40-E02E-4C4F-A627-23B79EA9DC1E}" srcOrd="0" destOrd="2" presId="urn:microsoft.com/office/officeart/2009/3/layout/PieProcess"/>
    <dgm:cxn modelId="{7D04F867-1B0F-45F2-9889-A95B11FC763A}" type="presOf" srcId="{31C05F98-921F-4E94-B9D7-6E85B7178F3F}" destId="{DFA15E40-E02E-4C4F-A627-23B79EA9DC1E}" srcOrd="0" destOrd="3" presId="urn:microsoft.com/office/officeart/2009/3/layout/PieProcess"/>
    <dgm:cxn modelId="{04F41957-46C6-443C-9FEC-D5B10FCD1173}" srcId="{DC321490-2F99-4B86-ADEB-D19E69F233E1}" destId="{AC9EF924-3EC2-4923-BF8A-BBC79C290BD5}" srcOrd="1" destOrd="0" parTransId="{AE5FC174-A5DF-45EF-9394-3ABE1C77DAB1}" sibTransId="{F016FF2A-9925-4FC6-B2F7-BAA51CF7D381}"/>
    <dgm:cxn modelId="{8C1C0A1B-4674-4EE6-A149-06EB124747C0}" type="presOf" srcId="{04559381-5B4A-4C8E-9B35-C201F04EFE80}" destId="{DFA15E40-E02E-4C4F-A627-23B79EA9DC1E}" srcOrd="0" destOrd="0" presId="urn:microsoft.com/office/officeart/2009/3/layout/PieProcess"/>
    <dgm:cxn modelId="{BCD08618-ABFF-4521-80D2-431B26EAAECB}" type="presParOf" srcId="{C5C7415B-603E-4846-A5B6-AF3451B9120B}" destId="{98C3B33B-24A7-47E2-9ABE-DEC524B1D601}" srcOrd="0" destOrd="0" presId="urn:microsoft.com/office/officeart/2009/3/layout/PieProcess"/>
    <dgm:cxn modelId="{CB97DB3F-0563-48E7-9151-BF7C791763EE}" type="presParOf" srcId="{98C3B33B-24A7-47E2-9ABE-DEC524B1D601}" destId="{B281CF43-2C15-4FA6-9962-94BF8F91B8C0}" srcOrd="0" destOrd="0" presId="urn:microsoft.com/office/officeart/2009/3/layout/PieProcess"/>
    <dgm:cxn modelId="{39AF781A-67F5-4DAA-B959-741BCB8D778F}" type="presParOf" srcId="{98C3B33B-24A7-47E2-9ABE-DEC524B1D601}" destId="{8389577F-441B-4F2E-B822-17EE54D887D1}" srcOrd="1" destOrd="0" presId="urn:microsoft.com/office/officeart/2009/3/layout/PieProcess"/>
    <dgm:cxn modelId="{24ABE921-4FC6-48D5-9D2F-7B758980DC2D}" type="presParOf" srcId="{98C3B33B-24A7-47E2-9ABE-DEC524B1D601}" destId="{C70EC0B2-25AA-464F-AB90-8F1FD75E6E1E}" srcOrd="2" destOrd="0" presId="urn:microsoft.com/office/officeart/2009/3/layout/PieProcess"/>
    <dgm:cxn modelId="{9FAE1C94-F7BF-4C29-A303-A7274F966BC1}" type="presParOf" srcId="{C5C7415B-603E-4846-A5B6-AF3451B9120B}" destId="{ADA1BA1F-A966-42B6-BC1B-5E6CED7AAA9A}" srcOrd="1" destOrd="0" presId="urn:microsoft.com/office/officeart/2009/3/layout/PieProcess"/>
    <dgm:cxn modelId="{BF53F160-F23B-4A38-89B4-A1C44B04140D}" type="presParOf" srcId="{C5C7415B-603E-4846-A5B6-AF3451B9120B}" destId="{B9A569F7-A5D2-4ED0-A625-D48FC07E170E}" srcOrd="2" destOrd="0" presId="urn:microsoft.com/office/officeart/2009/3/layout/PieProcess"/>
    <dgm:cxn modelId="{04133609-A5C7-44CF-8717-498083ECC3CF}" type="presParOf" srcId="{B9A569F7-A5D2-4ED0-A625-D48FC07E170E}" destId="{DFA15E40-E02E-4C4F-A627-23B79EA9DC1E}" srcOrd="0" destOrd="0" presId="urn:microsoft.com/office/officeart/2009/3/layout/PieProcess"/>
    <dgm:cxn modelId="{9A9BF1E6-1894-4924-9385-E62DF210490D}" type="presParOf" srcId="{C5C7415B-603E-4846-A5B6-AF3451B9120B}" destId="{9CFB00B7-3ED8-4C56-82D2-69A23FED0EC7}" srcOrd="3" destOrd="0" presId="urn:microsoft.com/office/officeart/2009/3/layout/PieProcess"/>
    <dgm:cxn modelId="{5C7C9D25-D0DD-423A-909F-BF5900AAC003}" type="presParOf" srcId="{C5C7415B-603E-4846-A5B6-AF3451B9120B}" destId="{3789FCA2-F397-48B2-B841-786C523C7D11}" srcOrd="4" destOrd="0" presId="urn:microsoft.com/office/officeart/2009/3/layout/PieProcess"/>
    <dgm:cxn modelId="{6DD74726-9FB2-4FEF-9F1A-3580643A6CB5}" type="presParOf" srcId="{3789FCA2-F397-48B2-B841-786C523C7D11}" destId="{ED68AC30-7C69-4F25-89F6-697FE43426DD}" srcOrd="0" destOrd="0" presId="urn:microsoft.com/office/officeart/2009/3/layout/PieProcess"/>
    <dgm:cxn modelId="{C1B1D3EB-1AE6-4305-B3F5-498A35EB6C80}" type="presParOf" srcId="{3789FCA2-F397-48B2-B841-786C523C7D11}" destId="{836BB6E3-3327-4DC3-8868-1BCC3C5201BE}" srcOrd="1" destOrd="0" presId="urn:microsoft.com/office/officeart/2009/3/layout/PieProcess"/>
    <dgm:cxn modelId="{3884E45D-C617-4964-B6BB-DE0DC6FBF9E5}" type="presParOf" srcId="{3789FCA2-F397-48B2-B841-786C523C7D11}" destId="{724B743D-723E-428E-B840-A0C61D62DF09}" srcOrd="2" destOrd="0" presId="urn:microsoft.com/office/officeart/2009/3/layout/PieProcess"/>
    <dgm:cxn modelId="{06CBA2C6-B5D6-45AB-B753-EB5606FA28B0}" type="presParOf" srcId="{C5C7415B-603E-4846-A5B6-AF3451B9120B}" destId="{6953D32C-A1ED-4004-B94A-185666B98DF8}" srcOrd="5" destOrd="0" presId="urn:microsoft.com/office/officeart/2009/3/layout/PieProcess"/>
    <dgm:cxn modelId="{2E811AAE-355E-4F4C-860C-DD242229AA29}" type="presParOf" srcId="{C5C7415B-603E-4846-A5B6-AF3451B9120B}" destId="{8F9C5098-C313-4144-B1C1-313FF6C9021D}" srcOrd="6" destOrd="0" presId="urn:microsoft.com/office/officeart/2009/3/layout/PieProcess"/>
    <dgm:cxn modelId="{C35B2C84-BBB8-4647-A99B-E1B81A4AF9D1}" type="presParOf" srcId="{8F9C5098-C313-4144-B1C1-313FF6C9021D}" destId="{E1A538B5-3202-472C-B761-94E72A97C2D1}" srcOrd="0" destOrd="0" presId="urn:microsoft.com/office/officeart/2009/3/layout/PieProcess"/>
    <dgm:cxn modelId="{8F3D51FE-B6F3-4B5D-921F-3A89D70B247E}" type="presParOf" srcId="{C5C7415B-603E-4846-A5B6-AF3451B9120B}" destId="{B8562BCF-3D8E-4CEE-A4DB-00B2840D9D3E}" srcOrd="7" destOrd="0" presId="urn:microsoft.com/office/officeart/2009/3/layout/PieProcess"/>
    <dgm:cxn modelId="{1528BCE6-4234-49FC-93FE-2A831616C4F8}" type="presParOf" srcId="{C5C7415B-603E-4846-A5B6-AF3451B9120B}" destId="{4869C399-FCE6-4F3A-BBA2-CEC467B01144}" srcOrd="8" destOrd="0" presId="urn:microsoft.com/office/officeart/2009/3/layout/PieProcess"/>
    <dgm:cxn modelId="{8A8859CC-FD91-409A-B0AB-3940A939E32D}" type="presParOf" srcId="{4869C399-FCE6-4F3A-BBA2-CEC467B01144}" destId="{853B28F4-17A4-417A-B154-22616F62EA7E}" srcOrd="0" destOrd="0" presId="urn:microsoft.com/office/officeart/2009/3/layout/PieProcess"/>
    <dgm:cxn modelId="{2DD62933-CFBD-4BFE-B7A7-6DA21916DC79}" type="presParOf" srcId="{4869C399-FCE6-4F3A-BBA2-CEC467B01144}" destId="{F49D76B8-E2DE-4459-B39A-A62A18C8B763}" srcOrd="1" destOrd="0" presId="urn:microsoft.com/office/officeart/2009/3/layout/PieProcess"/>
    <dgm:cxn modelId="{7B727E9F-A0F4-4988-BE32-5B1BC0FA4338}" type="presParOf" srcId="{4869C399-FCE6-4F3A-BBA2-CEC467B01144}" destId="{68D109EC-1D8C-4EE4-B78B-D03CF07F39B6}" srcOrd="2" destOrd="0" presId="urn:microsoft.com/office/officeart/2009/3/layout/PieProcess"/>
    <dgm:cxn modelId="{1402B568-E831-4E7C-905A-6B81937DC147}" type="presParOf" srcId="{C5C7415B-603E-4846-A5B6-AF3451B9120B}" destId="{48FA75C2-9D6A-42BE-AA01-A897C559D7EC}" srcOrd="9" destOrd="0" presId="urn:microsoft.com/office/officeart/2009/3/layout/PieProcess"/>
    <dgm:cxn modelId="{F0DB685A-571C-44BC-A5FF-CE56FCD135C9}" type="presParOf" srcId="{C5C7415B-603E-4846-A5B6-AF3451B9120B}" destId="{813117E1-419E-4D0B-A74E-15BBA4ECEBD7}" srcOrd="10" destOrd="0" presId="urn:microsoft.com/office/officeart/2009/3/layout/PieProcess"/>
    <dgm:cxn modelId="{0342C14F-95EC-416D-AB59-CF79EA23320F}" type="presParOf" srcId="{813117E1-419E-4D0B-A74E-15BBA4ECEBD7}" destId="{0F046796-8B70-4F1D-9451-A6D847ED4CC1}" srcOrd="0" destOrd="0" presId="urn:microsoft.com/office/officeart/2009/3/layout/Pie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39F7CED-21D9-43BF-A9C0-B8A881D78062}" type="doc">
      <dgm:prSet loTypeId="urn:microsoft.com/office/officeart/2005/8/layout/vList3#1" loCatId="picture" qsTypeId="urn:microsoft.com/office/officeart/2005/8/quickstyle/simple1" qsCatId="simple" csTypeId="urn:microsoft.com/office/officeart/2005/8/colors/accent3_1" csCatId="accent3" phldr="1"/>
      <dgm:spPr/>
    </dgm:pt>
    <dgm:pt modelId="{B8A5F40B-41AA-4AFB-863D-79C1984E0F02}">
      <dgm:prSet phldrT="[Metin]"/>
      <dgm:spPr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r>
            <a:rPr lang="tr-TR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rPr>
            <a:t>Silifke, Ceyhan, Pozantı, Anamur, Erdemli ve Kozan</a:t>
          </a:r>
          <a:endParaRPr lang="tr-TR" dirty="0"/>
        </a:p>
      </dgm:t>
    </dgm:pt>
    <dgm:pt modelId="{B1F27801-EFDE-41C5-88F7-DD95AFDE2107}" type="parTrans" cxnId="{2E5A28AE-C5F8-4F33-BE0A-3FDE26C04F08}">
      <dgm:prSet/>
      <dgm:spPr/>
      <dgm:t>
        <a:bodyPr/>
        <a:lstStyle/>
        <a:p>
          <a:endParaRPr lang="tr-TR"/>
        </a:p>
      </dgm:t>
    </dgm:pt>
    <dgm:pt modelId="{4F855175-B4F5-43D1-8FEC-4696D402093C}" type="sibTrans" cxnId="{2E5A28AE-C5F8-4F33-BE0A-3FDE26C04F08}">
      <dgm:prSet/>
      <dgm:spPr/>
      <dgm:t>
        <a:bodyPr/>
        <a:lstStyle/>
        <a:p>
          <a:endParaRPr lang="tr-TR"/>
        </a:p>
      </dgm:t>
    </dgm:pt>
    <dgm:pt modelId="{4F82C28E-1571-41E7-BF0A-6BDFDC9BAF53}">
      <dgm:prSet phldrT="[Metin]"/>
      <dgm:spPr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r>
            <a:rPr lang="tr-TR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rPr>
            <a:t>Bozyazı, Karataş, Çamlıyayla, Mut, İmamoğlu, Karaisalı, Aydıncık, Yumurtalık</a:t>
          </a:r>
          <a:endParaRPr lang="tr-TR" dirty="0"/>
        </a:p>
      </dgm:t>
    </dgm:pt>
    <dgm:pt modelId="{F36B6004-F5AC-45A6-B020-3FE535188C58}" type="parTrans" cxnId="{35DF1FDB-453F-4B97-BA70-C68B295C2EAD}">
      <dgm:prSet/>
      <dgm:spPr/>
      <dgm:t>
        <a:bodyPr/>
        <a:lstStyle/>
        <a:p>
          <a:endParaRPr lang="tr-TR"/>
        </a:p>
      </dgm:t>
    </dgm:pt>
    <dgm:pt modelId="{3116957E-BA01-4B40-A37C-3F7776695773}" type="sibTrans" cxnId="{35DF1FDB-453F-4B97-BA70-C68B295C2EAD}">
      <dgm:prSet/>
      <dgm:spPr/>
      <dgm:t>
        <a:bodyPr/>
        <a:lstStyle/>
        <a:p>
          <a:endParaRPr lang="tr-TR"/>
        </a:p>
      </dgm:t>
    </dgm:pt>
    <dgm:pt modelId="{5A42EE76-1F1D-4097-A689-93316487B605}">
      <dgm:prSet phldrT="[Metin]"/>
      <dgm:spPr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r>
            <a:rPr lang="tr-TR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rPr>
            <a:t>Gülnar, Tufanbeyli, Aladağ, Saimbeyli ve Feke</a:t>
          </a:r>
          <a:endParaRPr lang="tr-TR" dirty="0"/>
        </a:p>
      </dgm:t>
    </dgm:pt>
    <dgm:pt modelId="{CDD428FC-4EA2-4E5A-9710-D37CE399E4D3}" type="parTrans" cxnId="{ABF0E4BE-5954-4E4D-B165-D810B2EFF45A}">
      <dgm:prSet/>
      <dgm:spPr/>
      <dgm:t>
        <a:bodyPr/>
        <a:lstStyle/>
        <a:p>
          <a:endParaRPr lang="tr-TR"/>
        </a:p>
      </dgm:t>
    </dgm:pt>
    <dgm:pt modelId="{BE0F163A-80EA-43E7-AFA1-FCD9049EF4C1}" type="sibTrans" cxnId="{ABF0E4BE-5954-4E4D-B165-D810B2EFF45A}">
      <dgm:prSet/>
      <dgm:spPr/>
      <dgm:t>
        <a:bodyPr/>
        <a:lstStyle/>
        <a:p>
          <a:endParaRPr lang="tr-TR"/>
        </a:p>
      </dgm:t>
    </dgm:pt>
    <dgm:pt modelId="{0BBEC9EC-DD79-46A4-ABD3-1C81DC1E6192}" type="pres">
      <dgm:prSet presAssocID="{B39F7CED-21D9-43BF-A9C0-B8A881D78062}" presName="linearFlow" presStyleCnt="0">
        <dgm:presLayoutVars>
          <dgm:dir/>
          <dgm:resizeHandles val="exact"/>
        </dgm:presLayoutVars>
      </dgm:prSet>
      <dgm:spPr/>
    </dgm:pt>
    <dgm:pt modelId="{BF5A4ADD-FB52-475E-8929-B6D6CD0EE283}" type="pres">
      <dgm:prSet presAssocID="{B8A5F40B-41AA-4AFB-863D-79C1984E0F02}" presName="composite" presStyleCnt="0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FFD49E3F-A0E5-456B-A254-ABBE209A11CD}" type="pres">
      <dgm:prSet presAssocID="{B8A5F40B-41AA-4AFB-863D-79C1984E0F02}" presName="imgShp" presStyleLbl="fgImgPlace1" presStyleIdx="0" presStyleCnt="3"/>
      <dgm:spPr>
        <a:scene3d>
          <a:camera prst="orthographicFront"/>
          <a:lightRig rig="threePt" dir="t"/>
        </a:scene3d>
        <a:sp3d>
          <a:bevelT prst="convex"/>
        </a:sp3d>
      </dgm:spPr>
      <dgm:t>
        <a:bodyPr/>
        <a:lstStyle/>
        <a:p>
          <a:endParaRPr lang="tr-TR"/>
        </a:p>
      </dgm:t>
    </dgm:pt>
    <dgm:pt modelId="{823C6921-8178-42D0-9CF2-A4332D410FA1}" type="pres">
      <dgm:prSet presAssocID="{B8A5F40B-41AA-4AFB-863D-79C1984E0F02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D4544CC-F750-4BDD-93F0-5E3DDC48CE1B}" type="pres">
      <dgm:prSet presAssocID="{4F855175-B4F5-43D1-8FEC-4696D402093C}" presName="spacing" presStyleCnt="0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7EFCCFB2-D95D-4261-8670-6DF2AA63F9BB}" type="pres">
      <dgm:prSet presAssocID="{4F82C28E-1571-41E7-BF0A-6BDFDC9BAF53}" presName="composite" presStyleCnt="0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1FB94375-3EFC-49A2-AD5A-923F30D0B814}" type="pres">
      <dgm:prSet presAssocID="{4F82C28E-1571-41E7-BF0A-6BDFDC9BAF53}" presName="imgShp" presStyleLbl="fgImgPlace1" presStyleIdx="1" presStyleCnt="3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E0CF2F94-651C-492C-BCAA-1534593A5750}" type="pres">
      <dgm:prSet presAssocID="{4F82C28E-1571-41E7-BF0A-6BDFDC9BAF53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1E59D42-D299-4601-9EC0-B321F915C87A}" type="pres">
      <dgm:prSet presAssocID="{3116957E-BA01-4B40-A37C-3F7776695773}" presName="spacing" presStyleCnt="0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988B27CE-CBD3-45E5-8B8F-F5860421615A}" type="pres">
      <dgm:prSet presAssocID="{5A42EE76-1F1D-4097-A689-93316487B605}" presName="composite" presStyleCnt="0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62E85A8D-B4A2-45B4-A03E-CBF566439BCF}" type="pres">
      <dgm:prSet presAssocID="{5A42EE76-1F1D-4097-A689-93316487B605}" presName="imgShp" presStyleLbl="fgImgPlace1" presStyleIdx="2" presStyleCnt="3"/>
      <dgm:spPr>
        <a:scene3d>
          <a:camera prst="orthographicFront"/>
          <a:lightRig rig="threePt" dir="t"/>
        </a:scene3d>
        <a:sp3d>
          <a:bevelT prst="convex"/>
        </a:sp3d>
      </dgm:spPr>
    </dgm:pt>
    <dgm:pt modelId="{2CCF8245-4A1E-4037-8609-3AC7011610B3}" type="pres">
      <dgm:prSet presAssocID="{5A42EE76-1F1D-4097-A689-93316487B605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5DF1FDB-453F-4B97-BA70-C68B295C2EAD}" srcId="{B39F7CED-21D9-43BF-A9C0-B8A881D78062}" destId="{4F82C28E-1571-41E7-BF0A-6BDFDC9BAF53}" srcOrd="1" destOrd="0" parTransId="{F36B6004-F5AC-45A6-B020-3FE535188C58}" sibTransId="{3116957E-BA01-4B40-A37C-3F7776695773}"/>
    <dgm:cxn modelId="{ABF0E4BE-5954-4E4D-B165-D810B2EFF45A}" srcId="{B39F7CED-21D9-43BF-A9C0-B8A881D78062}" destId="{5A42EE76-1F1D-4097-A689-93316487B605}" srcOrd="2" destOrd="0" parTransId="{CDD428FC-4EA2-4E5A-9710-D37CE399E4D3}" sibTransId="{BE0F163A-80EA-43E7-AFA1-FCD9049EF4C1}"/>
    <dgm:cxn modelId="{2E5A28AE-C5F8-4F33-BE0A-3FDE26C04F08}" srcId="{B39F7CED-21D9-43BF-A9C0-B8A881D78062}" destId="{B8A5F40B-41AA-4AFB-863D-79C1984E0F02}" srcOrd="0" destOrd="0" parTransId="{B1F27801-EFDE-41C5-88F7-DD95AFDE2107}" sibTransId="{4F855175-B4F5-43D1-8FEC-4696D402093C}"/>
    <dgm:cxn modelId="{92844D08-5686-43D6-92B3-C23F541781FF}" type="presOf" srcId="{B8A5F40B-41AA-4AFB-863D-79C1984E0F02}" destId="{823C6921-8178-42D0-9CF2-A4332D410FA1}" srcOrd="0" destOrd="0" presId="urn:microsoft.com/office/officeart/2005/8/layout/vList3#1"/>
    <dgm:cxn modelId="{A94F74C9-DF5C-41D1-9AA1-D04B71517330}" type="presOf" srcId="{5A42EE76-1F1D-4097-A689-93316487B605}" destId="{2CCF8245-4A1E-4037-8609-3AC7011610B3}" srcOrd="0" destOrd="0" presId="urn:microsoft.com/office/officeart/2005/8/layout/vList3#1"/>
    <dgm:cxn modelId="{FBE36E8F-B8F2-4D89-82B5-82598753FD43}" type="presOf" srcId="{4F82C28E-1571-41E7-BF0A-6BDFDC9BAF53}" destId="{E0CF2F94-651C-492C-BCAA-1534593A5750}" srcOrd="0" destOrd="0" presId="urn:microsoft.com/office/officeart/2005/8/layout/vList3#1"/>
    <dgm:cxn modelId="{EDE022EB-583A-4B41-B27A-795E2768949F}" type="presOf" srcId="{B39F7CED-21D9-43BF-A9C0-B8A881D78062}" destId="{0BBEC9EC-DD79-46A4-ABD3-1C81DC1E6192}" srcOrd="0" destOrd="0" presId="urn:microsoft.com/office/officeart/2005/8/layout/vList3#1"/>
    <dgm:cxn modelId="{F867A0F5-9C44-429F-9ED0-BD89004AE81B}" type="presParOf" srcId="{0BBEC9EC-DD79-46A4-ABD3-1C81DC1E6192}" destId="{BF5A4ADD-FB52-475E-8929-B6D6CD0EE283}" srcOrd="0" destOrd="0" presId="urn:microsoft.com/office/officeart/2005/8/layout/vList3#1"/>
    <dgm:cxn modelId="{E0A82824-C562-4534-A2E2-3D9736DE039E}" type="presParOf" srcId="{BF5A4ADD-FB52-475E-8929-B6D6CD0EE283}" destId="{FFD49E3F-A0E5-456B-A254-ABBE209A11CD}" srcOrd="0" destOrd="0" presId="urn:microsoft.com/office/officeart/2005/8/layout/vList3#1"/>
    <dgm:cxn modelId="{140A2C42-CA81-4E9B-B516-A3CC205F131D}" type="presParOf" srcId="{BF5A4ADD-FB52-475E-8929-B6D6CD0EE283}" destId="{823C6921-8178-42D0-9CF2-A4332D410FA1}" srcOrd="1" destOrd="0" presId="urn:microsoft.com/office/officeart/2005/8/layout/vList3#1"/>
    <dgm:cxn modelId="{FF7D17CB-E637-4ABB-AD91-BE02A67509E4}" type="presParOf" srcId="{0BBEC9EC-DD79-46A4-ABD3-1C81DC1E6192}" destId="{AD4544CC-F750-4BDD-93F0-5E3DDC48CE1B}" srcOrd="1" destOrd="0" presId="urn:microsoft.com/office/officeart/2005/8/layout/vList3#1"/>
    <dgm:cxn modelId="{D0477CBF-C3FD-44D6-B514-370DADF9B9FB}" type="presParOf" srcId="{0BBEC9EC-DD79-46A4-ABD3-1C81DC1E6192}" destId="{7EFCCFB2-D95D-4261-8670-6DF2AA63F9BB}" srcOrd="2" destOrd="0" presId="urn:microsoft.com/office/officeart/2005/8/layout/vList3#1"/>
    <dgm:cxn modelId="{A4B56114-FEEB-43D7-942F-FA5B6259C4D6}" type="presParOf" srcId="{7EFCCFB2-D95D-4261-8670-6DF2AA63F9BB}" destId="{1FB94375-3EFC-49A2-AD5A-923F30D0B814}" srcOrd="0" destOrd="0" presId="urn:microsoft.com/office/officeart/2005/8/layout/vList3#1"/>
    <dgm:cxn modelId="{14EAD4BC-A097-4177-84D3-2F0FEE31C085}" type="presParOf" srcId="{7EFCCFB2-D95D-4261-8670-6DF2AA63F9BB}" destId="{E0CF2F94-651C-492C-BCAA-1534593A5750}" srcOrd="1" destOrd="0" presId="urn:microsoft.com/office/officeart/2005/8/layout/vList3#1"/>
    <dgm:cxn modelId="{E399C3A8-4087-4DE5-AF11-8404366FDB49}" type="presParOf" srcId="{0BBEC9EC-DD79-46A4-ABD3-1C81DC1E6192}" destId="{31E59D42-D299-4601-9EC0-B321F915C87A}" srcOrd="3" destOrd="0" presId="urn:microsoft.com/office/officeart/2005/8/layout/vList3#1"/>
    <dgm:cxn modelId="{AE529A76-94B0-4727-8159-9C22C745B812}" type="presParOf" srcId="{0BBEC9EC-DD79-46A4-ABD3-1C81DC1E6192}" destId="{988B27CE-CBD3-45E5-8B8F-F5860421615A}" srcOrd="4" destOrd="0" presId="urn:microsoft.com/office/officeart/2005/8/layout/vList3#1"/>
    <dgm:cxn modelId="{6808827D-9A86-4FC1-A0DE-E18D6BA01AAA}" type="presParOf" srcId="{988B27CE-CBD3-45E5-8B8F-F5860421615A}" destId="{62E85A8D-B4A2-45B4-A03E-CBF566439BCF}" srcOrd="0" destOrd="0" presId="urn:microsoft.com/office/officeart/2005/8/layout/vList3#1"/>
    <dgm:cxn modelId="{3F17CD15-E3A7-4349-8669-AAC9D9C59156}" type="presParOf" srcId="{988B27CE-CBD3-45E5-8B8F-F5860421615A}" destId="{2CCF8245-4A1E-4037-8609-3AC7011610B3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4243DDD-97FC-4564-8527-FF6DB9151D34}" type="doc">
      <dgm:prSet loTypeId="urn:microsoft.com/office/officeart/2005/8/layout/vList5" loCatId="list" qsTypeId="urn:microsoft.com/office/officeart/2005/8/quickstyle/3d3" qsCatId="3D" csTypeId="urn:microsoft.com/office/officeart/2005/8/colors/colorful4" csCatId="colorful" phldr="1"/>
      <dgm:spPr>
        <a:scene3d>
          <a:camera prst="orthographicFront">
            <a:rot lat="0" lon="0" rev="0"/>
          </a:camera>
          <a:lightRig rig="soft" dir="t">
            <a:rot lat="0" lon="0" rev="0"/>
          </a:lightRig>
        </a:scene3d>
      </dgm:spPr>
      <dgm:t>
        <a:bodyPr/>
        <a:lstStyle/>
        <a:p>
          <a:endParaRPr lang="tr-TR"/>
        </a:p>
      </dgm:t>
    </dgm:pt>
    <dgm:pt modelId="{02632921-B011-4458-8338-62155318965F}">
      <dgm:prSet phldrT="[Metin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tr-TR" dirty="0" smtClean="0">
              <a:latin typeface="Candara" panose="020E0502030303020204" pitchFamily="34" charset="0"/>
            </a:rPr>
            <a:t>Yıl içerisinde</a:t>
          </a:r>
          <a:endParaRPr lang="tr-TR" dirty="0"/>
        </a:p>
      </dgm:t>
    </dgm:pt>
    <dgm:pt modelId="{7599B7D8-65B9-4A5F-9BCB-3F06F8550F18}" type="parTrans" cxnId="{505FDE84-EFA8-4680-81C5-4DD323994E21}">
      <dgm:prSet/>
      <dgm:spPr/>
      <dgm:t>
        <a:bodyPr/>
        <a:lstStyle/>
        <a:p>
          <a:endParaRPr lang="tr-TR"/>
        </a:p>
      </dgm:t>
    </dgm:pt>
    <dgm:pt modelId="{E55CB38E-04DE-4864-B806-2A55C60CC5F4}" type="sibTrans" cxnId="{505FDE84-EFA8-4680-81C5-4DD323994E21}">
      <dgm:prSet/>
      <dgm:spPr/>
      <dgm:t>
        <a:bodyPr/>
        <a:lstStyle/>
        <a:p>
          <a:endParaRPr lang="tr-TR"/>
        </a:p>
      </dgm:t>
    </dgm:pt>
    <dgm:pt modelId="{BA967A29-B7C2-4CBB-9C8F-B65B244EC48B}">
      <dgm:prSet phldrT="[Metin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tr-TR" smtClean="0">
              <a:latin typeface="Candara" panose="020E0502030303020204" pitchFamily="34" charset="0"/>
            </a:rPr>
            <a:t>4 başvuru</a:t>
          </a:r>
          <a:endParaRPr lang="tr-TR" dirty="0"/>
        </a:p>
      </dgm:t>
    </dgm:pt>
    <dgm:pt modelId="{B199DBB3-E4C2-4BDC-9762-61E59531EC57}" type="parTrans" cxnId="{A757AB21-049E-450D-8F9B-5EE2D1C6A068}">
      <dgm:prSet/>
      <dgm:spPr/>
      <dgm:t>
        <a:bodyPr/>
        <a:lstStyle/>
        <a:p>
          <a:endParaRPr lang="tr-TR"/>
        </a:p>
      </dgm:t>
    </dgm:pt>
    <dgm:pt modelId="{7097C4E6-380A-4FC1-91AC-AE2FC9BAEACF}" type="sibTrans" cxnId="{A757AB21-049E-450D-8F9B-5EE2D1C6A068}">
      <dgm:prSet/>
      <dgm:spPr/>
      <dgm:t>
        <a:bodyPr/>
        <a:lstStyle/>
        <a:p>
          <a:endParaRPr lang="tr-TR"/>
        </a:p>
      </dgm:t>
    </dgm:pt>
    <dgm:pt modelId="{F5EC80FA-0F7D-4B8A-AF22-D57DDB343B07}">
      <dgm:prSet phldrT="[Metin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tr-TR" dirty="0" smtClean="0">
              <a:latin typeface="Candara" panose="020E0502030303020204" pitchFamily="34" charset="0"/>
            </a:rPr>
            <a:t>Bir teknik destek dönemi içerisinde</a:t>
          </a:r>
          <a:endParaRPr lang="tr-TR" dirty="0"/>
        </a:p>
      </dgm:t>
    </dgm:pt>
    <dgm:pt modelId="{822B2BAF-451D-4F51-80B9-38394804E0B3}" type="parTrans" cxnId="{15B74A5C-DAE2-4C20-A2BF-5A98A0A58FB9}">
      <dgm:prSet/>
      <dgm:spPr/>
      <dgm:t>
        <a:bodyPr/>
        <a:lstStyle/>
        <a:p>
          <a:endParaRPr lang="tr-TR"/>
        </a:p>
      </dgm:t>
    </dgm:pt>
    <dgm:pt modelId="{6A6C1D49-9A47-49D9-96AF-009DA6C3BF78}" type="sibTrans" cxnId="{15B74A5C-DAE2-4C20-A2BF-5A98A0A58FB9}">
      <dgm:prSet/>
      <dgm:spPr/>
      <dgm:t>
        <a:bodyPr/>
        <a:lstStyle/>
        <a:p>
          <a:endParaRPr lang="tr-TR"/>
        </a:p>
      </dgm:t>
    </dgm:pt>
    <dgm:pt modelId="{E1F8DB9C-DB88-410C-AE92-250FD57F345B}">
      <dgm:prSet phldrT="[Metin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tr-TR" smtClean="0">
              <a:latin typeface="Candara" panose="020E0502030303020204" pitchFamily="34" charset="0"/>
            </a:rPr>
            <a:t>2 başvuru</a:t>
          </a:r>
          <a:endParaRPr lang="tr-TR" dirty="0"/>
        </a:p>
      </dgm:t>
    </dgm:pt>
    <dgm:pt modelId="{CF017D75-B459-40E3-A45B-4EFFF1077155}" type="parTrans" cxnId="{0D7EB9A2-CC83-49E2-B145-E0801ECD5EB8}">
      <dgm:prSet/>
      <dgm:spPr/>
      <dgm:t>
        <a:bodyPr/>
        <a:lstStyle/>
        <a:p>
          <a:endParaRPr lang="tr-TR"/>
        </a:p>
      </dgm:t>
    </dgm:pt>
    <dgm:pt modelId="{63B0104E-08B8-487F-A792-C5A023AAD638}" type="sibTrans" cxnId="{0D7EB9A2-CC83-49E2-B145-E0801ECD5EB8}">
      <dgm:prSet/>
      <dgm:spPr/>
      <dgm:t>
        <a:bodyPr/>
        <a:lstStyle/>
        <a:p>
          <a:endParaRPr lang="tr-TR"/>
        </a:p>
      </dgm:t>
    </dgm:pt>
    <dgm:pt modelId="{D66CD60F-17FB-42A4-9A72-952B4507BEB9}">
      <dgm:prSet phldrT="[Metin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tr-TR" dirty="0" smtClean="0">
              <a:latin typeface="Candara" panose="020E0502030303020204" pitchFamily="34" charset="0"/>
            </a:rPr>
            <a:t>Genel</a:t>
          </a:r>
          <a:endParaRPr lang="tr-TR" dirty="0"/>
        </a:p>
      </dgm:t>
    </dgm:pt>
    <dgm:pt modelId="{F62D3E6B-9EE6-45CC-98DC-21BD7D5F792D}" type="parTrans" cxnId="{AE80484B-9D0C-4A8F-85C9-EA41B14C203C}">
      <dgm:prSet/>
      <dgm:spPr/>
      <dgm:t>
        <a:bodyPr/>
        <a:lstStyle/>
        <a:p>
          <a:endParaRPr lang="tr-TR"/>
        </a:p>
      </dgm:t>
    </dgm:pt>
    <dgm:pt modelId="{A242095E-F4CB-4552-BCAF-0444E7F4970B}" type="sibTrans" cxnId="{AE80484B-9D0C-4A8F-85C9-EA41B14C203C}">
      <dgm:prSet/>
      <dgm:spPr/>
      <dgm:t>
        <a:bodyPr/>
        <a:lstStyle/>
        <a:p>
          <a:endParaRPr lang="tr-TR"/>
        </a:p>
      </dgm:t>
    </dgm:pt>
    <dgm:pt modelId="{C7928351-0837-4E13-8457-BC3F27B530EA}">
      <dgm:prSet phldrT="[Metin]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tr-TR" spc="-150" smtClean="0">
              <a:latin typeface="Candara" pitchFamily="34" charset="0"/>
              <a:cs typeface="Arial" pitchFamily="34" charset="0"/>
            </a:rPr>
            <a:t>Ajans, aynı proje veya faaliyet için mali destek veya teknik destekten sadece birini sağlayabilir.</a:t>
          </a:r>
          <a:endParaRPr lang="tr-TR" dirty="0"/>
        </a:p>
      </dgm:t>
    </dgm:pt>
    <dgm:pt modelId="{A99D3D12-27DD-4E70-AEB4-45000EC08697}" type="parTrans" cxnId="{1B79EE4F-A6D5-4B5D-B7EA-F5310A02E51E}">
      <dgm:prSet/>
      <dgm:spPr/>
      <dgm:t>
        <a:bodyPr/>
        <a:lstStyle/>
        <a:p>
          <a:endParaRPr lang="tr-TR"/>
        </a:p>
      </dgm:t>
    </dgm:pt>
    <dgm:pt modelId="{2C8AAC40-AE20-4A4C-A899-A6E54CDC48EA}" type="sibTrans" cxnId="{1B79EE4F-A6D5-4B5D-B7EA-F5310A02E51E}">
      <dgm:prSet/>
      <dgm:spPr/>
      <dgm:t>
        <a:bodyPr/>
        <a:lstStyle/>
        <a:p>
          <a:endParaRPr lang="tr-TR"/>
        </a:p>
      </dgm:t>
    </dgm:pt>
    <dgm:pt modelId="{65A27B8E-3DEF-4749-AA4E-467AC7B63079}">
      <dgm:prSet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tr-TR" dirty="0" smtClean="0">
              <a:latin typeface="Candara" panose="020E0502030303020204" pitchFamily="34" charset="0"/>
            </a:rPr>
            <a:t>2 destek</a:t>
          </a:r>
          <a:endParaRPr lang="tr-TR" dirty="0">
            <a:latin typeface="Candara" panose="020E0502030303020204" pitchFamily="34" charset="0"/>
          </a:endParaRPr>
        </a:p>
      </dgm:t>
    </dgm:pt>
    <dgm:pt modelId="{84B07858-61B6-44CC-91BC-6DC9DF29BA10}" type="parTrans" cxnId="{76EC7B6E-EBEE-4995-BA5B-24AB031F7079}">
      <dgm:prSet/>
      <dgm:spPr/>
      <dgm:t>
        <a:bodyPr/>
        <a:lstStyle/>
        <a:p>
          <a:endParaRPr lang="tr-TR"/>
        </a:p>
      </dgm:t>
    </dgm:pt>
    <dgm:pt modelId="{BD667589-EEA1-4B60-A2B8-1B3480CFE185}" type="sibTrans" cxnId="{76EC7B6E-EBEE-4995-BA5B-24AB031F7079}">
      <dgm:prSet/>
      <dgm:spPr/>
      <dgm:t>
        <a:bodyPr/>
        <a:lstStyle/>
        <a:p>
          <a:endParaRPr lang="tr-TR"/>
        </a:p>
      </dgm:t>
    </dgm:pt>
    <dgm:pt modelId="{1EF6B2F5-70FB-44BE-B3F0-7612049C79D2}">
      <dgm:prSet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  <dgm:t>
        <a:bodyPr/>
        <a:lstStyle/>
        <a:p>
          <a:r>
            <a:rPr lang="tr-TR" smtClean="0">
              <a:latin typeface="Candara" panose="020E0502030303020204" pitchFamily="34" charset="0"/>
            </a:rPr>
            <a:t>1 destek</a:t>
          </a:r>
          <a:endParaRPr lang="tr-TR" dirty="0">
            <a:latin typeface="Candara" panose="020E0502030303020204" pitchFamily="34" charset="0"/>
          </a:endParaRPr>
        </a:p>
      </dgm:t>
    </dgm:pt>
    <dgm:pt modelId="{D5099AF8-A464-4948-9F66-D8A517B5B3AC}" type="parTrans" cxnId="{33C6930C-5DAF-4675-A349-57325EF76BF5}">
      <dgm:prSet/>
      <dgm:spPr/>
      <dgm:t>
        <a:bodyPr/>
        <a:lstStyle/>
        <a:p>
          <a:endParaRPr lang="tr-TR"/>
        </a:p>
      </dgm:t>
    </dgm:pt>
    <dgm:pt modelId="{AE18B4EC-C305-46AC-8FC1-BCBC40078AE7}" type="sibTrans" cxnId="{33C6930C-5DAF-4675-A349-57325EF76BF5}">
      <dgm:prSet/>
      <dgm:spPr/>
      <dgm:t>
        <a:bodyPr/>
        <a:lstStyle/>
        <a:p>
          <a:endParaRPr lang="tr-TR"/>
        </a:p>
      </dgm:t>
    </dgm:pt>
    <dgm:pt modelId="{24C62CC2-4B92-4FD4-9788-A9849FDCB8F8}" type="pres">
      <dgm:prSet presAssocID="{44243DDD-97FC-4564-8527-FF6DB9151D3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98CDA71-ECE0-42E8-828D-AD8A68225567}" type="pres">
      <dgm:prSet presAssocID="{02632921-B011-4458-8338-62155318965F}" presName="linNod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27A9DAAE-96F9-43C1-AF83-4277FFF585B3}" type="pres">
      <dgm:prSet presAssocID="{02632921-B011-4458-8338-62155318965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476609F-EAEE-4B93-82F6-A79675D10556}" type="pres">
      <dgm:prSet presAssocID="{02632921-B011-4458-8338-62155318965F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7182396-1CDE-4C2B-B637-AB815AA8C883}" type="pres">
      <dgm:prSet presAssocID="{E55CB38E-04DE-4864-B806-2A55C60CC5F4}" presName="sp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506E8397-1BBB-426B-AE5C-76EFBAE4602F}" type="pres">
      <dgm:prSet presAssocID="{F5EC80FA-0F7D-4B8A-AF22-D57DDB343B07}" presName="linNod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6F77AC13-27D9-42AE-BBFA-C40C3B4091B9}" type="pres">
      <dgm:prSet presAssocID="{F5EC80FA-0F7D-4B8A-AF22-D57DDB343B07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F3BCA61-BD4E-4517-95C2-C6C2DA03ACED}" type="pres">
      <dgm:prSet presAssocID="{F5EC80FA-0F7D-4B8A-AF22-D57DDB343B07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C4AE337-9610-4833-9FD2-637AA8908772}" type="pres">
      <dgm:prSet presAssocID="{6A6C1D49-9A47-49D9-96AF-009DA6C3BF78}" presName="sp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E38C2C45-857E-46BA-8C5B-6A9606EB32FC}" type="pres">
      <dgm:prSet presAssocID="{D66CD60F-17FB-42A4-9A72-952B4507BEB9}" presName="linNode" presStyleCnt="0"/>
      <dgm:spPr>
        <a:ln>
          <a:noFill/>
        </a:ln>
        <a:effectLst>
          <a:outerShdw blurRad="107950" dist="12700" dir="5400000" algn="ctr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gm:spPr>
    </dgm:pt>
    <dgm:pt modelId="{223091C0-5F79-4329-943E-FF9576729B11}" type="pres">
      <dgm:prSet presAssocID="{D66CD60F-17FB-42A4-9A72-952B4507BEB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C9F5D46-4552-4A0B-B12F-2C6FA08C7501}" type="pres">
      <dgm:prSet presAssocID="{D66CD60F-17FB-42A4-9A72-952B4507BEB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B79EE4F-A6D5-4B5D-B7EA-F5310A02E51E}" srcId="{D66CD60F-17FB-42A4-9A72-952B4507BEB9}" destId="{C7928351-0837-4E13-8457-BC3F27B530EA}" srcOrd="0" destOrd="0" parTransId="{A99D3D12-27DD-4E70-AEB4-45000EC08697}" sibTransId="{2C8AAC40-AE20-4A4C-A899-A6E54CDC48EA}"/>
    <dgm:cxn modelId="{3F076BB2-E93B-4416-BC52-A9068B9883A1}" type="presOf" srcId="{E1F8DB9C-DB88-410C-AE92-250FD57F345B}" destId="{CF3BCA61-BD4E-4517-95C2-C6C2DA03ACED}" srcOrd="0" destOrd="0" presId="urn:microsoft.com/office/officeart/2005/8/layout/vList5"/>
    <dgm:cxn modelId="{15BCD167-5E03-4ED7-8C4F-B41CC0F88089}" type="presOf" srcId="{02632921-B011-4458-8338-62155318965F}" destId="{27A9DAAE-96F9-43C1-AF83-4277FFF585B3}" srcOrd="0" destOrd="0" presId="urn:microsoft.com/office/officeart/2005/8/layout/vList5"/>
    <dgm:cxn modelId="{8DC5FEAC-FB01-4440-A046-A78C9F04BDD9}" type="presOf" srcId="{BA967A29-B7C2-4CBB-9C8F-B65B244EC48B}" destId="{3476609F-EAEE-4B93-82F6-A79675D10556}" srcOrd="0" destOrd="0" presId="urn:microsoft.com/office/officeart/2005/8/layout/vList5"/>
    <dgm:cxn modelId="{071ADC96-1F53-43F0-A6FF-E495D55515E8}" type="presOf" srcId="{C7928351-0837-4E13-8457-BC3F27B530EA}" destId="{CC9F5D46-4552-4A0B-B12F-2C6FA08C7501}" srcOrd="0" destOrd="0" presId="urn:microsoft.com/office/officeart/2005/8/layout/vList5"/>
    <dgm:cxn modelId="{33C6930C-5DAF-4675-A349-57325EF76BF5}" srcId="{F5EC80FA-0F7D-4B8A-AF22-D57DDB343B07}" destId="{1EF6B2F5-70FB-44BE-B3F0-7612049C79D2}" srcOrd="1" destOrd="0" parTransId="{D5099AF8-A464-4948-9F66-D8A517B5B3AC}" sibTransId="{AE18B4EC-C305-46AC-8FC1-BCBC40078AE7}"/>
    <dgm:cxn modelId="{4670BCF6-5E40-47A9-9156-D7EC23F4A601}" type="presOf" srcId="{65A27B8E-3DEF-4749-AA4E-467AC7B63079}" destId="{3476609F-EAEE-4B93-82F6-A79675D10556}" srcOrd="0" destOrd="1" presId="urn:microsoft.com/office/officeart/2005/8/layout/vList5"/>
    <dgm:cxn modelId="{0B4E5D9A-ECB1-4F16-BDFF-9D3B35059EED}" type="presOf" srcId="{44243DDD-97FC-4564-8527-FF6DB9151D34}" destId="{24C62CC2-4B92-4FD4-9788-A9849FDCB8F8}" srcOrd="0" destOrd="0" presId="urn:microsoft.com/office/officeart/2005/8/layout/vList5"/>
    <dgm:cxn modelId="{0D7EB9A2-CC83-49E2-B145-E0801ECD5EB8}" srcId="{F5EC80FA-0F7D-4B8A-AF22-D57DDB343B07}" destId="{E1F8DB9C-DB88-410C-AE92-250FD57F345B}" srcOrd="0" destOrd="0" parTransId="{CF017D75-B459-40E3-A45B-4EFFF1077155}" sibTransId="{63B0104E-08B8-487F-A792-C5A023AAD638}"/>
    <dgm:cxn modelId="{35BA8BC5-777B-432A-ADCC-8EC96656AA66}" type="presOf" srcId="{D66CD60F-17FB-42A4-9A72-952B4507BEB9}" destId="{223091C0-5F79-4329-943E-FF9576729B11}" srcOrd="0" destOrd="0" presId="urn:microsoft.com/office/officeart/2005/8/layout/vList5"/>
    <dgm:cxn modelId="{8F639D90-BC9A-443D-9652-6B325D2F8719}" type="presOf" srcId="{F5EC80FA-0F7D-4B8A-AF22-D57DDB343B07}" destId="{6F77AC13-27D9-42AE-BBFA-C40C3B4091B9}" srcOrd="0" destOrd="0" presId="urn:microsoft.com/office/officeart/2005/8/layout/vList5"/>
    <dgm:cxn modelId="{505FDE84-EFA8-4680-81C5-4DD323994E21}" srcId="{44243DDD-97FC-4564-8527-FF6DB9151D34}" destId="{02632921-B011-4458-8338-62155318965F}" srcOrd="0" destOrd="0" parTransId="{7599B7D8-65B9-4A5F-9BCB-3F06F8550F18}" sibTransId="{E55CB38E-04DE-4864-B806-2A55C60CC5F4}"/>
    <dgm:cxn modelId="{E7ECAA20-4209-4A29-9FC8-D3DA1A4619CA}" type="presOf" srcId="{1EF6B2F5-70FB-44BE-B3F0-7612049C79D2}" destId="{CF3BCA61-BD4E-4517-95C2-C6C2DA03ACED}" srcOrd="0" destOrd="1" presId="urn:microsoft.com/office/officeart/2005/8/layout/vList5"/>
    <dgm:cxn modelId="{15B74A5C-DAE2-4C20-A2BF-5A98A0A58FB9}" srcId="{44243DDD-97FC-4564-8527-FF6DB9151D34}" destId="{F5EC80FA-0F7D-4B8A-AF22-D57DDB343B07}" srcOrd="1" destOrd="0" parTransId="{822B2BAF-451D-4F51-80B9-38394804E0B3}" sibTransId="{6A6C1D49-9A47-49D9-96AF-009DA6C3BF78}"/>
    <dgm:cxn modelId="{76EC7B6E-EBEE-4995-BA5B-24AB031F7079}" srcId="{02632921-B011-4458-8338-62155318965F}" destId="{65A27B8E-3DEF-4749-AA4E-467AC7B63079}" srcOrd="1" destOrd="0" parTransId="{84B07858-61B6-44CC-91BC-6DC9DF29BA10}" sibTransId="{BD667589-EEA1-4B60-A2B8-1B3480CFE185}"/>
    <dgm:cxn modelId="{A757AB21-049E-450D-8F9B-5EE2D1C6A068}" srcId="{02632921-B011-4458-8338-62155318965F}" destId="{BA967A29-B7C2-4CBB-9C8F-B65B244EC48B}" srcOrd="0" destOrd="0" parTransId="{B199DBB3-E4C2-4BDC-9762-61E59531EC57}" sibTransId="{7097C4E6-380A-4FC1-91AC-AE2FC9BAEACF}"/>
    <dgm:cxn modelId="{AE80484B-9D0C-4A8F-85C9-EA41B14C203C}" srcId="{44243DDD-97FC-4564-8527-FF6DB9151D34}" destId="{D66CD60F-17FB-42A4-9A72-952B4507BEB9}" srcOrd="2" destOrd="0" parTransId="{F62D3E6B-9EE6-45CC-98DC-21BD7D5F792D}" sibTransId="{A242095E-F4CB-4552-BCAF-0444E7F4970B}"/>
    <dgm:cxn modelId="{9B2716F6-EF60-475A-901B-DD3D87476639}" type="presParOf" srcId="{24C62CC2-4B92-4FD4-9788-A9849FDCB8F8}" destId="{998CDA71-ECE0-42E8-828D-AD8A68225567}" srcOrd="0" destOrd="0" presId="urn:microsoft.com/office/officeart/2005/8/layout/vList5"/>
    <dgm:cxn modelId="{2A8BB192-28D5-465C-BF38-95CA17DDF439}" type="presParOf" srcId="{998CDA71-ECE0-42E8-828D-AD8A68225567}" destId="{27A9DAAE-96F9-43C1-AF83-4277FFF585B3}" srcOrd="0" destOrd="0" presId="urn:microsoft.com/office/officeart/2005/8/layout/vList5"/>
    <dgm:cxn modelId="{399D4838-FE31-41CE-8E28-13FF633EE0BF}" type="presParOf" srcId="{998CDA71-ECE0-42E8-828D-AD8A68225567}" destId="{3476609F-EAEE-4B93-82F6-A79675D10556}" srcOrd="1" destOrd="0" presId="urn:microsoft.com/office/officeart/2005/8/layout/vList5"/>
    <dgm:cxn modelId="{341263FB-D919-475D-857D-8B4B9D88CD77}" type="presParOf" srcId="{24C62CC2-4B92-4FD4-9788-A9849FDCB8F8}" destId="{B7182396-1CDE-4C2B-B637-AB815AA8C883}" srcOrd="1" destOrd="0" presId="urn:microsoft.com/office/officeart/2005/8/layout/vList5"/>
    <dgm:cxn modelId="{EA658603-165E-464F-981B-2D6014940561}" type="presParOf" srcId="{24C62CC2-4B92-4FD4-9788-A9849FDCB8F8}" destId="{506E8397-1BBB-426B-AE5C-76EFBAE4602F}" srcOrd="2" destOrd="0" presId="urn:microsoft.com/office/officeart/2005/8/layout/vList5"/>
    <dgm:cxn modelId="{BDE6B1CD-5F0F-4438-9F4D-3C35903667F0}" type="presParOf" srcId="{506E8397-1BBB-426B-AE5C-76EFBAE4602F}" destId="{6F77AC13-27D9-42AE-BBFA-C40C3B4091B9}" srcOrd="0" destOrd="0" presId="urn:microsoft.com/office/officeart/2005/8/layout/vList5"/>
    <dgm:cxn modelId="{9E358519-6292-46EE-A590-6ECE61F76397}" type="presParOf" srcId="{506E8397-1BBB-426B-AE5C-76EFBAE4602F}" destId="{CF3BCA61-BD4E-4517-95C2-C6C2DA03ACED}" srcOrd="1" destOrd="0" presId="urn:microsoft.com/office/officeart/2005/8/layout/vList5"/>
    <dgm:cxn modelId="{8AE3A315-5780-45AB-A36A-94213B5409FF}" type="presParOf" srcId="{24C62CC2-4B92-4FD4-9788-A9849FDCB8F8}" destId="{FC4AE337-9610-4833-9FD2-637AA8908772}" srcOrd="3" destOrd="0" presId="urn:microsoft.com/office/officeart/2005/8/layout/vList5"/>
    <dgm:cxn modelId="{9DEA2FC4-B037-414E-B3B3-A7724C0B07E9}" type="presParOf" srcId="{24C62CC2-4B92-4FD4-9788-A9849FDCB8F8}" destId="{E38C2C45-857E-46BA-8C5B-6A9606EB32FC}" srcOrd="4" destOrd="0" presId="urn:microsoft.com/office/officeart/2005/8/layout/vList5"/>
    <dgm:cxn modelId="{6E6D7F18-2FC2-457B-B31A-870676CD365F}" type="presParOf" srcId="{E38C2C45-857E-46BA-8C5B-6A9606EB32FC}" destId="{223091C0-5F79-4329-943E-FF9576729B11}" srcOrd="0" destOrd="0" presId="urn:microsoft.com/office/officeart/2005/8/layout/vList5"/>
    <dgm:cxn modelId="{307E8819-EEF1-4BDF-93C8-7C70DEF91FF2}" type="presParOf" srcId="{E38C2C45-857E-46BA-8C5B-6A9606EB32FC}" destId="{CC9F5D46-4552-4A0B-B12F-2C6FA08C75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4D1CAC-90E6-4D28-851A-B740A39EB4E2}">
      <dsp:nvSpPr>
        <dsp:cNvPr id="0" name=""/>
        <dsp:cNvSpPr/>
      </dsp:nvSpPr>
      <dsp:spPr>
        <a:xfrm>
          <a:off x="4819815" y="948102"/>
          <a:ext cx="2304820" cy="433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122"/>
              </a:lnTo>
              <a:lnTo>
                <a:pt x="2304820" y="295122"/>
              </a:lnTo>
              <a:lnTo>
                <a:pt x="2304820" y="4330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B96FDC-4245-48C2-A6BA-F266D73687E2}">
      <dsp:nvSpPr>
        <dsp:cNvPr id="0" name=""/>
        <dsp:cNvSpPr/>
      </dsp:nvSpPr>
      <dsp:spPr>
        <a:xfrm>
          <a:off x="2823244" y="2326719"/>
          <a:ext cx="1859965" cy="4330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122"/>
              </a:lnTo>
              <a:lnTo>
                <a:pt x="1859965" y="295122"/>
              </a:lnTo>
              <a:lnTo>
                <a:pt x="1859965" y="4330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DA91E2-1561-4D76-8294-04027E16652E}">
      <dsp:nvSpPr>
        <dsp:cNvPr id="0" name=""/>
        <dsp:cNvSpPr/>
      </dsp:nvSpPr>
      <dsp:spPr>
        <a:xfrm>
          <a:off x="1106332" y="2326719"/>
          <a:ext cx="1716911" cy="433066"/>
        </a:xfrm>
        <a:custGeom>
          <a:avLst/>
          <a:gdLst/>
          <a:ahLst/>
          <a:cxnLst/>
          <a:rect l="0" t="0" r="0" b="0"/>
          <a:pathLst>
            <a:path>
              <a:moveTo>
                <a:pt x="1716911" y="0"/>
              </a:moveTo>
              <a:lnTo>
                <a:pt x="1716911" y="295122"/>
              </a:lnTo>
              <a:lnTo>
                <a:pt x="0" y="295122"/>
              </a:lnTo>
              <a:lnTo>
                <a:pt x="0" y="4330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1BC3C6-6159-489E-A506-BA2FA582F02B}">
      <dsp:nvSpPr>
        <dsp:cNvPr id="0" name=""/>
        <dsp:cNvSpPr/>
      </dsp:nvSpPr>
      <dsp:spPr>
        <a:xfrm>
          <a:off x="2823244" y="948102"/>
          <a:ext cx="1996571" cy="433066"/>
        </a:xfrm>
        <a:custGeom>
          <a:avLst/>
          <a:gdLst/>
          <a:ahLst/>
          <a:cxnLst/>
          <a:rect l="0" t="0" r="0" b="0"/>
          <a:pathLst>
            <a:path>
              <a:moveTo>
                <a:pt x="1996571" y="0"/>
              </a:moveTo>
              <a:lnTo>
                <a:pt x="1996571" y="295122"/>
              </a:lnTo>
              <a:lnTo>
                <a:pt x="0" y="295122"/>
              </a:lnTo>
              <a:lnTo>
                <a:pt x="0" y="4330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37295B-5CEC-46B4-9E20-C43663E16899}">
      <dsp:nvSpPr>
        <dsp:cNvPr id="0" name=""/>
        <dsp:cNvSpPr/>
      </dsp:nvSpPr>
      <dsp:spPr>
        <a:xfrm>
          <a:off x="4075288" y="2552"/>
          <a:ext cx="1489055" cy="94554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100000"/>
                <a:shade val="100000"/>
                <a:satMod val="130000"/>
              </a:schemeClr>
            </a:gs>
            <a:gs pos="100000">
              <a:schemeClr val="dk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</dsp:sp>
    <dsp:sp modelId="{F63A25DC-9D14-4C6B-93E0-7156AF1595EC}">
      <dsp:nvSpPr>
        <dsp:cNvPr id="0" name=""/>
        <dsp:cNvSpPr/>
      </dsp:nvSpPr>
      <dsp:spPr>
        <a:xfrm>
          <a:off x="4240738" y="159730"/>
          <a:ext cx="1489055" cy="9455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Ajans Destekleri</a:t>
          </a:r>
          <a:endParaRPr lang="tr-TR" sz="1700" kern="1200" dirty="0"/>
        </a:p>
      </dsp:txBody>
      <dsp:txXfrm>
        <a:off x="4268432" y="187424"/>
        <a:ext cx="1433667" cy="890161"/>
      </dsp:txXfrm>
    </dsp:sp>
    <dsp:sp modelId="{C4C87131-93E6-444B-B649-8075D8BCE45D}">
      <dsp:nvSpPr>
        <dsp:cNvPr id="0" name=""/>
        <dsp:cNvSpPr/>
      </dsp:nvSpPr>
      <dsp:spPr>
        <a:xfrm>
          <a:off x="2078716" y="1381169"/>
          <a:ext cx="1489055" cy="94554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100000"/>
                <a:shade val="100000"/>
                <a:satMod val="130000"/>
              </a:schemeClr>
            </a:gs>
            <a:gs pos="100000">
              <a:schemeClr val="dk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</dsp:sp>
    <dsp:sp modelId="{558B0F7B-0503-46A1-8C20-5B74C068AFD6}">
      <dsp:nvSpPr>
        <dsp:cNvPr id="0" name=""/>
        <dsp:cNvSpPr/>
      </dsp:nvSpPr>
      <dsp:spPr>
        <a:xfrm>
          <a:off x="2244167" y="1538347"/>
          <a:ext cx="1489055" cy="9455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Mali Destek</a:t>
          </a:r>
          <a:endParaRPr lang="tr-TR" sz="1700" kern="1200" dirty="0"/>
        </a:p>
      </dsp:txBody>
      <dsp:txXfrm>
        <a:off x="2271861" y="1566041"/>
        <a:ext cx="1433667" cy="890161"/>
      </dsp:txXfrm>
    </dsp:sp>
    <dsp:sp modelId="{E3E0E73F-E3A2-4498-9DDF-BA33C73DBEA8}">
      <dsp:nvSpPr>
        <dsp:cNvPr id="0" name=""/>
        <dsp:cNvSpPr/>
      </dsp:nvSpPr>
      <dsp:spPr>
        <a:xfrm>
          <a:off x="361804" y="2759786"/>
          <a:ext cx="1489055" cy="94554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100000"/>
                <a:shade val="100000"/>
                <a:satMod val="130000"/>
              </a:schemeClr>
            </a:gs>
            <a:gs pos="100000">
              <a:schemeClr val="dk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</dsp:sp>
    <dsp:sp modelId="{19D0733C-30D6-4802-9B24-48CA753DC50F}">
      <dsp:nvSpPr>
        <dsp:cNvPr id="0" name=""/>
        <dsp:cNvSpPr/>
      </dsp:nvSpPr>
      <dsp:spPr>
        <a:xfrm>
          <a:off x="527255" y="2916964"/>
          <a:ext cx="1489055" cy="9455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Doğrudan Finansman Desteği</a:t>
          </a:r>
          <a:endParaRPr lang="tr-TR" sz="1700" kern="1200" dirty="0"/>
        </a:p>
      </dsp:txBody>
      <dsp:txXfrm>
        <a:off x="554949" y="2944658"/>
        <a:ext cx="1433667" cy="890161"/>
      </dsp:txXfrm>
    </dsp:sp>
    <dsp:sp modelId="{97449EDE-FCF1-4B93-93C0-2900611081D4}">
      <dsp:nvSpPr>
        <dsp:cNvPr id="0" name=""/>
        <dsp:cNvSpPr/>
      </dsp:nvSpPr>
      <dsp:spPr>
        <a:xfrm>
          <a:off x="3938682" y="2759786"/>
          <a:ext cx="1489055" cy="94554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100000"/>
                <a:shade val="100000"/>
                <a:satMod val="130000"/>
              </a:schemeClr>
            </a:gs>
            <a:gs pos="100000">
              <a:schemeClr val="dk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</dsp:sp>
    <dsp:sp modelId="{7ADE0321-5540-4708-BA64-4207954D87E0}">
      <dsp:nvSpPr>
        <dsp:cNvPr id="0" name=""/>
        <dsp:cNvSpPr/>
      </dsp:nvSpPr>
      <dsp:spPr>
        <a:xfrm>
          <a:off x="4104132" y="2916964"/>
          <a:ext cx="1489055" cy="9455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Faiz Desteği ve Faizsiz Kredi Desteği</a:t>
          </a:r>
          <a:endParaRPr lang="tr-TR" sz="1700" kern="1200" dirty="0"/>
        </a:p>
      </dsp:txBody>
      <dsp:txXfrm>
        <a:off x="4131826" y="2944658"/>
        <a:ext cx="1433667" cy="890161"/>
      </dsp:txXfrm>
    </dsp:sp>
    <dsp:sp modelId="{A826ACF3-0E38-454C-8010-2D8E3303A049}">
      <dsp:nvSpPr>
        <dsp:cNvPr id="0" name=""/>
        <dsp:cNvSpPr/>
      </dsp:nvSpPr>
      <dsp:spPr>
        <a:xfrm>
          <a:off x="6380108" y="1381169"/>
          <a:ext cx="1489055" cy="945549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dk1">
                <a:tint val="100000"/>
                <a:shade val="100000"/>
                <a:satMod val="130000"/>
              </a:schemeClr>
            </a:gs>
            <a:gs pos="100000">
              <a:schemeClr val="dk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1">
          <a:schemeClr val="dk1"/>
        </a:lnRef>
        <a:fillRef idx="3">
          <a:schemeClr val="dk1"/>
        </a:fillRef>
        <a:effectRef idx="2">
          <a:schemeClr val="dk1"/>
        </a:effectRef>
        <a:fontRef idx="minor">
          <a:schemeClr val="lt1"/>
        </a:fontRef>
      </dsp:style>
    </dsp:sp>
    <dsp:sp modelId="{748D6E24-49A6-4CC3-833B-95F856BDB4C8}">
      <dsp:nvSpPr>
        <dsp:cNvPr id="0" name=""/>
        <dsp:cNvSpPr/>
      </dsp:nvSpPr>
      <dsp:spPr>
        <a:xfrm>
          <a:off x="6545559" y="1538347"/>
          <a:ext cx="1489055" cy="9455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Teknik Destek</a:t>
          </a:r>
          <a:endParaRPr lang="tr-TR" sz="1700" kern="1200" dirty="0"/>
        </a:p>
      </dsp:txBody>
      <dsp:txXfrm>
        <a:off x="6573253" y="1566041"/>
        <a:ext cx="1433667" cy="8901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1CF43-2C15-4FA6-9962-94BF8F91B8C0}">
      <dsp:nvSpPr>
        <dsp:cNvPr id="0" name=""/>
        <dsp:cNvSpPr/>
      </dsp:nvSpPr>
      <dsp:spPr>
        <a:xfrm>
          <a:off x="3795" y="1119850"/>
          <a:ext cx="610204" cy="610204"/>
        </a:xfrm>
        <a:prstGeom prst="chord">
          <a:avLst>
            <a:gd name="adj1" fmla="val 4800000"/>
            <a:gd name="adj2" fmla="val 1680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89577F-441B-4F2E-B822-17EE54D887D1}">
      <dsp:nvSpPr>
        <dsp:cNvPr id="0" name=""/>
        <dsp:cNvSpPr/>
      </dsp:nvSpPr>
      <dsp:spPr>
        <a:xfrm>
          <a:off x="64815" y="1180871"/>
          <a:ext cx="488163" cy="488163"/>
        </a:xfrm>
        <a:prstGeom prst="pie">
          <a:avLst>
            <a:gd name="adj1" fmla="val 12600000"/>
            <a:gd name="adj2" fmla="val 1620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EC0B2-25AA-464F-AB90-8F1FD75E6E1E}">
      <dsp:nvSpPr>
        <dsp:cNvPr id="0" name=""/>
        <dsp:cNvSpPr/>
      </dsp:nvSpPr>
      <dsp:spPr>
        <a:xfrm rot="16200000">
          <a:off x="-697940" y="2492811"/>
          <a:ext cx="1769593" cy="366122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>
              <a:solidFill>
                <a:schemeClr val="bg1"/>
              </a:solidFill>
            </a:rPr>
            <a:t>l</a:t>
          </a:r>
          <a:endParaRPr lang="tr-TR" sz="2600" kern="1200" dirty="0">
            <a:solidFill>
              <a:schemeClr val="bg1"/>
            </a:solidFill>
          </a:endParaRPr>
        </a:p>
      </dsp:txBody>
      <dsp:txXfrm>
        <a:off x="-697940" y="2492811"/>
        <a:ext cx="1769593" cy="366122"/>
      </dsp:txXfrm>
    </dsp:sp>
    <dsp:sp modelId="{DFA15E40-E02E-4C4F-A627-23B79EA9DC1E}">
      <dsp:nvSpPr>
        <dsp:cNvPr id="0" name=""/>
        <dsp:cNvSpPr/>
      </dsp:nvSpPr>
      <dsp:spPr>
        <a:xfrm>
          <a:off x="427484" y="1121034"/>
          <a:ext cx="2958552" cy="25516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Uygun Başvuru Sahipleri: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588"/>
            </a:spcAft>
          </a:pPr>
          <a:endParaRPr lang="tr-TR" sz="1400" b="0" kern="1200" dirty="0" smtClean="0">
            <a:solidFill>
              <a:schemeClr val="tx1"/>
            </a:solidFill>
            <a:latin typeface="Candara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588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Yerel yönetimler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588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Üniversiteler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588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Diğer kamu kurum ve kuruluşları</a:t>
          </a:r>
          <a:endParaRPr lang="tr-TR" sz="1400" b="0" kern="1200" dirty="0">
            <a:solidFill>
              <a:schemeClr val="tx1"/>
            </a:solidFill>
            <a:latin typeface="Candara" pitchFamily="34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ts val="588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Kamu kurumu niteliğinde meslek kuruluşları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ts val="588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Sivil toplum kuruluşları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Organize sanayi bölgeleri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Küçük sanayi siteleri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Teknoparklar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Teknoloji geliştirme bölgeleri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Endüstri bölgeleri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Birlikler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Kar amacı gütmeyen kooperatifler </a:t>
          </a:r>
        </a:p>
      </dsp:txBody>
      <dsp:txXfrm>
        <a:off x="427484" y="1121034"/>
        <a:ext cx="2958552" cy="2551606"/>
      </dsp:txXfrm>
    </dsp:sp>
    <dsp:sp modelId="{ED68AC30-7C69-4F25-89F6-697FE43426DD}">
      <dsp:nvSpPr>
        <dsp:cNvPr id="0" name=""/>
        <dsp:cNvSpPr/>
      </dsp:nvSpPr>
      <dsp:spPr>
        <a:xfrm>
          <a:off x="3584627" y="1119850"/>
          <a:ext cx="610204" cy="610204"/>
        </a:xfrm>
        <a:prstGeom prst="chord">
          <a:avLst>
            <a:gd name="adj1" fmla="val 4800000"/>
            <a:gd name="adj2" fmla="val 1680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6BB6E3-3327-4DC3-8868-1BCC3C5201BE}">
      <dsp:nvSpPr>
        <dsp:cNvPr id="0" name=""/>
        <dsp:cNvSpPr/>
      </dsp:nvSpPr>
      <dsp:spPr>
        <a:xfrm>
          <a:off x="3645648" y="1180871"/>
          <a:ext cx="488163" cy="488163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4B743D-723E-428E-B840-A0C61D62DF09}">
      <dsp:nvSpPr>
        <dsp:cNvPr id="0" name=""/>
        <dsp:cNvSpPr/>
      </dsp:nvSpPr>
      <dsp:spPr>
        <a:xfrm rot="16200000">
          <a:off x="2882892" y="2492811"/>
          <a:ext cx="1769593" cy="366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>
              <a:solidFill>
                <a:schemeClr val="bg1"/>
              </a:solidFill>
            </a:rPr>
            <a:t>l</a:t>
          </a:r>
          <a:endParaRPr lang="tr-TR" sz="2600" kern="1200" dirty="0">
            <a:solidFill>
              <a:schemeClr val="bg1"/>
            </a:solidFill>
          </a:endParaRPr>
        </a:p>
      </dsp:txBody>
      <dsp:txXfrm>
        <a:off x="2882892" y="2492811"/>
        <a:ext cx="1769593" cy="366122"/>
      </dsp:txXfrm>
    </dsp:sp>
    <dsp:sp modelId="{E1A538B5-3202-472C-B761-94E72A97C2D1}">
      <dsp:nvSpPr>
        <dsp:cNvPr id="0" name=""/>
        <dsp:cNvSpPr/>
      </dsp:nvSpPr>
      <dsp:spPr>
        <a:xfrm>
          <a:off x="4011771" y="1192953"/>
          <a:ext cx="2451765" cy="22946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Program Bütçesi: </a:t>
          </a:r>
          <a:r>
            <a:rPr lang="tr-TR" sz="2800" b="0" kern="1200" dirty="0" smtClean="0">
              <a:latin typeface="Candara" pitchFamily="34" charset="0"/>
            </a:rPr>
            <a:t>750.000.000 TL</a:t>
          </a:r>
          <a:endParaRPr lang="tr-TR" sz="2800" kern="1200" dirty="0">
            <a:latin typeface="Candara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tr-TR" sz="2400" b="0" kern="1200" dirty="0" smtClean="0">
            <a:solidFill>
              <a:schemeClr val="tx2"/>
            </a:solidFill>
            <a:latin typeface="Candara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Destek Tutarı: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0" kern="1200" dirty="0" smtClean="0">
              <a:latin typeface="Candara" pitchFamily="34" charset="0"/>
            </a:rPr>
            <a:t>Asgari tutar: 25.000 TL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0" kern="1200" smtClean="0">
              <a:latin typeface="Candara" pitchFamily="34" charset="0"/>
            </a:rPr>
            <a:t>Azami tutar:</a:t>
          </a:r>
          <a:endParaRPr lang="tr-TR" sz="2400" b="0" kern="1200" dirty="0" smtClean="0">
            <a:latin typeface="Candara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0" kern="1200" dirty="0" smtClean="0">
              <a:latin typeface="Candara" pitchFamily="34" charset="0"/>
            </a:rPr>
            <a:t>90.000 TL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tr-TR" sz="2400" b="0" kern="1200" dirty="0" smtClean="0">
            <a:latin typeface="Candara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Destek Oranı: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0" kern="1200" dirty="0" smtClean="0">
              <a:latin typeface="Candara" pitchFamily="34" charset="0"/>
            </a:rPr>
            <a:t>%100 </a:t>
          </a:r>
          <a:r>
            <a:rPr lang="tr-TR" sz="1800" b="0" i="1" kern="1200" dirty="0" smtClean="0">
              <a:latin typeface="Candara" pitchFamily="34" charset="0"/>
            </a:rPr>
            <a:t>(Eş-finansman zorunlu değil)</a:t>
          </a:r>
          <a:endParaRPr lang="tr-TR" sz="1800" b="0" i="1" kern="1200" dirty="0">
            <a:latin typeface="Candara" pitchFamily="34" charset="0"/>
          </a:endParaRPr>
        </a:p>
      </dsp:txBody>
      <dsp:txXfrm>
        <a:off x="4011771" y="1192953"/>
        <a:ext cx="2451765" cy="2294613"/>
      </dsp:txXfrm>
    </dsp:sp>
    <dsp:sp modelId="{853B28F4-17A4-417A-B154-22616F62EA7E}">
      <dsp:nvSpPr>
        <dsp:cNvPr id="0" name=""/>
        <dsp:cNvSpPr/>
      </dsp:nvSpPr>
      <dsp:spPr>
        <a:xfrm>
          <a:off x="6658673" y="1119850"/>
          <a:ext cx="610204" cy="610204"/>
        </a:xfrm>
        <a:prstGeom prst="chord">
          <a:avLst>
            <a:gd name="adj1" fmla="val 4800000"/>
            <a:gd name="adj2" fmla="val 1680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9D76B8-E2DE-4459-B39A-A62A18C8B763}">
      <dsp:nvSpPr>
        <dsp:cNvPr id="0" name=""/>
        <dsp:cNvSpPr/>
      </dsp:nvSpPr>
      <dsp:spPr>
        <a:xfrm>
          <a:off x="6719694" y="1180871"/>
          <a:ext cx="488163" cy="4881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109EC-1D8C-4EE4-B78B-D03CF07F39B6}">
      <dsp:nvSpPr>
        <dsp:cNvPr id="0" name=""/>
        <dsp:cNvSpPr/>
      </dsp:nvSpPr>
      <dsp:spPr>
        <a:xfrm rot="16200000">
          <a:off x="5956938" y="2492811"/>
          <a:ext cx="1769593" cy="366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>
              <a:solidFill>
                <a:schemeClr val="bg1"/>
              </a:solidFill>
            </a:rPr>
            <a:t>l</a:t>
          </a:r>
          <a:endParaRPr lang="tr-TR" sz="2600" kern="1200" dirty="0">
            <a:solidFill>
              <a:schemeClr val="bg1"/>
            </a:solidFill>
          </a:endParaRPr>
        </a:p>
      </dsp:txBody>
      <dsp:txXfrm>
        <a:off x="5956938" y="2492811"/>
        <a:ext cx="1769593" cy="366122"/>
      </dsp:txXfrm>
    </dsp:sp>
    <dsp:sp modelId="{0F046796-8B70-4F1D-9451-A6D847ED4CC1}">
      <dsp:nvSpPr>
        <dsp:cNvPr id="0" name=""/>
        <dsp:cNvSpPr/>
      </dsp:nvSpPr>
      <dsp:spPr>
        <a:xfrm>
          <a:off x="7085816" y="1073975"/>
          <a:ext cx="1715004" cy="2532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Proje süresi:</a:t>
          </a:r>
          <a:endParaRPr lang="tr-TR" sz="2400" b="1" kern="1200" dirty="0">
            <a:solidFill>
              <a:schemeClr val="tx1">
                <a:lumMod val="65000"/>
                <a:lumOff val="35000"/>
              </a:schemeClr>
            </a:solidFill>
            <a:latin typeface="Candara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kern="1200" dirty="0" smtClean="0">
              <a:latin typeface="Candara" pitchFamily="34" charset="0"/>
            </a:rPr>
            <a:t>Azami süre: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kern="1200" dirty="0" smtClean="0">
              <a:latin typeface="Candara" pitchFamily="34" charset="0"/>
            </a:rPr>
            <a:t>3 ay</a:t>
          </a:r>
          <a:endParaRPr lang="tr-TR" sz="2400" kern="1200" dirty="0">
            <a:latin typeface="Candara" pitchFamily="34" charset="0"/>
          </a:endParaRPr>
        </a:p>
      </dsp:txBody>
      <dsp:txXfrm>
        <a:off x="7085816" y="1073975"/>
        <a:ext cx="1715004" cy="253256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4F6BF4-8FF7-4507-9C2D-EEF139B6BBB1}">
      <dsp:nvSpPr>
        <dsp:cNvPr id="0" name=""/>
        <dsp:cNvSpPr/>
      </dsp:nvSpPr>
      <dsp:spPr>
        <a:xfrm>
          <a:off x="0" y="507"/>
          <a:ext cx="8064896" cy="1179360"/>
        </a:xfrm>
        <a:prstGeom prst="round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0" kern="1200" dirty="0" smtClean="0">
              <a:latin typeface="Candara" panose="020E0502030303020204" pitchFamily="34" charset="0"/>
            </a:rPr>
            <a:t>Ajans tarafından yayınlanan herhangi bir proje teklif çağrısı ile ilişkilendirilmemek koşulu ile;</a:t>
          </a:r>
          <a:endParaRPr lang="tr-TR" sz="2400" b="0" kern="1200" dirty="0">
            <a:latin typeface="Candara" panose="020E0502030303020204" pitchFamily="34" charset="0"/>
          </a:endParaRPr>
        </a:p>
      </dsp:txBody>
      <dsp:txXfrm>
        <a:off x="57572" y="58079"/>
        <a:ext cx="7949752" cy="1064216"/>
      </dsp:txXfrm>
    </dsp:sp>
    <dsp:sp modelId="{7CE8E716-BA90-44FA-985A-1A35C38F8506}">
      <dsp:nvSpPr>
        <dsp:cNvPr id="0" name=""/>
        <dsp:cNvSpPr/>
      </dsp:nvSpPr>
      <dsp:spPr>
        <a:xfrm>
          <a:off x="0" y="1179867"/>
          <a:ext cx="8064896" cy="3912300"/>
        </a:xfrm>
        <a:prstGeom prst="rect">
          <a:avLst/>
        </a:prstGeom>
        <a:noFill/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60" tIns="22860" rIns="128016" bIns="22860" numCol="1" spcCol="1270" anchor="t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r-TR" sz="1800" kern="1200" dirty="0">
            <a:latin typeface="Candara" panose="020E0502030303020204" pitchFamily="34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400" kern="1200" dirty="0" smtClean="0">
              <a:latin typeface="Candara" panose="020E0502030303020204" pitchFamily="34" charset="0"/>
            </a:rPr>
            <a:t>Yerel yönetimlerin planlama çalışmalarının desteklenmesi, yerel yönetimlerin bölge plan ve programlarını uygulayıcı veya yerel kalkınma kapasitesini artırıcı faaliyetlerinin desteklenmesi</a:t>
          </a:r>
          <a:endParaRPr lang="tr-TR" sz="2400" kern="1200" dirty="0">
            <a:latin typeface="Candara" panose="020E0502030303020204" pitchFamily="34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tr-TR" sz="2400" kern="1200" dirty="0">
            <a:latin typeface="Candara" panose="020E0502030303020204" pitchFamily="34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tr-TR" sz="2400" kern="1200" dirty="0" smtClean="0">
              <a:latin typeface="Candara" panose="020E0502030303020204" pitchFamily="34" charset="0"/>
            </a:rPr>
            <a:t>Diğer kamu kurum ve kuruluşlarının yerel ve bölgesel kalkınmaya katkıda bulunabilecek çalışmalarına destek sağlanması, bölgedeki sivil toplum kuruluşlarının yerel ve bölgesel kalkınmaya katkıda bulunabilecek çalışmalarına destek sağlanması</a:t>
          </a:r>
          <a:endParaRPr lang="tr-TR" sz="2400" kern="1200" dirty="0">
            <a:latin typeface="Candara" panose="020E0502030303020204" pitchFamily="34" charset="0"/>
          </a:endParaRPr>
        </a:p>
      </dsp:txBody>
      <dsp:txXfrm>
        <a:off x="0" y="1179867"/>
        <a:ext cx="8064896" cy="39123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81CF43-2C15-4FA6-9962-94BF8F91B8C0}">
      <dsp:nvSpPr>
        <dsp:cNvPr id="0" name=""/>
        <dsp:cNvSpPr/>
      </dsp:nvSpPr>
      <dsp:spPr>
        <a:xfrm>
          <a:off x="3967" y="15751"/>
          <a:ext cx="568188" cy="568188"/>
        </a:xfrm>
        <a:prstGeom prst="chord">
          <a:avLst>
            <a:gd name="adj1" fmla="val 4800000"/>
            <a:gd name="adj2" fmla="val 1680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89577F-441B-4F2E-B822-17EE54D887D1}">
      <dsp:nvSpPr>
        <dsp:cNvPr id="0" name=""/>
        <dsp:cNvSpPr/>
      </dsp:nvSpPr>
      <dsp:spPr>
        <a:xfrm>
          <a:off x="60785" y="72570"/>
          <a:ext cx="454550" cy="454550"/>
        </a:xfrm>
        <a:prstGeom prst="pie">
          <a:avLst>
            <a:gd name="adj1" fmla="val 12600000"/>
            <a:gd name="adj2" fmla="val 16200000"/>
          </a:avLst>
        </a:prstGeom>
        <a:solidFill>
          <a:schemeClr val="accent5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0EC0B2-25AA-464F-AB90-8F1FD75E6E1E}">
      <dsp:nvSpPr>
        <dsp:cNvPr id="0" name=""/>
        <dsp:cNvSpPr/>
      </dsp:nvSpPr>
      <dsp:spPr>
        <a:xfrm rot="16200000">
          <a:off x="-649449" y="1294175"/>
          <a:ext cx="1647745" cy="340912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bg1"/>
              </a:solidFill>
            </a:rPr>
            <a:t>l</a:t>
          </a:r>
          <a:endParaRPr lang="tr-TR" sz="2400" kern="1200" dirty="0">
            <a:solidFill>
              <a:schemeClr val="bg1"/>
            </a:solidFill>
          </a:endParaRPr>
        </a:p>
      </dsp:txBody>
      <dsp:txXfrm>
        <a:off x="-649449" y="1294175"/>
        <a:ext cx="1647745" cy="340912"/>
      </dsp:txXfrm>
    </dsp:sp>
    <dsp:sp modelId="{DFA15E40-E02E-4C4F-A627-23B79EA9DC1E}">
      <dsp:nvSpPr>
        <dsp:cNvPr id="0" name=""/>
        <dsp:cNvSpPr/>
      </dsp:nvSpPr>
      <dsp:spPr>
        <a:xfrm>
          <a:off x="398482" y="-35828"/>
          <a:ext cx="2754837" cy="2375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Uygun Başvuru Sahipleri: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588"/>
            </a:spcAft>
          </a:pPr>
          <a:endParaRPr lang="tr-TR" sz="1400" b="0" kern="1200" dirty="0" smtClean="0">
            <a:solidFill>
              <a:schemeClr val="tx1"/>
            </a:solidFill>
            <a:latin typeface="Candara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588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Kamu kurum ve kuruluşları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588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Yerel yönetimler</a:t>
          </a:r>
        </a:p>
        <a:p>
          <a:pPr lvl="0" defTabSz="1066800">
            <a:lnSpc>
              <a:spcPct val="90000"/>
            </a:lnSpc>
            <a:spcBef>
              <a:spcPct val="0"/>
            </a:spcBef>
            <a:spcAft>
              <a:spcPts val="588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Üniversiteler </a:t>
          </a:r>
        </a:p>
        <a:p>
          <a:pPr lvl="0" defTabSz="1066800">
            <a:lnSpc>
              <a:spcPct val="90000"/>
            </a:lnSpc>
            <a:spcBef>
              <a:spcPct val="0"/>
            </a:spcBef>
            <a:spcAft>
              <a:spcPts val="588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Kamu kurumu niteliğinde meslek kuruluşları</a:t>
          </a:r>
        </a:p>
        <a:p>
          <a:pPr lvl="0" defTabSz="1066800">
            <a:lnSpc>
              <a:spcPct val="90000"/>
            </a:lnSpc>
            <a:spcBef>
              <a:spcPct val="0"/>
            </a:spcBef>
            <a:spcAft>
              <a:spcPts val="588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Sivil toplum kuruluşları (dernekler ve vakıflar)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Organize sanayi bölgeleri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Küçük sanayi siteleri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Teknoparklar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Teknoloji geliştirme bölgeleri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Endüstri bölgeleri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0" kern="1200" dirty="0" smtClean="0">
              <a:solidFill>
                <a:schemeClr val="tx1"/>
              </a:solidFill>
              <a:latin typeface="Candara" pitchFamily="34" charset="0"/>
            </a:rPr>
            <a:t>- Kar amacı gütmeyen birlikler ve kooperatifler </a:t>
          </a:r>
        </a:p>
      </dsp:txBody>
      <dsp:txXfrm>
        <a:off x="398482" y="-35828"/>
        <a:ext cx="2754837" cy="2375912"/>
      </dsp:txXfrm>
    </dsp:sp>
    <dsp:sp modelId="{ED68AC30-7C69-4F25-89F6-697FE43426DD}">
      <dsp:nvSpPr>
        <dsp:cNvPr id="0" name=""/>
        <dsp:cNvSpPr/>
      </dsp:nvSpPr>
      <dsp:spPr>
        <a:xfrm>
          <a:off x="3527811" y="15751"/>
          <a:ext cx="568188" cy="568188"/>
        </a:xfrm>
        <a:prstGeom prst="chord">
          <a:avLst>
            <a:gd name="adj1" fmla="val 4800000"/>
            <a:gd name="adj2" fmla="val 1680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6BB6E3-3327-4DC3-8868-1BCC3C5201BE}">
      <dsp:nvSpPr>
        <dsp:cNvPr id="0" name=""/>
        <dsp:cNvSpPr/>
      </dsp:nvSpPr>
      <dsp:spPr>
        <a:xfrm>
          <a:off x="3584630" y="72570"/>
          <a:ext cx="454550" cy="454550"/>
        </a:xfrm>
        <a:prstGeom prst="pie">
          <a:avLst>
            <a:gd name="adj1" fmla="val 9000000"/>
            <a:gd name="adj2" fmla="val 16200000"/>
          </a:avLst>
        </a:prstGeom>
        <a:solidFill>
          <a:schemeClr val="accent5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4B743D-723E-428E-B840-A0C61D62DF09}">
      <dsp:nvSpPr>
        <dsp:cNvPr id="0" name=""/>
        <dsp:cNvSpPr/>
      </dsp:nvSpPr>
      <dsp:spPr>
        <a:xfrm rot="16200000">
          <a:off x="2874395" y="1294175"/>
          <a:ext cx="1647745" cy="340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bg1"/>
              </a:solidFill>
            </a:rPr>
            <a:t>l</a:t>
          </a:r>
          <a:endParaRPr lang="tr-TR" sz="2400" kern="1200" dirty="0">
            <a:solidFill>
              <a:schemeClr val="bg1"/>
            </a:solidFill>
          </a:endParaRPr>
        </a:p>
      </dsp:txBody>
      <dsp:txXfrm>
        <a:off x="2874395" y="1294175"/>
        <a:ext cx="1647745" cy="340912"/>
      </dsp:txXfrm>
    </dsp:sp>
    <dsp:sp modelId="{E1A538B5-3202-472C-B761-94E72A97C2D1}">
      <dsp:nvSpPr>
        <dsp:cNvPr id="0" name=""/>
        <dsp:cNvSpPr/>
      </dsp:nvSpPr>
      <dsp:spPr>
        <a:xfrm>
          <a:off x="3925543" y="15751"/>
          <a:ext cx="2217035" cy="22727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Program Bütçesi: </a:t>
          </a:r>
          <a:r>
            <a:rPr lang="tr-TR" sz="2800" b="0" kern="1200" dirty="0" smtClean="0">
              <a:latin typeface="Candara" pitchFamily="34" charset="0"/>
            </a:rPr>
            <a:t>500.000 TL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tr-TR" sz="2400" b="0" kern="1200" dirty="0" smtClean="0">
            <a:solidFill>
              <a:schemeClr val="tx2"/>
            </a:solidFill>
            <a:latin typeface="Candara" pitchFamily="34" charset="0"/>
          </a:endParaRPr>
        </a:p>
      </dsp:txBody>
      <dsp:txXfrm>
        <a:off x="3925543" y="15751"/>
        <a:ext cx="2217035" cy="2272752"/>
      </dsp:txXfrm>
    </dsp:sp>
    <dsp:sp modelId="{853B28F4-17A4-417A-B154-22616F62EA7E}">
      <dsp:nvSpPr>
        <dsp:cNvPr id="0" name=""/>
        <dsp:cNvSpPr/>
      </dsp:nvSpPr>
      <dsp:spPr>
        <a:xfrm>
          <a:off x="6513854" y="15751"/>
          <a:ext cx="568188" cy="568188"/>
        </a:xfrm>
        <a:prstGeom prst="chord">
          <a:avLst>
            <a:gd name="adj1" fmla="val 4800000"/>
            <a:gd name="adj2" fmla="val 16800000"/>
          </a:avLst>
        </a:prstGeom>
        <a:solidFill>
          <a:schemeClr val="bg1">
            <a:lumMod val="8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9D76B8-E2DE-4459-B39A-A62A18C8B763}">
      <dsp:nvSpPr>
        <dsp:cNvPr id="0" name=""/>
        <dsp:cNvSpPr/>
      </dsp:nvSpPr>
      <dsp:spPr>
        <a:xfrm>
          <a:off x="6570673" y="72570"/>
          <a:ext cx="454550" cy="454550"/>
        </a:xfrm>
        <a:prstGeom prst="pie">
          <a:avLst>
            <a:gd name="adj1" fmla="val 5400000"/>
            <a:gd name="adj2" fmla="val 16200000"/>
          </a:avLst>
        </a:prstGeom>
        <a:solidFill>
          <a:schemeClr val="accent5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D109EC-1D8C-4EE4-B78B-D03CF07F39B6}">
      <dsp:nvSpPr>
        <dsp:cNvPr id="0" name=""/>
        <dsp:cNvSpPr/>
      </dsp:nvSpPr>
      <dsp:spPr>
        <a:xfrm rot="16200000">
          <a:off x="5860438" y="1294175"/>
          <a:ext cx="1647745" cy="340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kern="1200" dirty="0" smtClean="0">
              <a:solidFill>
                <a:schemeClr val="bg1"/>
              </a:solidFill>
            </a:rPr>
            <a:t>l</a:t>
          </a:r>
          <a:endParaRPr lang="tr-TR" sz="2400" kern="1200" dirty="0">
            <a:solidFill>
              <a:schemeClr val="bg1"/>
            </a:solidFill>
          </a:endParaRPr>
        </a:p>
      </dsp:txBody>
      <dsp:txXfrm>
        <a:off x="5860438" y="1294175"/>
        <a:ext cx="1647745" cy="340912"/>
      </dsp:txXfrm>
    </dsp:sp>
    <dsp:sp modelId="{0F046796-8B70-4F1D-9451-A6D847ED4CC1}">
      <dsp:nvSpPr>
        <dsp:cNvPr id="0" name=""/>
        <dsp:cNvSpPr/>
      </dsp:nvSpPr>
      <dsp:spPr>
        <a:xfrm>
          <a:off x="6911586" y="14638"/>
          <a:ext cx="1941430" cy="22749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b="1" kern="1200" dirty="0" smtClean="0">
              <a:solidFill>
                <a:schemeClr val="tx1">
                  <a:lumMod val="65000"/>
                  <a:lumOff val="35000"/>
                </a:schemeClr>
              </a:solidFill>
              <a:latin typeface="Candara" pitchFamily="34" charset="0"/>
            </a:rPr>
            <a:t>Proje Süresi:</a:t>
          </a:r>
          <a:endParaRPr lang="tr-TR" sz="2400" b="1" kern="1200" dirty="0">
            <a:solidFill>
              <a:schemeClr val="tx1">
                <a:lumMod val="65000"/>
                <a:lumOff val="35000"/>
              </a:schemeClr>
            </a:solidFill>
            <a:latin typeface="Candara" pitchFamily="34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tr-TR" sz="2400" kern="1200" dirty="0" smtClean="0">
              <a:latin typeface="Candara" pitchFamily="34" charset="0"/>
            </a:rPr>
            <a:t>Azami süre: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tr-TR" sz="2400" kern="1200" dirty="0" smtClean="0">
              <a:latin typeface="Candara" pitchFamily="34" charset="0"/>
            </a:rPr>
            <a:t>1 ay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endParaRPr lang="tr-TR" sz="2000" kern="1200" dirty="0" smtClean="0">
            <a:solidFill>
              <a:schemeClr val="tx1"/>
            </a:solidFill>
            <a:latin typeface="Candara" panose="020E0502030303020204" pitchFamily="34" charset="0"/>
            <a:ea typeface="Geneva" pitchFamily="-65" charset="-128"/>
          </a:endParaRPr>
        </a:p>
      </dsp:txBody>
      <dsp:txXfrm>
        <a:off x="6911586" y="14638"/>
        <a:ext cx="1941430" cy="22749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3C6921-8178-42D0-9CF2-A4332D410FA1}">
      <dsp:nvSpPr>
        <dsp:cNvPr id="0" name=""/>
        <dsp:cNvSpPr/>
      </dsp:nvSpPr>
      <dsp:spPr>
        <a:xfrm rot="10800000">
          <a:off x="1484837" y="2066"/>
          <a:ext cx="4774774" cy="112867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15" tIns="83820" rIns="156464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rPr>
            <a:t>Silifke, Ceyhan, Pozantı, Anamur, Erdemli ve Kozan</a:t>
          </a:r>
          <a:endParaRPr lang="tr-TR" sz="2200" kern="1200" dirty="0"/>
        </a:p>
      </dsp:txBody>
      <dsp:txXfrm rot="10800000">
        <a:off x="1767006" y="2066"/>
        <a:ext cx="4492605" cy="1128676"/>
      </dsp:txXfrm>
    </dsp:sp>
    <dsp:sp modelId="{FFD49E3F-A0E5-456B-A254-ABBE209A11CD}">
      <dsp:nvSpPr>
        <dsp:cNvPr id="0" name=""/>
        <dsp:cNvSpPr/>
      </dsp:nvSpPr>
      <dsp:spPr>
        <a:xfrm>
          <a:off x="920499" y="2066"/>
          <a:ext cx="1128676" cy="112867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CF2F94-651C-492C-BCAA-1534593A5750}">
      <dsp:nvSpPr>
        <dsp:cNvPr id="0" name=""/>
        <dsp:cNvSpPr/>
      </dsp:nvSpPr>
      <dsp:spPr>
        <a:xfrm rot="10800000">
          <a:off x="1484837" y="1467661"/>
          <a:ext cx="4774774" cy="112867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15" tIns="83820" rIns="156464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rPr>
            <a:t>Bozyazı, Karataş, Çamlıyayla, Mut, İmamoğlu, Karaisalı, Aydıncık, Yumurtalık</a:t>
          </a:r>
          <a:endParaRPr lang="tr-TR" sz="2200" kern="1200" dirty="0"/>
        </a:p>
      </dsp:txBody>
      <dsp:txXfrm rot="10800000">
        <a:off x="1767006" y="1467661"/>
        <a:ext cx="4492605" cy="1128676"/>
      </dsp:txXfrm>
    </dsp:sp>
    <dsp:sp modelId="{1FB94375-3EFC-49A2-AD5A-923F30D0B814}">
      <dsp:nvSpPr>
        <dsp:cNvPr id="0" name=""/>
        <dsp:cNvSpPr/>
      </dsp:nvSpPr>
      <dsp:spPr>
        <a:xfrm>
          <a:off x="920499" y="1467661"/>
          <a:ext cx="1128676" cy="112867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CF8245-4A1E-4037-8609-3AC7011610B3}">
      <dsp:nvSpPr>
        <dsp:cNvPr id="0" name=""/>
        <dsp:cNvSpPr/>
      </dsp:nvSpPr>
      <dsp:spPr>
        <a:xfrm rot="10800000">
          <a:off x="1484837" y="2933256"/>
          <a:ext cx="4774774" cy="112867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715" tIns="83820" rIns="156464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rPr>
            <a:t>Gülnar, Tufanbeyli, Aladağ, Saimbeyli ve Feke</a:t>
          </a:r>
          <a:endParaRPr lang="tr-TR" sz="2200" kern="1200" dirty="0"/>
        </a:p>
      </dsp:txBody>
      <dsp:txXfrm rot="10800000">
        <a:off x="1767006" y="2933256"/>
        <a:ext cx="4492605" cy="1128676"/>
      </dsp:txXfrm>
    </dsp:sp>
    <dsp:sp modelId="{62E85A8D-B4A2-45B4-A03E-CBF566439BCF}">
      <dsp:nvSpPr>
        <dsp:cNvPr id="0" name=""/>
        <dsp:cNvSpPr/>
      </dsp:nvSpPr>
      <dsp:spPr>
        <a:xfrm>
          <a:off x="920499" y="2933256"/>
          <a:ext cx="1128676" cy="1128676"/>
        </a:xfrm>
        <a:prstGeom prst="ellipse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 prst="convex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6609F-EAEE-4B93-82F6-A79675D10556}">
      <dsp:nvSpPr>
        <dsp:cNvPr id="0" name=""/>
        <dsp:cNvSpPr/>
      </dsp:nvSpPr>
      <dsp:spPr>
        <a:xfrm rot="5400000">
          <a:off x="4020622" y="-1436134"/>
          <a:ext cx="1164257" cy="4332001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>
              <a:latin typeface="Candara" panose="020E0502030303020204" pitchFamily="34" charset="0"/>
            </a:rPr>
            <a:t>4 başvuru</a:t>
          </a:r>
          <a:endParaRPr lang="tr-TR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dirty="0" smtClean="0">
              <a:latin typeface="Candara" panose="020E0502030303020204" pitchFamily="34" charset="0"/>
            </a:rPr>
            <a:t>2 destek</a:t>
          </a:r>
          <a:endParaRPr lang="tr-TR" sz="2300" kern="1200" dirty="0">
            <a:latin typeface="Candara" panose="020E0502030303020204" pitchFamily="34" charset="0"/>
          </a:endParaRPr>
        </a:p>
      </dsp:txBody>
      <dsp:txXfrm rot="-5400000">
        <a:off x="2436750" y="204572"/>
        <a:ext cx="4275167" cy="1050589"/>
      </dsp:txXfrm>
    </dsp:sp>
    <dsp:sp modelId="{27A9DAAE-96F9-43C1-AF83-4277FFF585B3}">
      <dsp:nvSpPr>
        <dsp:cNvPr id="0" name=""/>
        <dsp:cNvSpPr/>
      </dsp:nvSpPr>
      <dsp:spPr>
        <a:xfrm>
          <a:off x="0" y="2205"/>
          <a:ext cx="2436750" cy="145532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>
              <a:latin typeface="Candara" panose="020E0502030303020204" pitchFamily="34" charset="0"/>
            </a:rPr>
            <a:t>Yıl içerisinde</a:t>
          </a:r>
          <a:endParaRPr lang="tr-TR" sz="2600" kern="1200" dirty="0"/>
        </a:p>
      </dsp:txBody>
      <dsp:txXfrm>
        <a:off x="71043" y="73248"/>
        <a:ext cx="2294664" cy="1313235"/>
      </dsp:txXfrm>
    </dsp:sp>
    <dsp:sp modelId="{CF3BCA61-BD4E-4517-95C2-C6C2DA03ACED}">
      <dsp:nvSpPr>
        <dsp:cNvPr id="0" name=""/>
        <dsp:cNvSpPr/>
      </dsp:nvSpPr>
      <dsp:spPr>
        <a:xfrm rot="5400000">
          <a:off x="4020622" y="91952"/>
          <a:ext cx="1164257" cy="4332001"/>
        </a:xfrm>
        <a:prstGeom prst="round2SameRect">
          <a:avLst/>
        </a:prstGeom>
        <a:solidFill>
          <a:schemeClr val="accent4">
            <a:tint val="40000"/>
            <a:alpha val="90000"/>
            <a:hueOff val="-1972855"/>
            <a:satOff val="11079"/>
            <a:lumOff val="704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>
              <a:latin typeface="Candara" panose="020E0502030303020204" pitchFamily="34" charset="0"/>
            </a:rPr>
            <a:t>2 başvuru</a:t>
          </a:r>
          <a:endParaRPr lang="tr-TR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>
              <a:latin typeface="Candara" panose="020E0502030303020204" pitchFamily="34" charset="0"/>
            </a:rPr>
            <a:t>1 destek</a:t>
          </a:r>
          <a:endParaRPr lang="tr-TR" sz="2300" kern="1200" dirty="0">
            <a:latin typeface="Candara" panose="020E0502030303020204" pitchFamily="34" charset="0"/>
          </a:endParaRPr>
        </a:p>
      </dsp:txBody>
      <dsp:txXfrm rot="-5400000">
        <a:off x="2436750" y="1732658"/>
        <a:ext cx="4275167" cy="1050589"/>
      </dsp:txXfrm>
    </dsp:sp>
    <dsp:sp modelId="{6F77AC13-27D9-42AE-BBFA-C40C3B4091B9}">
      <dsp:nvSpPr>
        <dsp:cNvPr id="0" name=""/>
        <dsp:cNvSpPr/>
      </dsp:nvSpPr>
      <dsp:spPr>
        <a:xfrm>
          <a:off x="0" y="1530292"/>
          <a:ext cx="2436750" cy="1455321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>
              <a:latin typeface="Candara" panose="020E0502030303020204" pitchFamily="34" charset="0"/>
            </a:rPr>
            <a:t>Bir teknik destek dönemi içerisinde</a:t>
          </a:r>
          <a:endParaRPr lang="tr-TR" sz="2600" kern="1200" dirty="0"/>
        </a:p>
      </dsp:txBody>
      <dsp:txXfrm>
        <a:off x="71043" y="1601335"/>
        <a:ext cx="2294664" cy="1313235"/>
      </dsp:txXfrm>
    </dsp:sp>
    <dsp:sp modelId="{CC9F5D46-4552-4A0B-B12F-2C6FA08C7501}">
      <dsp:nvSpPr>
        <dsp:cNvPr id="0" name=""/>
        <dsp:cNvSpPr/>
      </dsp:nvSpPr>
      <dsp:spPr>
        <a:xfrm rot="5400000">
          <a:off x="4020622" y="1620039"/>
          <a:ext cx="1164257" cy="4332001"/>
        </a:xfrm>
        <a:prstGeom prst="round2SameRect">
          <a:avLst/>
        </a:prstGeom>
        <a:solidFill>
          <a:schemeClr val="accent4">
            <a:tint val="40000"/>
            <a:alpha val="90000"/>
            <a:hueOff val="-3945710"/>
            <a:satOff val="22157"/>
            <a:lumOff val="1408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pc="-150" smtClean="0">
              <a:latin typeface="Candara" pitchFamily="34" charset="0"/>
              <a:cs typeface="Arial" pitchFamily="34" charset="0"/>
            </a:rPr>
            <a:t>Ajans, aynı proje veya faaliyet için mali destek veya teknik destekten sadece birini sağlayabilir.</a:t>
          </a:r>
          <a:endParaRPr lang="tr-TR" sz="2300" kern="1200" dirty="0"/>
        </a:p>
      </dsp:txBody>
      <dsp:txXfrm rot="-5400000">
        <a:off x="2436750" y="3260745"/>
        <a:ext cx="4275167" cy="1050589"/>
      </dsp:txXfrm>
    </dsp:sp>
    <dsp:sp modelId="{223091C0-5F79-4329-943E-FF9576729B11}">
      <dsp:nvSpPr>
        <dsp:cNvPr id="0" name=""/>
        <dsp:cNvSpPr/>
      </dsp:nvSpPr>
      <dsp:spPr>
        <a:xfrm>
          <a:off x="0" y="3058379"/>
          <a:ext cx="2436750" cy="1455321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>
          <a:outerShdw blurRad="107950" dist="12700" dir="5400000" algn="ctr" rotWithShape="0">
            <a:srgbClr val="000000"/>
          </a:outerShdw>
        </a:effectLst>
        <a:scene3d>
          <a:camera prst="orthographicFront">
            <a:rot lat="0" lon="0" rev="0"/>
          </a:camera>
          <a:lightRig rig="soft" dir="t">
            <a:rot lat="0" lon="0" rev="0"/>
          </a:lightRig>
        </a:scene3d>
        <a:sp3d contourW="44450" prstMaterial="matte">
          <a:bevelT w="63500" h="63500" prst="artDeco"/>
          <a:contourClr>
            <a:srgbClr val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>
              <a:latin typeface="Candara" panose="020E0502030303020204" pitchFamily="34" charset="0"/>
            </a:rPr>
            <a:t>Genel</a:t>
          </a:r>
          <a:endParaRPr lang="tr-TR" sz="2600" kern="1200" dirty="0"/>
        </a:p>
      </dsp:txBody>
      <dsp:txXfrm>
        <a:off x="71043" y="3129422"/>
        <a:ext cx="2294664" cy="13132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0207" cy="4956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597" y="1"/>
            <a:ext cx="2940207" cy="4956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65FA4-10B5-4DC1-A786-5AD804A65036}" type="datetimeFigureOut">
              <a:rPr lang="tr-TR" smtClean="0"/>
              <a:pPr/>
              <a:t>04.01.2016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7829"/>
            <a:ext cx="2940207" cy="4972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597" y="9427829"/>
            <a:ext cx="2940207" cy="4972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E93C55-84E2-46B3-B73A-C2CA3DE5415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8041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20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41597" y="0"/>
            <a:ext cx="294020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95D14-8F6F-4160-98A5-FE8BC64CC4AD}" type="datetimeFigureOut">
              <a:rPr lang="tr-TR" smtClean="0"/>
              <a:t>04.01.2016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8022" y="4714876"/>
            <a:ext cx="5427344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020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41597" y="9428164"/>
            <a:ext cx="2940207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A05C1-DCA8-4FB2-8CA3-F8A5BE037B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732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A05C1-DCA8-4FB2-8CA3-F8A5BE037B93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7051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A05C1-DCA8-4FB2-8CA3-F8A5BE037B93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5088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A05C1-DCA8-4FB2-8CA3-F8A5BE037B93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4123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A05C1-DCA8-4FB2-8CA3-F8A5BE037B93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5901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A05C1-DCA8-4FB2-8CA3-F8A5BE037B93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6665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1A05C1-DCA8-4FB2-8CA3-F8A5BE037B93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0300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932FA5-59AE-4AE3-B9C0-E77D433F9171}" type="datetime1">
              <a:rPr lang="en-US" smtClean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32777-975C-4681-A411-1C0316B215A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239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DFF8D6-E589-4156-9285-552E43D1D70C}" type="datetime1">
              <a:rPr lang="en-US" smtClean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BD61B-4AE1-4A39-9433-788EB0574AA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8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7D4758-345A-4D79-A0F5-D92344C3D49E}" type="datetime1">
              <a:rPr lang="en-US" smtClean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C37816-44A0-4C9F-929A-08E3A821D09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05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2C9120-072C-4E06-BC39-FB709181AE5F}" type="datetime1">
              <a:rPr lang="en-US" smtClean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04E19F-EA1B-48FC-8FD3-6F58FDB16B42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039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18E252-7964-4568-A148-5B8FB01E981F}" type="datetime1">
              <a:rPr lang="en-US" smtClean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AF6B5-D479-43ED-90FC-66328D78446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725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ECF4BF-21B6-4DFF-99E0-3CB6A5989C60}" type="datetime1">
              <a:rPr lang="en-US" smtClean="0"/>
              <a:t>1/4/2016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7F979-8677-45D2-8173-E35D4889693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638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11AE20-C5D7-443B-AC34-A5BC6891F16D}" type="datetime1">
              <a:rPr lang="en-US" smtClean="0"/>
              <a:t>1/4/2016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9FE76E-2D01-4703-A9E3-E97D8966340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837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E4AF30A-5423-42ED-A717-3D704E42B140}" type="datetime1">
              <a:rPr lang="en-US" smtClean="0"/>
              <a:t>1/4/2016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2D612-A252-4E1F-A736-8B6B7525E0C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333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E8C8E9-F773-4C80-B469-1AA3D73F881C}" type="datetime1">
              <a:rPr lang="en-US" smtClean="0"/>
              <a:t>1/4/2016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82531-4092-44F0-9C45-E2D0598146AA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084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DCEEB8-0BC9-4C50-9DCF-3DB575369E51}" type="datetime1">
              <a:rPr lang="en-US" smtClean="0"/>
              <a:t>1/4/2016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5F804-D911-4CCD-B094-4E47DE9CB9D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185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9E4D20-D58E-48E7-9D9B-DBAA02CB96E4}" type="datetime1">
              <a:rPr lang="en-US" smtClean="0"/>
              <a:t>1/4/2016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DD756-FB1F-4DDB-AB45-D6E72CF7B8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142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B88F242-5AC3-4476-A4E1-5064B4BB0BE9}" type="datetime1">
              <a:rPr lang="en-US" smtClean="0"/>
              <a:t>1/4/2016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C6D9E15C-118F-4B7A-AF15-0E07BA9E5D0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27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pitchFamily="34" charset="0"/>
          <a:cs typeface="Geneva" pitchFamily="34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pitchFamily="34" charset="0"/>
          <a:cs typeface="Geneva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Geneva" pitchFamily="34" charset="0"/>
          <a:cs typeface="Geneva" pitchFamily="34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Geneva" pitchFamily="34" charset="0"/>
          <a:cs typeface="Geneva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Geneva" pitchFamily="34" charset="0"/>
          <a:cs typeface="Geneva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Geneva" pitchFamily="34" charset="0"/>
          <a:cs typeface="Geneva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Geneva" pitchFamily="34" charset="0"/>
          <a:cs typeface="Geneva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331640" y="4149080"/>
            <a:ext cx="684076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</a:rPr>
              <a:t>2016 DOĞRUDAN FAALİYET DESTEĞİ</a:t>
            </a:r>
          </a:p>
          <a:p>
            <a:pPr algn="ctr"/>
            <a:r>
              <a:rPr lang="tr-TR" sz="2800" b="1" spc="-150" dirty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</a:rPr>
              <a:t>v</a:t>
            </a:r>
            <a:r>
              <a:rPr lang="tr-TR" sz="2800" b="1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</a:rPr>
              <a:t>e</a:t>
            </a:r>
          </a:p>
          <a:p>
            <a:pPr algn="ctr"/>
            <a:r>
              <a:rPr lang="tr-TR" sz="3200" b="1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</a:rPr>
              <a:t>2016 TEKNİK DESTEK PROGRAMI</a:t>
            </a:r>
          </a:p>
          <a:p>
            <a:pPr algn="ctr"/>
            <a:endParaRPr lang="tr-TR" sz="1600" b="1" spc="-150" dirty="0" smtClean="0">
              <a:solidFill>
                <a:prstClr val="black">
                  <a:lumMod val="75000"/>
                  <a:lumOff val="25000"/>
                </a:prstClr>
              </a:solidFill>
              <a:latin typeface="Candara" pitchFamily="34" charset="0"/>
            </a:endParaRPr>
          </a:p>
          <a:p>
            <a:pPr algn="ctr"/>
            <a:r>
              <a:rPr lang="tr-TR" sz="2800" spc="-150" dirty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</a:rPr>
              <a:t>Açılış Töreni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7308304" y="6237312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spc="-150" dirty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</a:rPr>
              <a:t>05.01.2016</a:t>
            </a:r>
          </a:p>
        </p:txBody>
      </p:sp>
    </p:spTree>
    <p:extLst>
      <p:ext uri="{BB962C8B-B14F-4D97-AF65-F5344CB8AC3E}">
        <p14:creationId xmlns:p14="http://schemas.microsoft.com/office/powerpoint/2010/main" val="238080900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4360" y="1916832"/>
            <a:ext cx="853244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Bölgedeki yerel aktörlerin bölgesel kalkınma açısından önem arz eden ancak kurumsal kapasite eksikliği nedeniyle hazırlık ve uygulama aşamalarında sıkıntı ile karşılaşılan çalışmalarına katkı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sağlamak amacıyla yürütülen destek türüdür.</a:t>
            </a: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endParaRPr lang="tr-TR" sz="24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Teknik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Destek Programı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(TD) kapsamında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yararlanıcı kuruluşa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doğrudan ödeme yapılması söz konusu olmayıp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, talep edilen teknik destek </a:t>
            </a:r>
            <a:r>
              <a:rPr lang="tr-TR" sz="2400" u="sng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Ajans tarafından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doğrudan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veya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hizmet alımı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yoluyla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sağlanır.</a:t>
            </a: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Metin kutusu 6"/>
          <p:cNvSpPr txBox="1"/>
          <p:nvPr/>
        </p:nvSpPr>
        <p:spPr>
          <a:xfrm>
            <a:off x="1331640" y="611977"/>
            <a:ext cx="6984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3200" b="1" spc="-1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cs typeface="+mj-cs"/>
              </a:defRPr>
            </a:lvl1pPr>
            <a:lvl2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2pPr>
            <a:lvl3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3pPr>
            <a:lvl4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4pPr>
            <a:lvl5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9pPr>
          </a:lstStyle>
          <a:p>
            <a:r>
              <a:rPr lang="tr-TR" dirty="0" smtClean="0">
                <a:solidFill>
                  <a:schemeClr val="accent5">
                    <a:alpha val="95000"/>
                  </a:schemeClr>
                </a:solidFill>
              </a:rPr>
              <a:t>TEKNİK DESTEK PROGRAMI</a:t>
            </a:r>
          </a:p>
          <a:p>
            <a:r>
              <a:rPr lang="tr-TR" dirty="0" smtClean="0">
                <a:solidFill>
                  <a:schemeClr val="accent5">
                    <a:alpha val="95000"/>
                  </a:schemeClr>
                </a:solidFill>
              </a:rPr>
              <a:t>Genel Bilgiler</a:t>
            </a:r>
            <a:endParaRPr lang="tr-TR" dirty="0">
              <a:solidFill>
                <a:schemeClr val="accent5">
                  <a:alpha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182516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4360" y="1740872"/>
            <a:ext cx="853244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800100" lvl="1" indent="-342900" algn="just">
              <a:buFont typeface="Wingdings" panose="05000000000000000000" pitchFamily="2" charset="2"/>
              <a:buChar char="Ø"/>
            </a:pP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Teknik desteğin hizmet alımı yoluyla karşılandığı durumda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sadece uzman giderleri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(yol ve konaklama dahil) hizmet alımı çerçevesinde Ajans tarafından uygun maliyetler olarak kabul edilir ve karşılanır. </a:t>
            </a:r>
            <a:endParaRPr lang="tr-TR" sz="24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800100" lvl="1" indent="-342900" algn="just">
              <a:buFont typeface="Wingdings" panose="05000000000000000000" pitchFamily="2" charset="2"/>
              <a:buChar char="Ø"/>
            </a:pP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Teknik destek faaliyetlerinin gerçekleştirilebilmesi için gerekli çalışma materyalleri ile eğitim, </a:t>
            </a:r>
            <a:r>
              <a:rPr lang="tr-TR" sz="24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çalıştay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vb. çalışmaların organizasyonuna ait harcamalar ve gereklilikler (salon kirası, eğitim materyalleri, ikram vb.) yararlanıcı veya ortağı tarafından sağlanır. 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Metin kutusu 6"/>
          <p:cNvSpPr txBox="1"/>
          <p:nvPr/>
        </p:nvSpPr>
        <p:spPr>
          <a:xfrm>
            <a:off x="1331640" y="611977"/>
            <a:ext cx="6984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3200" b="1" spc="-1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cs typeface="+mj-cs"/>
              </a:defRPr>
            </a:lvl1pPr>
            <a:lvl2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2pPr>
            <a:lvl3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3pPr>
            <a:lvl4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4pPr>
            <a:lvl5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9pPr>
          </a:lstStyle>
          <a:p>
            <a:r>
              <a:rPr lang="tr-TR" dirty="0" smtClean="0">
                <a:solidFill>
                  <a:schemeClr val="accent5">
                    <a:alpha val="95000"/>
                  </a:schemeClr>
                </a:solidFill>
              </a:rPr>
              <a:t>TEKNİK DESTEK PROGRAMI</a:t>
            </a:r>
          </a:p>
          <a:p>
            <a:r>
              <a:rPr lang="tr-TR" dirty="0" smtClean="0">
                <a:solidFill>
                  <a:schemeClr val="accent5">
                    <a:alpha val="95000"/>
                  </a:schemeClr>
                </a:solidFill>
              </a:rPr>
              <a:t>Genel Bilgiler</a:t>
            </a:r>
            <a:endParaRPr lang="tr-TR" dirty="0">
              <a:solidFill>
                <a:schemeClr val="accent5">
                  <a:alpha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84405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06856" y="1844824"/>
            <a:ext cx="8413616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Başvurular ikişer aylık dönemler halinde alınmaktadır.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Bir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dönemde alınan başvurular,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bir sonraki dönemin ilk on günü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içerisinde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değerlendirilir.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Teknik destek başvuruları, Genel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Sekreterce görevlendirilecek ilgili Ajans uzmanlarından oluşan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en az üç kişilik bir değerlendirme komisyonu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tarafından değerlendirilir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.</a:t>
            </a:r>
          </a:p>
          <a:p>
            <a:pPr algn="just"/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Başvurunun başarılı kabul edilebilmesi için değerlendirme komisyonu üyelerinden ortalama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en az 70 (yetmiş)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puan alması gerekmektedir.</a:t>
            </a: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Metin kutusu 6"/>
          <p:cNvSpPr txBox="1"/>
          <p:nvPr/>
        </p:nvSpPr>
        <p:spPr>
          <a:xfrm>
            <a:off x="1331640" y="611977"/>
            <a:ext cx="6984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3200" b="1" spc="-1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cs typeface="+mj-cs"/>
              </a:defRPr>
            </a:lvl1pPr>
            <a:lvl2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2pPr>
            <a:lvl3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3pPr>
            <a:lvl4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4pPr>
            <a:lvl5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9pPr>
          </a:lstStyle>
          <a:p>
            <a:r>
              <a:rPr lang="tr-TR" dirty="0" smtClean="0">
                <a:solidFill>
                  <a:schemeClr val="accent5">
                    <a:alpha val="95000"/>
                  </a:schemeClr>
                </a:solidFill>
              </a:rPr>
              <a:t>TEKNİK DESTEK PROGRAMI</a:t>
            </a:r>
          </a:p>
          <a:p>
            <a:r>
              <a:rPr lang="tr-TR" dirty="0" smtClean="0">
                <a:solidFill>
                  <a:schemeClr val="accent5">
                    <a:alpha val="95000"/>
                  </a:schemeClr>
                </a:solidFill>
              </a:rPr>
              <a:t>Genel Bilgiler</a:t>
            </a:r>
            <a:endParaRPr lang="tr-TR" dirty="0">
              <a:solidFill>
                <a:schemeClr val="accent5">
                  <a:alpha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07866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6602" y="1988840"/>
            <a:ext cx="8568952" cy="3096344"/>
          </a:xfrm>
        </p:spPr>
        <p:txBody>
          <a:bodyPr>
            <a:normAutofit lnSpcReduction="10000"/>
          </a:bodyPr>
          <a:lstStyle/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>
                <a:latin typeface="Candara" pitchFamily="34" charset="0"/>
              </a:rPr>
              <a:t>Çukurova Kalkınma Ajansı, </a:t>
            </a:r>
            <a:r>
              <a:rPr lang="tr-TR" dirty="0" smtClean="0">
                <a:latin typeface="Candara" pitchFamily="34" charset="0"/>
              </a:rPr>
              <a:t>TD </a:t>
            </a:r>
            <a:r>
              <a:rPr lang="tr-TR" dirty="0">
                <a:latin typeface="Candara" pitchFamily="34" charset="0"/>
              </a:rPr>
              <a:t>programlarına </a:t>
            </a:r>
            <a:r>
              <a:rPr lang="tr-TR" dirty="0" smtClean="0">
                <a:latin typeface="Candara" pitchFamily="34" charset="0"/>
              </a:rPr>
              <a:t>2015 yılı Mayıs ayında </a:t>
            </a:r>
            <a:r>
              <a:rPr lang="tr-TR" dirty="0">
                <a:latin typeface="Candara" pitchFamily="34" charset="0"/>
              </a:rPr>
              <a:t>başlamıştır.</a:t>
            </a:r>
          </a:p>
          <a:p>
            <a:pPr marL="0" indent="0" algn="just">
              <a:buNone/>
            </a:pPr>
            <a:endParaRPr lang="tr-T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Candara" pitchFamily="34" charset="0"/>
              </a:rPr>
              <a:t>2015 yılında </a:t>
            </a:r>
            <a:r>
              <a:rPr lang="tr-TR" sz="40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Geneva" pitchFamily="-65" charset="-128"/>
                <a:cs typeface="Arial" pitchFamily="34" charset="0"/>
              </a:rPr>
              <a:t>85</a:t>
            </a:r>
            <a:r>
              <a:rPr lang="tr-TR" sz="38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ea typeface="Geneva" pitchFamily="-65" charset="-128"/>
                <a:cs typeface="Arial" pitchFamily="34" charset="0"/>
              </a:rPr>
              <a:t> teknik destek başvurusu </a:t>
            </a:r>
            <a:r>
              <a:rPr lang="tr-TR" dirty="0">
                <a:latin typeface="Candara" pitchFamily="34" charset="0"/>
              </a:rPr>
              <a:t>alınmıştır</a:t>
            </a:r>
            <a:r>
              <a:rPr lang="tr-TR" dirty="0" smtClean="0">
                <a:latin typeface="Candara" pitchFamily="34" charset="0"/>
              </a:rPr>
              <a:t>. Kasım-Aralık dönemi hariç </a:t>
            </a:r>
            <a:r>
              <a:rPr lang="tr-TR" sz="4000" b="1" spc="-150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ea typeface="Geneva" pitchFamily="-65" charset="-128"/>
                <a:cs typeface="Arial" pitchFamily="34" charset="0"/>
              </a:rPr>
              <a:t>35</a:t>
            </a:r>
            <a:r>
              <a:rPr lang="tr-TR" sz="38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ea typeface="Geneva" pitchFamily="-65" charset="-128"/>
                <a:cs typeface="Arial" pitchFamily="34" charset="0"/>
              </a:rPr>
              <a:t> kuruma eğitim/danışmanlık desteği </a:t>
            </a:r>
            <a:r>
              <a:rPr lang="tr-TR" dirty="0">
                <a:latin typeface="Candara" pitchFamily="34" charset="0"/>
              </a:rPr>
              <a:t>sağlanmıştır.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E19F-EA1B-48FC-8FD3-6F58FDB16B42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Metin kutusu 6"/>
          <p:cNvSpPr txBox="1"/>
          <p:nvPr/>
        </p:nvSpPr>
        <p:spPr>
          <a:xfrm>
            <a:off x="1331640" y="478413"/>
            <a:ext cx="6984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3200" b="1" spc="-1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cs typeface="+mj-cs"/>
              </a:defRPr>
            </a:lvl1pPr>
            <a:lvl2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2pPr>
            <a:lvl3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3pPr>
            <a:lvl4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4pPr>
            <a:lvl5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9pPr>
          </a:lstStyle>
          <a:p>
            <a:r>
              <a:rPr lang="tr-TR" dirty="0" smtClean="0">
                <a:solidFill>
                  <a:schemeClr val="accent5">
                    <a:alpha val="95000"/>
                  </a:schemeClr>
                </a:solidFill>
              </a:rPr>
              <a:t>TEKNİK DESTEK PROGRAMI</a:t>
            </a:r>
          </a:p>
          <a:p>
            <a:r>
              <a:rPr lang="tr-TR" dirty="0" smtClean="0">
                <a:solidFill>
                  <a:schemeClr val="accent5">
                    <a:alpha val="95000"/>
                  </a:schemeClr>
                </a:solidFill>
              </a:rPr>
              <a:t>Genel Bilgiler</a:t>
            </a:r>
            <a:endParaRPr lang="tr-TR" dirty="0">
              <a:solidFill>
                <a:schemeClr val="accent5">
                  <a:alpha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5729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203856148"/>
              </p:ext>
            </p:extLst>
          </p:nvPr>
        </p:nvGraphicFramePr>
        <p:xfrm>
          <a:off x="662880" y="1556792"/>
          <a:ext cx="8064896" cy="5092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Başlık 1"/>
          <p:cNvSpPr txBox="1">
            <a:spLocks/>
          </p:cNvSpPr>
          <p:nvPr/>
        </p:nvSpPr>
        <p:spPr bwMode="auto">
          <a:xfrm>
            <a:off x="662880" y="291202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2016 yılı Teknik Destek Programı</a:t>
            </a:r>
          </a:p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Program Amaçları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5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57568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23528" y="1650861"/>
            <a:ext cx="446449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H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erhangi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bir proje teklif çağrısı ile ilişkilendirmemek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koşuluyla;</a:t>
            </a:r>
          </a:p>
          <a:p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Eğitim verme</a:t>
            </a: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Program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ve proje hazırlanmasına katkı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sağlama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Geçici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uzman personel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görevlendirme</a:t>
            </a: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Danışmanlık sağlama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Lobi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faaliyetleri ve uluslararası ilişkiler kurma gibi kurumsal nitelikli ve kapasite geliştirici faaliyetler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tr-TR" sz="2400" b="1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3" name="Metin kutusu 2"/>
          <p:cNvSpPr txBox="1"/>
          <p:nvPr/>
        </p:nvSpPr>
        <p:spPr>
          <a:xfrm>
            <a:off x="5397212" y="1650861"/>
            <a:ext cx="352839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Aynı eğitim/danışmanlık desteği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ni almak isteyen kurumların </a:t>
            </a:r>
            <a:r>
              <a:rPr lang="tr-TR" sz="2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ortaklıklar kurarak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yaptıkları başvurular diğer şartları sağlamaları koşulu ile </a:t>
            </a:r>
            <a:r>
              <a:rPr lang="tr-TR" sz="2000" b="1" u="sng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öncelikli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olarak desteklenecektir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tr-TR" sz="20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5402972" y="3897630"/>
            <a:ext cx="32014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Teknik destek başvurusu kapsamında talep edilen eğitimlere ilişkin, kurum içerisinde </a:t>
            </a:r>
            <a:r>
              <a:rPr lang="tr-TR" sz="20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eğitim ihtiyaç analizi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yapılmış olan teknik destek talepleri </a:t>
            </a:r>
            <a:r>
              <a:rPr lang="tr-TR" sz="2000" b="1" u="sng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öncelikli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olarak desteklenecektir.</a:t>
            </a:r>
          </a:p>
        </p:txBody>
      </p:sp>
      <p:sp>
        <p:nvSpPr>
          <p:cNvPr id="8" name="Başlık 1"/>
          <p:cNvSpPr txBox="1">
            <a:spLocks/>
          </p:cNvSpPr>
          <p:nvPr/>
        </p:nvSpPr>
        <p:spPr bwMode="auto">
          <a:xfrm>
            <a:off x="662880" y="26977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2016 yılı Teknik Destek Programı</a:t>
            </a:r>
          </a:p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Destek Konuları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5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333677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E19F-EA1B-48FC-8FD3-6F58FDB16B4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0" name="Bulut Belirtme Çizgisi 9"/>
          <p:cNvSpPr/>
          <p:nvPr/>
        </p:nvSpPr>
        <p:spPr>
          <a:xfrm>
            <a:off x="217960" y="1412776"/>
            <a:ext cx="2769864" cy="1440160"/>
          </a:xfrm>
          <a:prstGeom prst="cloudCallout">
            <a:avLst>
              <a:gd name="adj1" fmla="val 46790"/>
              <a:gd name="adj2" fmla="val 63382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/>
          <p:cNvSpPr txBox="1"/>
          <p:nvPr/>
        </p:nvSpPr>
        <p:spPr>
          <a:xfrm>
            <a:off x="2987824" y="1628800"/>
            <a:ext cx="590465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Bölge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halkına verilen hizmetin verimliliğinin ve kalitesinin arttırılması için kamu kurum ve kuruluşlarının personeline yönelik bilgi teknolojilerini etkin kullanma eğitimleri </a:t>
            </a:r>
            <a:endParaRPr lang="tr-TR" sz="20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Yerel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yönetimlerin planlama faaliyetlerine yönelik teknik analiz, plan, fizibiliteye yönelik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destekler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Ar-Ge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ve yenilikçilik destek merkezi kurma veya geliştirmeye yönelik danışmanlık hizmeti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alınması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Bölgede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girişimcilik kapasitesinin geliştirilmesine yönelik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faaliyetler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İstatistiksel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araştırma ve veri tabanı yönetimine ilişkin eğitim ve danışmanlık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faaliyetleri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Akıllı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kent dönüşümüne yönelik eğitimler düzenlenmesi ve danışmanlık alınması </a:t>
            </a:r>
            <a:endParaRPr lang="tr-TR" sz="20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Bölgede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öne çıkmış sektörlerin </a:t>
            </a:r>
            <a:r>
              <a:rPr lang="tr-TR" sz="20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işbirliği </a:t>
            </a:r>
            <a:r>
              <a:rPr lang="tr-TR" sz="20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kapasitelerinin artırılması, kümelenme oluşturmaya yönelik stratejilerin vb. hazırlanmasına ilişkin eğitim/danışmanlık faaliyetleri</a:t>
            </a:r>
            <a:endParaRPr lang="tr-TR" sz="20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12" name="Metin kutusu 11"/>
          <p:cNvSpPr txBox="1"/>
          <p:nvPr/>
        </p:nvSpPr>
        <p:spPr>
          <a:xfrm rot="20272743">
            <a:off x="495671" y="1628800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spc="-150" dirty="0">
                <a:solidFill>
                  <a:schemeClr val="bg1"/>
                </a:solidFill>
                <a:latin typeface="Candara" pitchFamily="34" charset="0"/>
                <a:cs typeface="Arial" pitchFamily="34" charset="0"/>
              </a:rPr>
              <a:t>Örnek </a:t>
            </a:r>
          </a:p>
          <a:p>
            <a:pPr algn="ctr"/>
            <a:r>
              <a:rPr lang="tr-TR" sz="2800" b="1" spc="-150" dirty="0" smtClean="0">
                <a:solidFill>
                  <a:schemeClr val="bg1"/>
                </a:solidFill>
                <a:latin typeface="Candara" pitchFamily="34" charset="0"/>
                <a:cs typeface="Arial" pitchFamily="34" charset="0"/>
              </a:rPr>
              <a:t>Konular</a:t>
            </a:r>
            <a:endParaRPr lang="tr-TR" sz="2800" b="1" spc="-150" dirty="0">
              <a:solidFill>
                <a:schemeClr val="bg1"/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8" name="Başlık 1"/>
          <p:cNvSpPr txBox="1">
            <a:spLocks/>
          </p:cNvSpPr>
          <p:nvPr/>
        </p:nvSpPr>
        <p:spPr bwMode="auto">
          <a:xfrm>
            <a:off x="662880" y="26977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2016 yılı Teknik Destek Programı</a:t>
            </a:r>
          </a:p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Örnek Destek Konuları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5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78923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303616782"/>
              </p:ext>
            </p:extLst>
          </p:nvPr>
        </p:nvGraphicFramePr>
        <p:xfrm>
          <a:off x="107504" y="1772816"/>
          <a:ext cx="8856984" cy="2304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Başlık 1"/>
          <p:cNvSpPr txBox="1">
            <a:spLocks/>
          </p:cNvSpPr>
          <p:nvPr/>
        </p:nvSpPr>
        <p:spPr bwMode="auto">
          <a:xfrm>
            <a:off x="662880" y="26977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2016 yılı Teknik Destek Programı</a:t>
            </a:r>
          </a:p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Program Künyesi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5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3995936" y="3323828"/>
            <a:ext cx="237626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Faaliyet Bütçesi: </a:t>
            </a:r>
            <a:r>
              <a:rPr lang="tr-TR" dirty="0">
                <a:latin typeface="Candara" panose="020E0502030303020204" pitchFamily="34" charset="0"/>
              </a:rPr>
              <a:t>Teknik desteğin hizmet alımı yoluyla sağlanması durumunda her bir teknik desteğin Ajansa toplam maliyeti (KDV dahil) </a:t>
            </a:r>
            <a:r>
              <a:rPr lang="tr-TR" b="1" dirty="0">
                <a:latin typeface="Candara" panose="020E0502030303020204" pitchFamily="34" charset="0"/>
              </a:rPr>
              <a:t>15.000 TL</a:t>
            </a:r>
            <a:r>
              <a:rPr lang="tr-TR" dirty="0">
                <a:latin typeface="Candara" panose="020E0502030303020204" pitchFamily="34" charset="0"/>
              </a:rPr>
              <a:t>’yi aşamaz. </a:t>
            </a:r>
            <a:r>
              <a:rPr lang="tr-TR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ndara" pitchFamily="34" charset="0"/>
              </a:rPr>
              <a:t>  </a:t>
            </a:r>
            <a:endParaRPr lang="tr-TR" sz="2400" dirty="0">
              <a:latin typeface="Candara" pitchFamily="34" charset="0"/>
            </a:endParaRPr>
          </a:p>
          <a:p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6927990" y="3319254"/>
            <a:ext cx="19644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tr-TR" dirty="0">
                <a:latin typeface="Candara" panose="020E0502030303020204" pitchFamily="34" charset="0"/>
              </a:rPr>
              <a:t>Aynı yararlanıcıya bir yılda toplam </a:t>
            </a:r>
            <a:r>
              <a:rPr lang="tr-TR" b="1" dirty="0">
                <a:latin typeface="Candara" panose="020E0502030303020204" pitchFamily="34" charset="0"/>
              </a:rPr>
              <a:t>iki hafta</a:t>
            </a:r>
            <a:r>
              <a:rPr lang="tr-TR" dirty="0">
                <a:latin typeface="Candara" panose="020E0502030303020204" pitchFamily="34" charset="0"/>
              </a:rPr>
              <a:t>dan fazla süreyle geçici uzman personel görevlendirilemez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1295612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" name="TextBox 12"/>
          <p:cNvSpPr txBox="1"/>
          <p:nvPr/>
        </p:nvSpPr>
        <p:spPr>
          <a:xfrm>
            <a:off x="215942" y="1556792"/>
            <a:ext cx="86765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Geneva" pitchFamily="-65" charset="-128"/>
                <a:cs typeface="+mn-cs"/>
              </a:defRPr>
            </a:lvl9pPr>
          </a:lstStyle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tr-TR" sz="24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Bölge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İçi Gelişmişlik Farklarının </a:t>
            </a:r>
            <a:r>
              <a:rPr lang="tr-TR" sz="24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Azaltılması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: Tabloda belirtilen ilçelerde uygulanacak faaliyetlere değerlendirme sürecinde ilave puan verilecektir:</a:t>
            </a:r>
          </a:p>
          <a:p>
            <a:pPr marL="457200" indent="-457200" algn="just">
              <a:buAutoNum type="arabicPeriod"/>
            </a:pPr>
            <a:endParaRPr lang="tr-TR" sz="24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2923871094"/>
              </p:ext>
            </p:extLst>
          </p:nvPr>
        </p:nvGraphicFramePr>
        <p:xfrm>
          <a:off x="1259632" y="2534650"/>
          <a:ext cx="71801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1619671" y="2465020"/>
            <a:ext cx="22051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6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+</a:t>
            </a:r>
            <a:r>
              <a:rPr lang="tr-TR" sz="66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2 </a:t>
            </a:r>
          </a:p>
        </p:txBody>
      </p:sp>
      <p:sp>
        <p:nvSpPr>
          <p:cNvPr id="16" name="Metin kutusu 15"/>
          <p:cNvSpPr txBox="1"/>
          <p:nvPr/>
        </p:nvSpPr>
        <p:spPr>
          <a:xfrm>
            <a:off x="1631349" y="3905180"/>
            <a:ext cx="22051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6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+</a:t>
            </a:r>
            <a:r>
              <a:rPr lang="tr-TR" sz="66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4</a:t>
            </a:r>
            <a:r>
              <a:rPr lang="tr-TR" sz="66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 </a:t>
            </a:r>
          </a:p>
        </p:txBody>
      </p:sp>
      <p:sp>
        <p:nvSpPr>
          <p:cNvPr id="17" name="Metin kutusu 16"/>
          <p:cNvSpPr txBox="1"/>
          <p:nvPr/>
        </p:nvSpPr>
        <p:spPr>
          <a:xfrm>
            <a:off x="1631349" y="5345340"/>
            <a:ext cx="22051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66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+</a:t>
            </a:r>
            <a:r>
              <a:rPr lang="tr-TR" sz="66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4</a:t>
            </a:r>
            <a:r>
              <a:rPr lang="tr-TR" sz="66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" name="Başlık 1"/>
          <p:cNvSpPr txBox="1">
            <a:spLocks/>
          </p:cNvSpPr>
          <p:nvPr/>
        </p:nvSpPr>
        <p:spPr bwMode="auto">
          <a:xfrm>
            <a:off x="662880" y="26977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2016 yılı Teknik Destek Programı</a:t>
            </a:r>
          </a:p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Özel Düzenlemeler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5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371087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Başlık 1"/>
          <p:cNvSpPr txBox="1">
            <a:spLocks/>
          </p:cNvSpPr>
          <p:nvPr/>
        </p:nvSpPr>
        <p:spPr bwMode="auto">
          <a:xfrm>
            <a:off x="662880" y="26977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2016 yılı Teknik Destek Programı</a:t>
            </a:r>
          </a:p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Özel Düzenlemeler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5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710480936"/>
              </p:ext>
            </p:extLst>
          </p:nvPr>
        </p:nvGraphicFramePr>
        <p:xfrm>
          <a:off x="1416234" y="1700808"/>
          <a:ext cx="6768752" cy="45159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725652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/>
          <p:cNvSpPr txBox="1"/>
          <p:nvPr/>
        </p:nvSpPr>
        <p:spPr>
          <a:xfrm>
            <a:off x="1331640" y="328684"/>
            <a:ext cx="69847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3200" b="1" spc="-1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cs typeface="+mj-cs"/>
              </a:defRPr>
            </a:lvl1pPr>
            <a:lvl2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2pPr>
            <a:lvl3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3pPr>
            <a:lvl4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4pPr>
            <a:lvl5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9pPr>
          </a:lstStyle>
          <a:p>
            <a:r>
              <a:rPr lang="tr-TR" dirty="0" smtClean="0"/>
              <a:t>AJANS DESTEKLERİ</a:t>
            </a:r>
            <a:endParaRPr lang="tr-TR" dirty="0"/>
          </a:p>
        </p:txBody>
      </p:sp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1136095457"/>
              </p:ext>
            </p:extLst>
          </p:nvPr>
        </p:nvGraphicFramePr>
        <p:xfrm>
          <a:off x="0" y="1125082"/>
          <a:ext cx="9612560" cy="3865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" name="Yuvarlatılmış Dikdörtgen 16"/>
          <p:cNvSpPr/>
          <p:nvPr/>
        </p:nvSpPr>
        <p:spPr>
          <a:xfrm>
            <a:off x="107504" y="5517232"/>
            <a:ext cx="1263047" cy="763883"/>
          </a:xfrm>
          <a:prstGeom prst="roundRect">
            <a:avLst>
              <a:gd name="adj" fmla="val 10000"/>
            </a:avLst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sp>
      <p:grpSp>
        <p:nvGrpSpPr>
          <p:cNvPr id="18" name="Grup 17"/>
          <p:cNvGrpSpPr/>
          <p:nvPr/>
        </p:nvGrpSpPr>
        <p:grpSpPr>
          <a:xfrm>
            <a:off x="296188" y="5696481"/>
            <a:ext cx="1263047" cy="763883"/>
            <a:chOff x="529954" y="3326797"/>
            <a:chExt cx="1698149" cy="107832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3" name="Yuvarlatılmış Dikdörtgen 22"/>
            <p:cNvSpPr/>
            <p:nvPr/>
          </p:nvSpPr>
          <p:spPr>
            <a:xfrm>
              <a:off x="529954" y="3326797"/>
              <a:ext cx="1698149" cy="1078325"/>
            </a:xfrm>
            <a:prstGeom prst="roundRect">
              <a:avLst>
                <a:gd name="adj" fmla="val 10000"/>
              </a:avLst>
            </a:prstGeom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Yuvarlatılmış Dikdörtgen 7"/>
            <p:cNvSpPr/>
            <p:nvPr/>
          </p:nvSpPr>
          <p:spPr>
            <a:xfrm>
              <a:off x="561537" y="3358380"/>
              <a:ext cx="1634983" cy="1015159"/>
            </a:xfrm>
            <a:prstGeom prst="rect">
              <a:avLst/>
            </a:prstGeom>
            <a:sp3d z="30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700" kern="1200"/>
            </a:p>
          </p:txBody>
        </p:sp>
      </p:grpSp>
      <p:sp>
        <p:nvSpPr>
          <p:cNvPr id="19" name="Yuvarlatılmış Dikdörtgen 18"/>
          <p:cNvSpPr/>
          <p:nvPr/>
        </p:nvSpPr>
        <p:spPr>
          <a:xfrm>
            <a:off x="1771408" y="5539605"/>
            <a:ext cx="1263047" cy="763883"/>
          </a:xfrm>
          <a:prstGeom prst="roundRect">
            <a:avLst>
              <a:gd name="adj" fmla="val 10000"/>
            </a:avLst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sp>
      <p:grpSp>
        <p:nvGrpSpPr>
          <p:cNvPr id="20" name="Grup 19"/>
          <p:cNvGrpSpPr/>
          <p:nvPr/>
        </p:nvGrpSpPr>
        <p:grpSpPr>
          <a:xfrm>
            <a:off x="1960091" y="5718854"/>
            <a:ext cx="1348370" cy="786256"/>
            <a:chOff x="2605470" y="3326797"/>
            <a:chExt cx="1698149" cy="107832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1" name="Yuvarlatılmış Dikdörtgen 20"/>
            <p:cNvSpPr/>
            <p:nvPr/>
          </p:nvSpPr>
          <p:spPr>
            <a:xfrm>
              <a:off x="2605470" y="3326797"/>
              <a:ext cx="1698149" cy="1078325"/>
            </a:xfrm>
            <a:prstGeom prst="roundRect">
              <a:avLst>
                <a:gd name="adj" fmla="val 10000"/>
              </a:avLst>
            </a:prstGeom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Yuvarlatılmış Dikdörtgen 10"/>
            <p:cNvSpPr/>
            <p:nvPr/>
          </p:nvSpPr>
          <p:spPr>
            <a:xfrm>
              <a:off x="2637053" y="3358380"/>
              <a:ext cx="1634983" cy="1015159"/>
            </a:xfrm>
            <a:prstGeom prst="rect">
              <a:avLst/>
            </a:prstGeom>
            <a:sp3d z="30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700" kern="1200"/>
            </a:p>
          </p:txBody>
        </p:sp>
      </p:grpSp>
      <p:sp>
        <p:nvSpPr>
          <p:cNvPr id="25" name="Yuvarlatılmış Dikdörtgen 24"/>
          <p:cNvSpPr/>
          <p:nvPr/>
        </p:nvSpPr>
        <p:spPr>
          <a:xfrm>
            <a:off x="3489588" y="5545437"/>
            <a:ext cx="1263047" cy="763883"/>
          </a:xfrm>
          <a:prstGeom prst="roundRect">
            <a:avLst>
              <a:gd name="adj" fmla="val 10000"/>
            </a:avLst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sp>
      <p:grpSp>
        <p:nvGrpSpPr>
          <p:cNvPr id="26" name="Grup 25"/>
          <p:cNvGrpSpPr/>
          <p:nvPr/>
        </p:nvGrpSpPr>
        <p:grpSpPr>
          <a:xfrm>
            <a:off x="3616439" y="5718855"/>
            <a:ext cx="1481127" cy="786256"/>
            <a:chOff x="2605470" y="3326797"/>
            <a:chExt cx="1698149" cy="1078325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27" name="Yuvarlatılmış Dikdörtgen 26"/>
            <p:cNvSpPr/>
            <p:nvPr/>
          </p:nvSpPr>
          <p:spPr>
            <a:xfrm>
              <a:off x="2605470" y="3326797"/>
              <a:ext cx="1698149" cy="1078325"/>
            </a:xfrm>
            <a:prstGeom prst="roundRect">
              <a:avLst>
                <a:gd name="adj" fmla="val 10000"/>
              </a:avLst>
            </a:prstGeom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Yuvarlatılmış Dikdörtgen 10"/>
            <p:cNvSpPr/>
            <p:nvPr/>
          </p:nvSpPr>
          <p:spPr>
            <a:xfrm>
              <a:off x="2637053" y="3358380"/>
              <a:ext cx="1634983" cy="1015159"/>
            </a:xfrm>
            <a:prstGeom prst="rect">
              <a:avLst/>
            </a:prstGeom>
            <a:sp3d z="30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2870" tIns="102870" rIns="102870" bIns="10287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700" kern="1200"/>
            </a:p>
          </p:txBody>
        </p:sp>
      </p:grpSp>
      <p:sp>
        <p:nvSpPr>
          <p:cNvPr id="29" name="Metin kutusu 28"/>
          <p:cNvSpPr txBox="1"/>
          <p:nvPr/>
        </p:nvSpPr>
        <p:spPr>
          <a:xfrm>
            <a:off x="327951" y="5733256"/>
            <a:ext cx="13090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>
                <a:latin typeface="+mj-lt"/>
              </a:rPr>
              <a:t>Proje teklif çağrısı</a:t>
            </a:r>
          </a:p>
        </p:txBody>
      </p:sp>
      <p:sp>
        <p:nvSpPr>
          <p:cNvPr id="30" name="Metin kutusu 29"/>
          <p:cNvSpPr txBox="1"/>
          <p:nvPr/>
        </p:nvSpPr>
        <p:spPr>
          <a:xfrm>
            <a:off x="1911007" y="5734998"/>
            <a:ext cx="15243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+mj-lt"/>
              </a:rPr>
              <a:t>Doğrudan faaliyet desteği</a:t>
            </a:r>
            <a:endParaRPr lang="tr-TR" sz="1600" dirty="0">
              <a:latin typeface="+mj-lt"/>
            </a:endParaRPr>
          </a:p>
        </p:txBody>
      </p:sp>
      <p:sp>
        <p:nvSpPr>
          <p:cNvPr id="31" name="Metin kutusu 30"/>
          <p:cNvSpPr txBox="1"/>
          <p:nvPr/>
        </p:nvSpPr>
        <p:spPr>
          <a:xfrm>
            <a:off x="3563888" y="5733256"/>
            <a:ext cx="15243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>
                <a:latin typeface="+mj-lt"/>
              </a:rPr>
              <a:t>Güdümlü proje desteği</a:t>
            </a:r>
            <a:endParaRPr lang="tr-TR" sz="1600" dirty="0">
              <a:latin typeface="+mj-lt"/>
            </a:endParaRPr>
          </a:p>
        </p:txBody>
      </p:sp>
      <p:cxnSp>
        <p:nvCxnSpPr>
          <p:cNvPr id="39" name="Dirsek Bağlayıcısı 38"/>
          <p:cNvCxnSpPr/>
          <p:nvPr/>
        </p:nvCxnSpPr>
        <p:spPr>
          <a:xfrm rot="5400000">
            <a:off x="590030" y="5015389"/>
            <a:ext cx="504056" cy="499633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Dirsek Bağlayıcısı 40"/>
          <p:cNvCxnSpPr>
            <a:endCxn id="19" idx="0"/>
          </p:cNvCxnSpPr>
          <p:nvPr/>
        </p:nvCxnSpPr>
        <p:spPr>
          <a:xfrm>
            <a:off x="842059" y="5265204"/>
            <a:ext cx="1560873" cy="274401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Dirsek Bağlayıcısı 44"/>
          <p:cNvCxnSpPr/>
          <p:nvPr/>
        </p:nvCxnSpPr>
        <p:spPr>
          <a:xfrm>
            <a:off x="1088307" y="5265204"/>
            <a:ext cx="3294438" cy="280233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Halka 3"/>
          <p:cNvSpPr/>
          <p:nvPr/>
        </p:nvSpPr>
        <p:spPr>
          <a:xfrm>
            <a:off x="1494331" y="5229245"/>
            <a:ext cx="2070903" cy="1592796"/>
          </a:xfrm>
          <a:prstGeom prst="donut">
            <a:avLst>
              <a:gd name="adj" fmla="val 355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32" name="Halka 31"/>
          <p:cNvSpPr/>
          <p:nvPr/>
        </p:nvSpPr>
        <p:spPr>
          <a:xfrm>
            <a:off x="6245513" y="2420888"/>
            <a:ext cx="2070903" cy="1592796"/>
          </a:xfrm>
          <a:prstGeom prst="donut">
            <a:avLst>
              <a:gd name="adj" fmla="val 3554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E19F-EA1B-48FC-8FD3-6F58FDB16B4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72692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Başlık 1"/>
          <p:cNvSpPr txBox="1">
            <a:spLocks/>
          </p:cNvSpPr>
          <p:nvPr/>
        </p:nvSpPr>
        <p:spPr bwMode="auto">
          <a:xfrm>
            <a:off x="662880" y="26977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2016 yılı Teknik Destek Programı</a:t>
            </a:r>
          </a:p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Başvuru Dönemleri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5"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  <p:graphicFrame>
        <p:nvGraphicFramePr>
          <p:cNvPr id="11" name="Tablo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519398"/>
              </p:ext>
            </p:extLst>
          </p:nvPr>
        </p:nvGraphicFramePr>
        <p:xfrm>
          <a:off x="1165447" y="1687315"/>
          <a:ext cx="7224465" cy="4408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8155"/>
                <a:gridCol w="2408155"/>
                <a:gridCol w="2408155"/>
              </a:tblGrid>
              <a:tr h="524965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ndara" panose="020E0502030303020204" pitchFamily="34" charset="0"/>
                        </a:rPr>
                        <a:t>Başvuru Dönemi</a:t>
                      </a:r>
                      <a:endParaRPr lang="tr-TR" sz="16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ndara" panose="020E0502030303020204" pitchFamily="34" charset="0"/>
                        </a:rPr>
                        <a:t>Referans No</a:t>
                      </a:r>
                      <a:endParaRPr lang="tr-TR" sz="16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ndara" panose="020E0502030303020204" pitchFamily="34" charset="0"/>
                        </a:rPr>
                        <a:t>Son Başvuru Tarihi</a:t>
                      </a:r>
                      <a:endParaRPr lang="tr-TR" sz="1600" dirty="0"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accent5"/>
                    </a:solidFill>
                  </a:tcPr>
                </a:tc>
              </a:tr>
              <a:tr h="647217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1. Dönem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(Ocak-Şubat)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TR62/16/TD01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29 Şubat 2016</a:t>
                      </a:r>
                    </a:p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Saat</a:t>
                      </a: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: 17:00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7217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2. Dönem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(Mart</a:t>
                      </a:r>
                      <a:r>
                        <a:rPr lang="tr-TR" sz="1600" baseline="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-Nisan</a:t>
                      </a: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)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TR62/16/TD02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29 Nisan 2016</a:t>
                      </a:r>
                    </a:p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Saat</a:t>
                      </a: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: 17:00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7217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3. Dönem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(Mayıs-Haziran)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TR62/16/TD03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30 Haziran 2016</a:t>
                      </a:r>
                    </a:p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Saat</a:t>
                      </a: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: 17:00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7217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4. Dönem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(Temmuz-Ağustos)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TR62/16/TD04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31 Ağustos 2016</a:t>
                      </a:r>
                    </a:p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Saat</a:t>
                      </a: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: 17:00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7217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5</a:t>
                      </a: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. </a:t>
                      </a: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Dönem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(Eylül-Ekim)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TR62/16/TD05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31 Ekim 2016</a:t>
                      </a:r>
                    </a:p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Saat</a:t>
                      </a: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: 17:00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7217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6</a:t>
                      </a: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. </a:t>
                      </a: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Dönem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</a:endParaRPr>
                    </a:p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(Kasım-Aralık)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TR62/16/TD06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30 Aralık 2016</a:t>
                      </a:r>
                    </a:p>
                    <a:p>
                      <a:pPr algn="ctr" fontAlgn="auto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smtClean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Saat</a:t>
                      </a:r>
                      <a:r>
                        <a:rPr lang="tr-TR" sz="1600" dirty="0">
                          <a:solidFill>
                            <a:schemeClr val="tx1"/>
                          </a:solidFill>
                          <a:effectLst/>
                          <a:latin typeface="Candara" panose="020E0502030303020204" pitchFamily="34" charset="0"/>
                        </a:rPr>
                        <a:t>: 17:00</a:t>
                      </a:r>
                      <a:endParaRPr lang="tr-TR" sz="1400" dirty="0">
                        <a:solidFill>
                          <a:schemeClr val="tx1"/>
                        </a:solidFill>
                        <a:effectLst/>
                        <a:latin typeface="Candara" panose="020E0502030303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cell3D prstMaterial="dkEdge">
                      <a:bevel prst="slope"/>
                      <a:lightRig rig="flood" dir="t"/>
                    </a:cell3D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051520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707904" y="1556792"/>
            <a:ext cx="497889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Başvuru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Formu Kalkınma Ajansları Yönetim Sistemi (</a:t>
            </a:r>
            <a:r>
              <a:rPr lang="tr-TR" sz="32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KAYS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) üzerinden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doldurulmalıdır.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Başvuru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tamamlandıktan sonra </a:t>
            </a:r>
            <a:r>
              <a:rPr lang="tr-TR" sz="3200" b="1" spc="-150" dirty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cs typeface="Arial" pitchFamily="34" charset="0"/>
              </a:rPr>
              <a:t>sistem tarafından üretilen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PDF formatındaki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Başvuru Formunun ve Kapağının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çıktısı </a:t>
            </a:r>
            <a:r>
              <a:rPr lang="tr-TR" sz="24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alınır.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endParaRPr lang="tr-TR" sz="2400" spc="-15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8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ea typeface="Geneva" pitchFamily="-65" charset="-128"/>
                <a:cs typeface="+mj-cs"/>
              </a:rPr>
              <a:t>BAŞVURULAR HAKKINDA</a:t>
            </a:r>
            <a:b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ea typeface="Geneva" pitchFamily="-65" charset="-128"/>
                <a:cs typeface="+mj-cs"/>
              </a:rPr>
            </a:br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ea typeface="Geneva" pitchFamily="-65" charset="-128"/>
                <a:cs typeface="+mj-cs"/>
              </a:rPr>
              <a:t>GENEL BİLGİ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lumMod val="8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  <a:ea typeface="Geneva" pitchFamily="-65" charset="-128"/>
              <a:cs typeface="+mj-cs"/>
            </a:endParaRPr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081" y="1644814"/>
            <a:ext cx="3446823" cy="3008322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261080" y="5005323"/>
            <a:ext cx="84257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Çıktısı alınan Başvuru Formu gerekli ıslak imzalar atıldıktan ve çoğaltıldıktan sonra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destekleyici belgeler eklenerek </a:t>
            </a:r>
            <a:r>
              <a:rPr lang="tr-TR" sz="2400" spc="-15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zarflanır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 ve </a:t>
            </a:r>
            <a:r>
              <a:rPr lang="tr-TR" sz="2400" b="1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kapalı zarfın </a:t>
            </a:r>
            <a:r>
              <a:rPr lang="tr-TR" sz="2400" spc="-15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cs typeface="Arial" pitchFamily="34" charset="0"/>
              </a:rPr>
              <a:t>üzerine Başvuru Formu Kapağı yapıştırılır.</a:t>
            </a:r>
          </a:p>
          <a:p>
            <a:pPr algn="just"/>
            <a:endParaRPr lang="tr-TR" sz="2400" spc="-15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68979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80761" y="1340768"/>
            <a:ext cx="771530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400" spc="-150" dirty="0" smtClean="0">
              <a:solidFill>
                <a:prstClr val="black">
                  <a:lumMod val="75000"/>
                  <a:lumOff val="25000"/>
                </a:prstClr>
              </a:solidFill>
              <a:latin typeface="Candara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Programlar hakkında </a:t>
            </a:r>
            <a:r>
              <a:rPr lang="tr-TR" sz="2400" spc="-150" dirty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detaylı </a:t>
            </a:r>
            <a:r>
              <a:rPr lang="tr-TR" sz="2400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bilgi </a:t>
            </a:r>
            <a:r>
              <a:rPr lang="tr-TR" sz="2400" spc="-150" dirty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Çukurova Kalkınma </a:t>
            </a:r>
            <a:r>
              <a:rPr lang="tr-TR" sz="2400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Ajansı </a:t>
            </a:r>
            <a:r>
              <a:rPr lang="tr-TR" sz="2400" spc="-150" dirty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veya A</a:t>
            </a:r>
            <a:r>
              <a:rPr lang="tr-TR" sz="2400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jansın internet </a:t>
            </a:r>
            <a:r>
              <a:rPr lang="tr-TR" sz="2400" spc="-150" dirty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adresinden </a:t>
            </a:r>
            <a:r>
              <a:rPr lang="tr-TR" sz="2400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(</a:t>
            </a:r>
            <a:r>
              <a:rPr lang="tr-TR" sz="2400" spc="-150" dirty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www.cka.org.tr </a:t>
            </a:r>
            <a:r>
              <a:rPr lang="tr-TR" sz="2400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) temin edilebilecek </a:t>
            </a:r>
            <a:r>
              <a:rPr lang="tr-TR" sz="3200" b="1" spc="-150" dirty="0">
                <a:solidFill>
                  <a:prstClr val="black">
                    <a:lumMod val="50000"/>
                    <a:lumOff val="50000"/>
                  </a:prstClr>
                </a:solidFill>
                <a:latin typeface="Candara" pitchFamily="34" charset="0"/>
                <a:cs typeface="Arial" pitchFamily="34" charset="0"/>
              </a:rPr>
              <a:t>Başvuru Rehberleri</a:t>
            </a:r>
            <a:r>
              <a:rPr lang="tr-TR" sz="2400" spc="-150" dirty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nde mevcuttur.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tr-TR" sz="2400" b="1" u="sng" dirty="0" smtClean="0">
              <a:solidFill>
                <a:srgbClr val="92D050"/>
              </a:solidFill>
              <a:latin typeface="Calibri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Başvurular </a:t>
            </a:r>
            <a:r>
              <a:rPr lang="tr-TR" sz="2400" b="1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elden</a:t>
            </a:r>
            <a:r>
              <a:rPr lang="tr-TR" sz="2400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tr-TR" sz="2400" spc="-150" dirty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veya </a:t>
            </a:r>
            <a:r>
              <a:rPr lang="tr-TR" sz="2400" b="1" spc="-150" dirty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posta </a:t>
            </a:r>
            <a:r>
              <a:rPr lang="tr-TR" sz="2400" b="1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yoluyla </a:t>
            </a:r>
            <a:r>
              <a:rPr lang="tr-TR" sz="2400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  <a:cs typeface="Arial" pitchFamily="34" charset="0"/>
              </a:rPr>
              <a:t>aşağıdaki adrese teslim edilmelidir:</a:t>
            </a:r>
            <a:endParaRPr lang="tr-TR" sz="2400" spc="-150" dirty="0">
              <a:solidFill>
                <a:prstClr val="black">
                  <a:lumMod val="75000"/>
                  <a:lumOff val="25000"/>
                </a:prstClr>
              </a:solidFill>
              <a:latin typeface="Candara" pitchFamily="34" charset="0"/>
              <a:cs typeface="Arial" pitchFamily="34" charset="0"/>
            </a:endParaRPr>
          </a:p>
          <a:p>
            <a:pPr algn="ctr"/>
            <a:endParaRPr lang="tr-TR" sz="2800" i="1" dirty="0" smtClean="0">
              <a:solidFill>
                <a:srgbClr val="0033CC"/>
              </a:solidFill>
              <a:latin typeface="Calibri"/>
            </a:endParaRPr>
          </a:p>
          <a:p>
            <a:endParaRPr lang="tr-TR" sz="28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011813"/>
              </p:ext>
            </p:extLst>
          </p:nvPr>
        </p:nvGraphicFramePr>
        <p:xfrm>
          <a:off x="2339752" y="4521348"/>
          <a:ext cx="458383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38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2400" b="1" spc="-1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Çukurova Kalkınma Ajansı</a:t>
                      </a:r>
                    </a:p>
                    <a:p>
                      <a:pPr algn="ctr"/>
                      <a:r>
                        <a:rPr lang="tr-TR" sz="2400" b="0" spc="-1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Çınarlı </a:t>
                      </a:r>
                      <a:r>
                        <a:rPr lang="tr-TR" sz="2400" b="0" spc="-15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mah.</a:t>
                      </a:r>
                      <a:r>
                        <a:rPr lang="tr-TR" sz="2400" b="0" spc="-1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 Atatürk </a:t>
                      </a:r>
                      <a:r>
                        <a:rPr lang="tr-TR" sz="2400" b="0" spc="-15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cad.</a:t>
                      </a:r>
                      <a:r>
                        <a:rPr lang="tr-TR" sz="2400" b="0" spc="-1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 No:1 </a:t>
                      </a:r>
                    </a:p>
                    <a:p>
                      <a:pPr algn="ctr"/>
                      <a:r>
                        <a:rPr lang="tr-TR" sz="2400" b="0" spc="-1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Sabancı İş Merkezi Kat: 6-7 </a:t>
                      </a:r>
                    </a:p>
                    <a:p>
                      <a:pPr algn="ctr"/>
                      <a:r>
                        <a:rPr lang="tr-TR" sz="2400" b="0" spc="-15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ndara" pitchFamily="34" charset="0"/>
                          <a:cs typeface="Arial" pitchFamily="34" charset="0"/>
                        </a:rPr>
                        <a:t>01160 Seyhan/ADANA</a:t>
                      </a:r>
                    </a:p>
                    <a:p>
                      <a:endParaRPr lang="tr-TR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ea typeface="Geneva" pitchFamily="-65" charset="-128"/>
                <a:cs typeface="+mj-cs"/>
              </a:rPr>
              <a:t>BAŞVURULAR HAKKINDA</a:t>
            </a:r>
            <a:b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ea typeface="Geneva" pitchFamily="-65" charset="-128"/>
                <a:cs typeface="+mj-cs"/>
              </a:rPr>
            </a:br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ea typeface="Geneva" pitchFamily="-65" charset="-128"/>
                <a:cs typeface="+mj-cs"/>
              </a:rPr>
              <a:t>GENEL BİLGİ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lumMod val="8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  <a:ea typeface="Geneva" pitchFamily="-65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1022770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331640" y="4149080"/>
            <a:ext cx="684076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</a:rPr>
              <a:t>2016 DOĞRUDAN FAALİYET DESTEĞİ</a:t>
            </a:r>
          </a:p>
          <a:p>
            <a:pPr algn="ctr"/>
            <a:r>
              <a:rPr lang="tr-TR" sz="2800" b="1" spc="-150" dirty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</a:rPr>
              <a:t>v</a:t>
            </a:r>
            <a:r>
              <a:rPr lang="tr-TR" sz="2800" b="1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</a:rPr>
              <a:t>e</a:t>
            </a:r>
          </a:p>
          <a:p>
            <a:pPr algn="ctr"/>
            <a:r>
              <a:rPr lang="tr-TR" sz="3200" b="1" spc="-15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</a:rPr>
              <a:t>2016 TEKNİK DESTEK PROGRAMI</a:t>
            </a:r>
          </a:p>
          <a:p>
            <a:pPr algn="ctr"/>
            <a:endParaRPr lang="tr-TR" sz="1600" b="1" spc="-150" dirty="0" smtClean="0">
              <a:solidFill>
                <a:prstClr val="black">
                  <a:lumMod val="75000"/>
                  <a:lumOff val="25000"/>
                </a:prstClr>
              </a:solidFill>
              <a:latin typeface="Candara" pitchFamily="34" charset="0"/>
            </a:endParaRPr>
          </a:p>
          <a:p>
            <a:pPr algn="ctr"/>
            <a:r>
              <a:rPr lang="tr-TR" sz="2800" spc="-150" dirty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</a:rPr>
              <a:t>Açılış Töreni</a:t>
            </a:r>
          </a:p>
        </p:txBody>
      </p:sp>
      <p:sp>
        <p:nvSpPr>
          <p:cNvPr id="2" name="Metin kutusu 1"/>
          <p:cNvSpPr txBox="1"/>
          <p:nvPr/>
        </p:nvSpPr>
        <p:spPr>
          <a:xfrm>
            <a:off x="7308304" y="6237312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spc="-150" dirty="0">
                <a:solidFill>
                  <a:prstClr val="black">
                    <a:lumMod val="75000"/>
                    <a:lumOff val="25000"/>
                  </a:prstClr>
                </a:solidFill>
                <a:latin typeface="Candara" pitchFamily="34" charset="0"/>
              </a:rPr>
              <a:t>05.01.2016</a:t>
            </a:r>
          </a:p>
        </p:txBody>
      </p:sp>
    </p:spTree>
    <p:extLst>
      <p:ext uri="{BB962C8B-B14F-4D97-AF65-F5344CB8AC3E}">
        <p14:creationId xmlns:p14="http://schemas.microsoft.com/office/powerpoint/2010/main" val="81579521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Metin kutusu 4"/>
          <p:cNvSpPr txBox="1"/>
          <p:nvPr/>
        </p:nvSpPr>
        <p:spPr>
          <a:xfrm>
            <a:off x="5004048" y="1593374"/>
            <a:ext cx="3816424" cy="2123658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tr-TR" sz="44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cs typeface="+mj-cs"/>
              </a:rPr>
              <a:t>DOĞRUDAN FAALİYET DESTEĞİ</a:t>
            </a:r>
            <a:endParaRPr lang="tr-TR" sz="44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lumMod val="7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  <a:cs typeface="+mj-cs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688"/>
            <a:ext cx="4864046" cy="687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77600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864" y="1484784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800" dirty="0" smtClean="0"/>
          </a:p>
          <a:p>
            <a:pPr algn="just"/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Doğrudan Faaliyet Desteği (DFD), proje teklif çağrısı yapmaksızın 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proje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hazırlığı konusundaki yükümlülüklerden bazılarını hafifletmek ve </a:t>
            </a:r>
            <a:r>
              <a:rPr lang="tr-T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proje destek sürecini hızlandırmak amacıyla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yürütülen bir mali destek türüdür. </a:t>
            </a:r>
            <a:endParaRPr lang="tr-T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</a:endParaRPr>
          </a:p>
          <a:p>
            <a:pPr algn="just"/>
            <a:endParaRPr lang="tr-T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</a:endParaRPr>
          </a:p>
          <a:p>
            <a:pPr algn="just"/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Doğrudan faaliyet desteği ile </a:t>
            </a:r>
            <a:r>
              <a:rPr lang="tr-T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yatırım bileşeni içermeyen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ve </a:t>
            </a:r>
            <a:r>
              <a:rPr lang="tr-T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bölge için </a:t>
            </a:r>
            <a:r>
              <a:rPr lang="tr-TR" sz="24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aciliyet</a:t>
            </a:r>
            <a:r>
              <a:rPr lang="tr-T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arz eden faaliyetler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in desteklenmesi esastır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</a:t>
            </a:r>
          </a:p>
          <a:p>
            <a:pPr algn="just"/>
            <a:endParaRPr lang="tr-TR" sz="240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331640" y="404664"/>
            <a:ext cx="6984776" cy="1006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3200" b="1" spc="-1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cs typeface="+mj-cs"/>
              </a:defRPr>
            </a:lvl1pPr>
            <a:lvl2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2pPr>
            <a:lvl3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3pPr>
            <a:lvl4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4pPr>
            <a:lvl5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9pPr>
          </a:lstStyle>
          <a:p>
            <a:r>
              <a:rPr lang="tr-TR" dirty="0">
                <a:solidFill>
                  <a:schemeClr val="accent1">
                    <a:lumMod val="75000"/>
                    <a:alpha val="95000"/>
                  </a:schemeClr>
                </a:solidFill>
              </a:rPr>
              <a:t>DOĞRUDAN FAALİYET </a:t>
            </a:r>
            <a:r>
              <a:rPr lang="tr-TR" dirty="0" smtClean="0">
                <a:solidFill>
                  <a:schemeClr val="accent1">
                    <a:lumMod val="75000"/>
                    <a:alpha val="95000"/>
                  </a:schemeClr>
                </a:solidFill>
              </a:rPr>
              <a:t>DESTEĞİ</a:t>
            </a:r>
          </a:p>
          <a:p>
            <a:r>
              <a:rPr lang="tr-TR" dirty="0" smtClean="0">
                <a:solidFill>
                  <a:schemeClr val="accent1">
                    <a:lumMod val="75000"/>
                    <a:alpha val="95000"/>
                  </a:schemeClr>
                </a:solidFill>
              </a:rPr>
              <a:t>Genel Bilgiler</a:t>
            </a:r>
            <a:endParaRPr lang="tr-TR" dirty="0">
              <a:solidFill>
                <a:schemeClr val="accent1">
                  <a:lumMod val="75000"/>
                  <a:alpha val="95000"/>
                </a:scheme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E19F-EA1B-48FC-8FD3-6F58FDB16B4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7786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864" y="1855365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Her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bir faaliyet teklifi, Genel Sekreter başkanlığında ilgili Ajans uzmanlarından oluşturulacak en az </a:t>
            </a:r>
            <a:r>
              <a:rPr lang="tr-T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üç kişilik bir değerlendirme komisyonu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tarafından, başvuru tarihinden itibaren en fazla </a:t>
            </a:r>
            <a:r>
              <a:rPr lang="tr-T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yedi gün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içerisinde değerlendirilir ve 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Yönetim Kurulu’nun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onayına sunulur. </a:t>
            </a:r>
          </a:p>
          <a:p>
            <a:pPr algn="just"/>
            <a:endParaRPr lang="tr-T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</a:endParaRPr>
          </a:p>
          <a:p>
            <a:pPr algn="just"/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DFD bütçesinin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faaliyet 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yılı bitmeden tükenme ihtimali olduğundan başvurular için son başvuru tarihinin beklenmemesi tavsiye edilir. </a:t>
            </a:r>
            <a:endParaRPr lang="tr-TR" sz="240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E19F-EA1B-48FC-8FD3-6F58FDB16B4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Metin kutusu 5"/>
          <p:cNvSpPr txBox="1"/>
          <p:nvPr/>
        </p:nvSpPr>
        <p:spPr>
          <a:xfrm>
            <a:off x="1331640" y="404664"/>
            <a:ext cx="6984776" cy="1006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3200" b="1" spc="-1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cs typeface="+mj-cs"/>
              </a:defRPr>
            </a:lvl1pPr>
            <a:lvl2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2pPr>
            <a:lvl3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3pPr>
            <a:lvl4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4pPr>
            <a:lvl5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9pPr>
          </a:lstStyle>
          <a:p>
            <a:r>
              <a:rPr lang="tr-TR" dirty="0">
                <a:solidFill>
                  <a:schemeClr val="accent1">
                    <a:lumMod val="75000"/>
                    <a:alpha val="95000"/>
                  </a:schemeClr>
                </a:solidFill>
              </a:rPr>
              <a:t>DOĞRUDAN FAALİYET </a:t>
            </a:r>
            <a:r>
              <a:rPr lang="tr-TR" dirty="0" smtClean="0">
                <a:solidFill>
                  <a:schemeClr val="accent1">
                    <a:lumMod val="75000"/>
                    <a:alpha val="95000"/>
                  </a:schemeClr>
                </a:solidFill>
              </a:rPr>
              <a:t>DESTEĞİ</a:t>
            </a:r>
          </a:p>
          <a:p>
            <a:r>
              <a:rPr lang="tr-TR" dirty="0" smtClean="0">
                <a:solidFill>
                  <a:schemeClr val="accent1">
                    <a:lumMod val="75000"/>
                    <a:alpha val="95000"/>
                  </a:schemeClr>
                </a:solidFill>
              </a:rPr>
              <a:t>Genel Bilgiler</a:t>
            </a:r>
            <a:endParaRPr lang="tr-TR" dirty="0">
              <a:solidFill>
                <a:schemeClr val="accent1">
                  <a:lumMod val="75000"/>
                  <a:alpha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32441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6602" y="1772816"/>
            <a:ext cx="8568952" cy="4104456"/>
          </a:xfrm>
        </p:spPr>
        <p:txBody>
          <a:bodyPr>
            <a:normAutofit/>
          </a:bodyPr>
          <a:lstStyle/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>
                <a:latin typeface="Candara" pitchFamily="34" charset="0"/>
              </a:rPr>
              <a:t>Çukurova Kalkınma Ajansı, DFD programlarına </a:t>
            </a:r>
            <a:r>
              <a:rPr lang="tr-TR" dirty="0" smtClean="0">
                <a:latin typeface="Candara" pitchFamily="34" charset="0"/>
              </a:rPr>
              <a:t>2012 </a:t>
            </a:r>
            <a:r>
              <a:rPr lang="tr-TR" dirty="0">
                <a:latin typeface="Candara" pitchFamily="34" charset="0"/>
              </a:rPr>
              <a:t>yılında başlamıştır.</a:t>
            </a:r>
          </a:p>
          <a:p>
            <a:pPr marL="0" indent="0" algn="just">
              <a:buNone/>
            </a:pPr>
            <a:endParaRPr lang="tr-TR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</a:endParaRP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tr-TR" dirty="0" smtClean="0">
                <a:latin typeface="Candara" pitchFamily="34" charset="0"/>
              </a:rPr>
              <a:t>Doğrudan Faaliyet Destek Programları kapsamında </a:t>
            </a:r>
            <a:r>
              <a:rPr lang="tr-TR" sz="38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ea typeface="Geneva" pitchFamily="-65" charset="-128"/>
                <a:cs typeface="Arial" pitchFamily="34" charset="0"/>
              </a:rPr>
              <a:t>118 faaliyet teklifi </a:t>
            </a:r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arasından </a:t>
            </a:r>
            <a:r>
              <a:rPr lang="tr-TR" sz="38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ea typeface="Geneva" pitchFamily="-65" charset="-128"/>
                <a:cs typeface="Arial" pitchFamily="34" charset="0"/>
              </a:rPr>
              <a:t>45 faaliyet</a:t>
            </a:r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için destek kararı alınmış ve yaklaşık </a:t>
            </a:r>
            <a:r>
              <a:rPr lang="tr-TR" sz="38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ndara" pitchFamily="34" charset="0"/>
                <a:ea typeface="Geneva" pitchFamily="-65" charset="-128"/>
                <a:cs typeface="Arial" pitchFamily="34" charset="0"/>
              </a:rPr>
              <a:t>3 milyon TL</a:t>
            </a:r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</a:rPr>
              <a:t> tutarında kaynak sözleşmeye bağlanmıştır.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E19F-EA1B-48FC-8FD3-6F58FDB16B4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Metin kutusu 5"/>
          <p:cNvSpPr txBox="1"/>
          <p:nvPr/>
        </p:nvSpPr>
        <p:spPr>
          <a:xfrm>
            <a:off x="1331640" y="404664"/>
            <a:ext cx="6984776" cy="1006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3200" b="1" spc="-15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lumMod val="8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cs typeface="+mj-cs"/>
              </a:defRPr>
            </a:lvl1pPr>
            <a:lvl2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2pPr>
            <a:lvl3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3pPr>
            <a:lvl4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4pPr>
            <a:lvl5pPr algn="ctr"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5pPr>
            <a:lvl6pPr marL="4572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6pPr>
            <a:lvl7pPr marL="9144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7pPr>
            <a:lvl8pPr marL="13716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8pPr>
            <a:lvl9pPr marL="1828800" algn="ctr" defTabSz="457200" fontAlgn="base">
              <a:spcBef>
                <a:spcPct val="0"/>
              </a:spcBef>
              <a:spcAft>
                <a:spcPct val="0"/>
              </a:spcAft>
              <a:defRPr sz="4400">
                <a:latin typeface="Calibri" pitchFamily="34" charset="0"/>
                <a:ea typeface="Geneva" pitchFamily="34" charset="0"/>
                <a:cs typeface="Geneva" pitchFamily="34" charset="0"/>
              </a:defRPr>
            </a:lvl9pPr>
          </a:lstStyle>
          <a:p>
            <a:r>
              <a:rPr lang="tr-TR" dirty="0">
                <a:solidFill>
                  <a:schemeClr val="accent1">
                    <a:lumMod val="75000"/>
                    <a:alpha val="95000"/>
                  </a:schemeClr>
                </a:solidFill>
              </a:rPr>
              <a:t>DOĞRUDAN FAALİYET </a:t>
            </a:r>
            <a:r>
              <a:rPr lang="tr-TR" dirty="0" smtClean="0">
                <a:solidFill>
                  <a:schemeClr val="accent1">
                    <a:lumMod val="75000"/>
                    <a:alpha val="95000"/>
                  </a:schemeClr>
                </a:solidFill>
              </a:rPr>
              <a:t>DESTEĞİ</a:t>
            </a:r>
          </a:p>
          <a:p>
            <a:r>
              <a:rPr lang="tr-TR" dirty="0" smtClean="0">
                <a:solidFill>
                  <a:schemeClr val="accent1">
                    <a:lumMod val="75000"/>
                    <a:alpha val="95000"/>
                  </a:schemeClr>
                </a:solidFill>
              </a:rPr>
              <a:t>Genel Bilgiler</a:t>
            </a:r>
            <a:endParaRPr lang="tr-TR" dirty="0">
              <a:solidFill>
                <a:schemeClr val="accent1">
                  <a:lumMod val="75000"/>
                  <a:alpha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57442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/>
          <p:cNvSpPr txBox="1">
            <a:spLocks/>
          </p:cNvSpPr>
          <p:nvPr/>
        </p:nvSpPr>
        <p:spPr bwMode="auto">
          <a:xfrm>
            <a:off x="662880" y="26977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2016 yılı Doğrudan Faaliyet Desteği</a:t>
            </a:r>
          </a:p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Amaç ve Öncelikleri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lumMod val="7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827584" y="1732741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latin typeface="Candara" pitchFamily="34" charset="0"/>
                <a:cs typeface="Arial" pitchFamily="34" charset="0"/>
              </a:rPr>
              <a:t>Amaç ve Öncelikler</a:t>
            </a:r>
            <a:endParaRPr lang="tr-TR" sz="28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7" name="TextBox 3"/>
          <p:cNvSpPr txBox="1"/>
          <p:nvPr/>
        </p:nvSpPr>
        <p:spPr>
          <a:xfrm>
            <a:off x="439540" y="2111945"/>
            <a:ext cx="514057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tr-TR" sz="1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ea typeface="Geneva" pitchFamily="34" charset="0"/>
                <a:cs typeface="Arial" pitchFamily="34" charset="0"/>
              </a:rPr>
              <a:t>Rekabet gücü açısından önemli </a:t>
            </a:r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ea typeface="Geneva" pitchFamily="34" charset="0"/>
                <a:cs typeface="Arial" pitchFamily="34" charset="0"/>
              </a:rPr>
              <a:t>fırsatlardan yararlanmak</a:t>
            </a:r>
            <a:endParaRPr lang="tr-TR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Geneva" pitchFamily="34" charset="0"/>
              <a:cs typeface="Arial" pitchFamily="34" charset="0"/>
            </a:endParaRPr>
          </a:p>
          <a:p>
            <a:pPr marL="342900" indent="-34290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ea typeface="Geneva" pitchFamily="34" charset="0"/>
                <a:cs typeface="Arial" pitchFamily="34" charset="0"/>
              </a:rPr>
              <a:t>Tehdit ve risklerin önlenmesine yönelik  acil </a:t>
            </a:r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ea typeface="Geneva" pitchFamily="34" charset="0"/>
                <a:cs typeface="Arial" pitchFamily="34" charset="0"/>
              </a:rPr>
              <a:t>tedbirler almak</a:t>
            </a:r>
            <a:endParaRPr lang="tr-TR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Geneva" pitchFamily="34" charset="0"/>
              <a:cs typeface="Arial" pitchFamily="34" charset="0"/>
            </a:endParaRPr>
          </a:p>
          <a:p>
            <a:pPr marL="342900" indent="-34290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ea typeface="Geneva" pitchFamily="34" charset="0"/>
                <a:cs typeface="Arial" pitchFamily="34" charset="0"/>
              </a:rPr>
              <a:t>Kritik öneme sahip araştırma ve planlama </a:t>
            </a:r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ea typeface="Geneva" pitchFamily="34" charset="0"/>
                <a:cs typeface="Arial" pitchFamily="34" charset="0"/>
              </a:rPr>
              <a:t>çalışmaları yapmak</a:t>
            </a:r>
            <a:endParaRPr lang="tr-TR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Geneva" pitchFamily="34" charset="0"/>
              <a:cs typeface="Arial" pitchFamily="34" charset="0"/>
            </a:endParaRPr>
          </a:p>
          <a:p>
            <a:pPr marL="342900" indent="-34290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ea typeface="Geneva" pitchFamily="34" charset="0"/>
                <a:cs typeface="Arial" pitchFamily="34" charset="0"/>
              </a:rPr>
              <a:t>Bölgenin yenilikçilik ve girişimcilik kapasitesini geliştirmeye yönelik stratejik </a:t>
            </a:r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ea typeface="Geneva" pitchFamily="34" charset="0"/>
                <a:cs typeface="Arial" pitchFamily="34" charset="0"/>
              </a:rPr>
              <a:t>eylemleri gerçekleştirmek</a:t>
            </a:r>
            <a:endParaRPr lang="tr-TR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Geneva" pitchFamily="34" charset="0"/>
              <a:cs typeface="Arial" pitchFamily="34" charset="0"/>
            </a:endParaRPr>
          </a:p>
          <a:p>
            <a:pPr marL="342900" indent="-34290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ea typeface="Geneva" pitchFamily="34" charset="0"/>
                <a:cs typeface="Arial" pitchFamily="34" charset="0"/>
              </a:rPr>
              <a:t>Büyük hacimli yatırım </a:t>
            </a:r>
            <a:r>
              <a:rPr lang="tr-T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ea typeface="Geneva" pitchFamily="34" charset="0"/>
                <a:cs typeface="Arial" pitchFamily="34" charset="0"/>
              </a:rPr>
              <a:t>kararlarına katkı sağlayacak faaliyetleri desteklemek</a:t>
            </a:r>
            <a:endParaRPr lang="tr-TR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Geneva" pitchFamily="34" charset="0"/>
              <a:cs typeface="Arial" pitchFamily="34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6372200" y="2560830"/>
            <a:ext cx="2664296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ea typeface="Geneva" pitchFamily="34" charset="0"/>
                <a:cs typeface="Arial" pitchFamily="34" charset="0"/>
              </a:rPr>
              <a:t>Başvuruların Alınması:</a:t>
            </a:r>
          </a:p>
          <a:p>
            <a:r>
              <a:rPr lang="tr-TR" sz="3600" b="1" spc="-1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latin typeface="Candara" pitchFamily="34" charset="0"/>
                <a:cs typeface="Arial" pitchFamily="34" charset="0"/>
              </a:rPr>
              <a:t>5</a:t>
            </a:r>
            <a:r>
              <a:rPr lang="tr-TR" sz="36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latin typeface="Candara" pitchFamily="34" charset="0"/>
                <a:cs typeface="Arial" pitchFamily="34" charset="0"/>
              </a:rPr>
              <a:t> </a:t>
            </a:r>
            <a:r>
              <a:rPr lang="tr-TR" sz="3600" b="1" spc="-1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latin typeface="Candara" pitchFamily="34" charset="0"/>
                <a:cs typeface="Arial" pitchFamily="34" charset="0"/>
              </a:rPr>
              <a:t>Ocak </a:t>
            </a:r>
            <a:r>
              <a:rPr lang="tr-TR" sz="36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latin typeface="Candara" pitchFamily="34" charset="0"/>
                <a:cs typeface="Arial" pitchFamily="34" charset="0"/>
              </a:rPr>
              <a:t>2016 </a:t>
            </a:r>
            <a:endParaRPr lang="tr-TR" sz="36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latin typeface="Candara" pitchFamily="34" charset="0"/>
              <a:cs typeface="Arial" pitchFamily="34" charset="0"/>
            </a:endParaRPr>
          </a:p>
          <a:p>
            <a:endParaRPr lang="tr-TR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Geneva" pitchFamily="34" charset="0"/>
              <a:cs typeface="Arial" pitchFamily="34" charset="0"/>
            </a:endParaRPr>
          </a:p>
          <a:p>
            <a:endParaRPr lang="tr-TR" sz="2000" dirty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Geneva" pitchFamily="34" charset="0"/>
              <a:cs typeface="Arial" pitchFamily="34" charset="0"/>
            </a:endParaRPr>
          </a:p>
          <a:p>
            <a:r>
              <a:rPr lang="tr-T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ndara" pitchFamily="34" charset="0"/>
                <a:ea typeface="Geneva" pitchFamily="34" charset="0"/>
                <a:cs typeface="Arial" pitchFamily="34" charset="0"/>
              </a:rPr>
              <a:t>Son Başvuru Tarihi: </a:t>
            </a:r>
            <a:endParaRPr lang="tr-TR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ndara" pitchFamily="34" charset="0"/>
              <a:ea typeface="Geneva" pitchFamily="34" charset="0"/>
              <a:cs typeface="Arial" pitchFamily="34" charset="0"/>
            </a:endParaRPr>
          </a:p>
          <a:p>
            <a:r>
              <a:rPr lang="tr-TR" sz="36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latin typeface="Candara" pitchFamily="34" charset="0"/>
                <a:cs typeface="Arial" pitchFamily="34" charset="0"/>
              </a:rPr>
              <a:t>23 </a:t>
            </a:r>
            <a:r>
              <a:rPr lang="tr-TR" sz="3600" b="1" spc="-1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latin typeface="Candara" pitchFamily="34" charset="0"/>
                <a:cs typeface="Arial" pitchFamily="34" charset="0"/>
              </a:rPr>
              <a:t>Aralık </a:t>
            </a:r>
            <a:r>
              <a:rPr lang="tr-TR" sz="36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  <a:alpha val="95000"/>
                  </a:schemeClr>
                </a:solidFill>
                <a:latin typeface="Candara" pitchFamily="34" charset="0"/>
                <a:cs typeface="Arial" pitchFamily="34" charset="0"/>
              </a:rPr>
              <a:t>2016 </a:t>
            </a:r>
            <a:endParaRPr lang="tr-TR" sz="36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tx1">
                  <a:lumMod val="75000"/>
                  <a:lumOff val="25000"/>
                  <a:alpha val="95000"/>
                </a:schemeClr>
              </a:solidFill>
              <a:latin typeface="Candara" pitchFamily="34" charset="0"/>
              <a:cs typeface="Arial" pitchFamily="34" charset="0"/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4E19F-EA1B-48FC-8FD3-6F58FDB16B4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59550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2052053222"/>
              </p:ext>
            </p:extLst>
          </p:nvPr>
        </p:nvGraphicFramePr>
        <p:xfrm>
          <a:off x="339384" y="692696"/>
          <a:ext cx="8804616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Başlık 1"/>
          <p:cNvSpPr txBox="1">
            <a:spLocks/>
          </p:cNvSpPr>
          <p:nvPr/>
        </p:nvSpPr>
        <p:spPr bwMode="auto">
          <a:xfrm>
            <a:off x="662880" y="26977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Geneva" pitchFamily="-65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  <a:ea typeface="Geneva" pitchFamily="-65" charset="-128"/>
              </a:defRPr>
            </a:lvl9pPr>
          </a:lstStyle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2016 yılı Doğrudan Faaliyet Desteği</a:t>
            </a:r>
          </a:p>
          <a:p>
            <a:r>
              <a:rPr lang="tr-TR" sz="32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</a:rPr>
              <a:t>Program Künyesi</a:t>
            </a:r>
            <a:endParaRPr lang="tr-TR" sz="3200" b="1" spc="-1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lumMod val="75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Candar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37499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Numarası Yer Tutucus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CFE1E-1C54-40A9-B070-AE8F154CC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58"/>
            <a:ext cx="4839424" cy="683369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5076056" y="1961137"/>
            <a:ext cx="3816424" cy="1446550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90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tr-TR" sz="4400" b="1" spc="-1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cs typeface="+mj-cs"/>
              </a:rPr>
              <a:t>TEKNİK </a:t>
            </a:r>
            <a:r>
              <a:rPr lang="tr-TR" sz="4400" b="1" spc="-1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5"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Candara" pitchFamily="34" charset="0"/>
                <a:cs typeface="+mj-cs"/>
              </a:rPr>
              <a:t>DESTEK PROGRAMI</a:t>
            </a:r>
          </a:p>
        </p:txBody>
      </p:sp>
    </p:spTree>
    <p:extLst>
      <p:ext uri="{BB962C8B-B14F-4D97-AF65-F5344CB8AC3E}">
        <p14:creationId xmlns:p14="http://schemas.microsoft.com/office/powerpoint/2010/main" val="25565269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5746</TotalTime>
  <Words>1289</Words>
  <Application>Microsoft Office PowerPoint</Application>
  <PresentationFormat>Ekran Gösterisi (4:3)</PresentationFormat>
  <Paragraphs>256</Paragraphs>
  <Slides>23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30" baseType="lpstr">
      <vt:lpstr>Arial</vt:lpstr>
      <vt:lpstr>Calibri</vt:lpstr>
      <vt:lpstr>Candara</vt:lpstr>
      <vt:lpstr>Geneva</vt:lpstr>
      <vt:lpstr>Times New Roman</vt:lpstr>
      <vt:lpstr>Wingdings</vt:lpstr>
      <vt:lpstr>1_Office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BAŞVURULAR HAKKINDA GENEL BİLGİ</vt:lpstr>
      <vt:lpstr>BAŞVURULAR HAKKINDA GENEL BİLGİ</vt:lpstr>
      <vt:lpstr>PowerPoint Sunusu</vt:lpstr>
    </vt:vector>
  </TitlesOfParts>
  <Company>Cosmic Creative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Ayşegül Turgut</dc:creator>
  <cp:lastModifiedBy>Ayşegül Turgut</cp:lastModifiedBy>
  <cp:revision>607</cp:revision>
  <cp:lastPrinted>2014-12-30T13:20:52Z</cp:lastPrinted>
  <dcterms:created xsi:type="dcterms:W3CDTF">2010-03-23T15:12:52Z</dcterms:created>
  <dcterms:modified xsi:type="dcterms:W3CDTF">2016-01-04T07:41:48Z</dcterms:modified>
</cp:coreProperties>
</file>