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0" r:id="rId2"/>
  </p:sldMasterIdLst>
  <p:notesMasterIdLst>
    <p:notesMasterId r:id="rId29"/>
  </p:notesMasterIdLst>
  <p:handoutMasterIdLst>
    <p:handoutMasterId r:id="rId30"/>
  </p:handoutMasterIdLst>
  <p:sldIdLst>
    <p:sldId id="396" r:id="rId3"/>
    <p:sldId id="375" r:id="rId4"/>
    <p:sldId id="404" r:id="rId5"/>
    <p:sldId id="391" r:id="rId6"/>
    <p:sldId id="392" r:id="rId7"/>
    <p:sldId id="393" r:id="rId8"/>
    <p:sldId id="394" r:id="rId9"/>
    <p:sldId id="405" r:id="rId10"/>
    <p:sldId id="382" r:id="rId11"/>
    <p:sldId id="383" r:id="rId12"/>
    <p:sldId id="376" r:id="rId13"/>
    <p:sldId id="381" r:id="rId14"/>
    <p:sldId id="378" r:id="rId15"/>
    <p:sldId id="387" r:id="rId16"/>
    <p:sldId id="406" r:id="rId17"/>
    <p:sldId id="388" r:id="rId18"/>
    <p:sldId id="377" r:id="rId19"/>
    <p:sldId id="384" r:id="rId20"/>
    <p:sldId id="385" r:id="rId21"/>
    <p:sldId id="379" r:id="rId22"/>
    <p:sldId id="386" r:id="rId23"/>
    <p:sldId id="380" r:id="rId24"/>
    <p:sldId id="398" r:id="rId25"/>
    <p:sldId id="399" r:id="rId26"/>
    <p:sldId id="401" r:id="rId27"/>
    <p:sldId id="389" r:id="rId28"/>
  </p:sldIdLst>
  <p:sldSz cx="9144000" cy="6858000" type="screen4x3"/>
  <p:notesSz cx="6797675" cy="9926638"/>
  <p:defaultTextStyle>
    <a:defPPr>
      <a:defRPr lang="en-US"/>
    </a:defPPr>
    <a:lvl1pPr algn="l" defTabSz="457200" rtl="0" fontAlgn="base">
      <a:spcBef>
        <a:spcPct val="0"/>
      </a:spcBef>
      <a:spcAft>
        <a:spcPct val="0"/>
      </a:spcAft>
      <a:defRPr kern="1200">
        <a:solidFill>
          <a:schemeClr val="tx1"/>
        </a:solidFill>
        <a:latin typeface="Arial" charset="0"/>
        <a:ea typeface="Geneva" pitchFamily="-65" charset="-128"/>
        <a:cs typeface="+mn-cs"/>
      </a:defRPr>
    </a:lvl1pPr>
    <a:lvl2pPr marL="457200" algn="l" defTabSz="457200" rtl="0" fontAlgn="base">
      <a:spcBef>
        <a:spcPct val="0"/>
      </a:spcBef>
      <a:spcAft>
        <a:spcPct val="0"/>
      </a:spcAft>
      <a:defRPr kern="1200">
        <a:solidFill>
          <a:schemeClr val="tx1"/>
        </a:solidFill>
        <a:latin typeface="Arial" charset="0"/>
        <a:ea typeface="Geneva" pitchFamily="-65" charset="-128"/>
        <a:cs typeface="+mn-cs"/>
      </a:defRPr>
    </a:lvl2pPr>
    <a:lvl3pPr marL="914400" algn="l" defTabSz="457200" rtl="0" fontAlgn="base">
      <a:spcBef>
        <a:spcPct val="0"/>
      </a:spcBef>
      <a:spcAft>
        <a:spcPct val="0"/>
      </a:spcAft>
      <a:defRPr kern="1200">
        <a:solidFill>
          <a:schemeClr val="tx1"/>
        </a:solidFill>
        <a:latin typeface="Arial" charset="0"/>
        <a:ea typeface="Geneva" pitchFamily="-65" charset="-128"/>
        <a:cs typeface="+mn-cs"/>
      </a:defRPr>
    </a:lvl3pPr>
    <a:lvl4pPr marL="1371600" algn="l" defTabSz="457200" rtl="0" fontAlgn="base">
      <a:spcBef>
        <a:spcPct val="0"/>
      </a:spcBef>
      <a:spcAft>
        <a:spcPct val="0"/>
      </a:spcAft>
      <a:defRPr kern="1200">
        <a:solidFill>
          <a:schemeClr val="tx1"/>
        </a:solidFill>
        <a:latin typeface="Arial" charset="0"/>
        <a:ea typeface="Geneva" pitchFamily="-65" charset="-128"/>
        <a:cs typeface="+mn-cs"/>
      </a:defRPr>
    </a:lvl4pPr>
    <a:lvl5pPr marL="1828800" algn="l" defTabSz="457200" rtl="0" fontAlgn="base">
      <a:spcBef>
        <a:spcPct val="0"/>
      </a:spcBef>
      <a:spcAft>
        <a:spcPct val="0"/>
      </a:spcAft>
      <a:defRPr kern="1200">
        <a:solidFill>
          <a:schemeClr val="tx1"/>
        </a:solidFill>
        <a:latin typeface="Arial" charset="0"/>
        <a:ea typeface="Geneva" pitchFamily="-65" charset="-128"/>
        <a:cs typeface="+mn-cs"/>
      </a:defRPr>
    </a:lvl5pPr>
    <a:lvl6pPr marL="2286000" algn="l" defTabSz="914400" rtl="0" eaLnBrk="1" latinLnBrk="0" hangingPunct="1">
      <a:defRPr kern="1200">
        <a:solidFill>
          <a:schemeClr val="tx1"/>
        </a:solidFill>
        <a:latin typeface="Arial" charset="0"/>
        <a:ea typeface="Geneva" pitchFamily="-65" charset="-128"/>
        <a:cs typeface="+mn-cs"/>
      </a:defRPr>
    </a:lvl6pPr>
    <a:lvl7pPr marL="2743200" algn="l" defTabSz="914400" rtl="0" eaLnBrk="1" latinLnBrk="0" hangingPunct="1">
      <a:defRPr kern="1200">
        <a:solidFill>
          <a:schemeClr val="tx1"/>
        </a:solidFill>
        <a:latin typeface="Arial" charset="0"/>
        <a:ea typeface="Geneva" pitchFamily="-65" charset="-128"/>
        <a:cs typeface="+mn-cs"/>
      </a:defRPr>
    </a:lvl7pPr>
    <a:lvl8pPr marL="3200400" algn="l" defTabSz="914400" rtl="0" eaLnBrk="1" latinLnBrk="0" hangingPunct="1">
      <a:defRPr kern="1200">
        <a:solidFill>
          <a:schemeClr val="tx1"/>
        </a:solidFill>
        <a:latin typeface="Arial" charset="0"/>
        <a:ea typeface="Geneva" pitchFamily="-65" charset="-128"/>
        <a:cs typeface="+mn-cs"/>
      </a:defRPr>
    </a:lvl8pPr>
    <a:lvl9pPr marL="3657600" algn="l" defTabSz="914400" rtl="0" eaLnBrk="1" latinLnBrk="0" hangingPunct="1">
      <a:defRPr kern="1200">
        <a:solidFill>
          <a:schemeClr val="tx1"/>
        </a:solidFill>
        <a:latin typeface="Arial" charset="0"/>
        <a:ea typeface="Geneva" pitchFamily="-65" charset="-128"/>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CC0099"/>
    <a:srgbClr val="FF0000"/>
    <a:srgbClr val="FF3300"/>
    <a:srgbClr val="008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Orta Stil 2 - Vurgu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Açık Stil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940675A-B579-460E-94D1-54222C63F5DA}" styleName="Stil Yok, Tablo Kılavuz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Stil Yok, Kılavuz Yok">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22838BEF-8BB2-4498-84A7-C5851F593DF1}" styleName="Orta Stil 4 - Vurgu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69CF1AB2-1976-4502-BF36-3FF5EA218861}" styleName="Orta Stil 4 - Vurgu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0505E3EF-67EA-436B-97B2-0124C06EBD24}" styleName="Orta Stil 4 - Vurgu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8A107856-5554-42FB-B03E-39F5DBC370BA}" styleName="Orta Stil 4 - Vurgu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C4B1156A-380E-4F78-BDF5-A606A8083BF9}" styleName="Orta Stil 4 - Vurgu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D7AC3CCA-C797-4891-BE02-D94E43425B78}" styleName="Orta Stil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6901" autoAdjust="0"/>
    <p:restoredTop sz="94671" autoAdjust="0"/>
  </p:normalViewPr>
  <p:slideViewPr>
    <p:cSldViewPr snapToObjects="1">
      <p:cViewPr varScale="1">
        <p:scale>
          <a:sx n="70" d="100"/>
          <a:sy n="70" d="100"/>
        </p:scale>
        <p:origin x="-1740"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handoutMaster" Target="handoutMasters/handoutMaster1.xml"/></Relationships>
</file>

<file path=ppt/diagrams/_rels/data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image" Target="../media/image4.png"/><Relationship Id="rId4" Type="http://schemas.openxmlformats.org/officeDocument/2006/relationships/image" Target="../media/image7.png"/></Relationships>
</file>

<file path=ppt/diagrams/_rels/drawing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image" Target="../media/image4.png"/><Relationship Id="rId4" Type="http://schemas.openxmlformats.org/officeDocument/2006/relationships/image" Target="../media/image7.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EEE81D6-2E36-466C-82BD-2C1AF8F7EC91}" type="doc">
      <dgm:prSet loTypeId="urn:microsoft.com/office/officeart/2008/layout/PictureStrips" loCatId="list" qsTypeId="urn:microsoft.com/office/officeart/2005/8/quickstyle/simple1" qsCatId="simple" csTypeId="urn:microsoft.com/office/officeart/2005/8/colors/accent1_2" csCatId="accent1" phldr="1"/>
      <dgm:spPr/>
      <dgm:t>
        <a:bodyPr/>
        <a:lstStyle/>
        <a:p>
          <a:endParaRPr lang="tr-TR"/>
        </a:p>
      </dgm:t>
    </dgm:pt>
    <dgm:pt modelId="{1E593E8E-B7C1-45E2-A108-9161AF298A64}">
      <dgm:prSet phldrT="[Metin]"/>
      <dgm:spPr>
        <a:effectLst>
          <a:outerShdw blurRad="50800" dist="38100" dir="16200000" rotWithShape="0">
            <a:prstClr val="black">
              <a:alpha val="40000"/>
            </a:prstClr>
          </a:outerShdw>
        </a:effectLst>
      </dgm:spPr>
      <dgm:t>
        <a:bodyPr/>
        <a:lstStyle/>
        <a:p>
          <a:r>
            <a:rPr lang="tr-TR" b="1" dirty="0" smtClean="0">
              <a:solidFill>
                <a:srgbClr val="CC3300"/>
              </a:solidFill>
            </a:rPr>
            <a:t>Rekabet Gücünün Geliştirilmesi Mali Destek Programı</a:t>
          </a:r>
        </a:p>
        <a:p>
          <a:r>
            <a:rPr lang="tr-TR" b="1" dirty="0" smtClean="0"/>
            <a:t>9.000.000 TL</a:t>
          </a:r>
          <a:endParaRPr lang="tr-TR" b="1" dirty="0"/>
        </a:p>
      </dgm:t>
    </dgm:pt>
    <dgm:pt modelId="{6407BCE0-0911-4D3F-8EB4-AF94D77D1801}" type="parTrans" cxnId="{D39E3845-47E9-44C6-8223-F156984214B4}">
      <dgm:prSet/>
      <dgm:spPr/>
      <dgm:t>
        <a:bodyPr/>
        <a:lstStyle/>
        <a:p>
          <a:endParaRPr lang="tr-TR"/>
        </a:p>
      </dgm:t>
    </dgm:pt>
    <dgm:pt modelId="{20C2A28C-91E2-4F04-9070-B20CB6F79EE4}" type="sibTrans" cxnId="{D39E3845-47E9-44C6-8223-F156984214B4}">
      <dgm:prSet/>
      <dgm:spPr/>
      <dgm:t>
        <a:bodyPr/>
        <a:lstStyle/>
        <a:p>
          <a:endParaRPr lang="tr-TR"/>
        </a:p>
      </dgm:t>
    </dgm:pt>
    <dgm:pt modelId="{ECF0A5D5-7F4D-493E-B055-A0FAF0CB1A1A}">
      <dgm:prSet phldrT="[Metin]"/>
      <dgm:spPr>
        <a:effectLst>
          <a:outerShdw blurRad="50800" dist="38100" dir="16200000" rotWithShape="0">
            <a:prstClr val="black">
              <a:alpha val="40000"/>
            </a:prstClr>
          </a:outerShdw>
        </a:effectLst>
      </dgm:spPr>
      <dgm:t>
        <a:bodyPr/>
        <a:lstStyle/>
        <a:p>
          <a:r>
            <a:rPr lang="tr-TR" b="1" dirty="0" smtClean="0">
              <a:solidFill>
                <a:srgbClr val="FF8A33"/>
              </a:solidFill>
            </a:rPr>
            <a:t>Üretime Yönelik Küçük Ölçekli Altyapı Programı</a:t>
          </a:r>
        </a:p>
        <a:p>
          <a:r>
            <a:rPr lang="tr-TR" b="1" dirty="0" smtClean="0"/>
            <a:t>5.000.000 TL</a:t>
          </a:r>
          <a:endParaRPr lang="tr-TR" b="1" dirty="0"/>
        </a:p>
      </dgm:t>
    </dgm:pt>
    <dgm:pt modelId="{AFC0B683-A62E-44BD-8DAB-D70960D15059}" type="parTrans" cxnId="{4C8EF854-5B45-4AC8-ACE7-E29646641206}">
      <dgm:prSet/>
      <dgm:spPr/>
      <dgm:t>
        <a:bodyPr/>
        <a:lstStyle/>
        <a:p>
          <a:endParaRPr lang="tr-TR"/>
        </a:p>
      </dgm:t>
    </dgm:pt>
    <dgm:pt modelId="{1EC5425D-F669-4B89-9A27-3D9D11160245}" type="sibTrans" cxnId="{4C8EF854-5B45-4AC8-ACE7-E29646641206}">
      <dgm:prSet/>
      <dgm:spPr/>
      <dgm:t>
        <a:bodyPr/>
        <a:lstStyle/>
        <a:p>
          <a:endParaRPr lang="tr-TR"/>
        </a:p>
      </dgm:t>
    </dgm:pt>
    <dgm:pt modelId="{3F371DCD-961F-4BED-8DB7-CA0CC9B91A57}">
      <dgm:prSet phldrT="[Metin]"/>
      <dgm:spPr>
        <a:effectLst>
          <a:outerShdw blurRad="50800" dist="38100" dir="16200000" rotWithShape="0">
            <a:prstClr val="black">
              <a:alpha val="40000"/>
            </a:prstClr>
          </a:outerShdw>
        </a:effectLst>
      </dgm:spPr>
      <dgm:t>
        <a:bodyPr/>
        <a:lstStyle/>
        <a:p>
          <a:r>
            <a:rPr lang="tr-TR" b="1" dirty="0" smtClean="0">
              <a:solidFill>
                <a:schemeClr val="accent3">
                  <a:lumMod val="75000"/>
                </a:schemeClr>
              </a:solidFill>
            </a:rPr>
            <a:t>Turizmin Geliştirilmesi Küçük Ölçekli Altyapı Programı</a:t>
          </a:r>
        </a:p>
        <a:p>
          <a:r>
            <a:rPr lang="tr-TR" b="1" dirty="0" smtClean="0"/>
            <a:t>5.000.000 TL</a:t>
          </a:r>
        </a:p>
      </dgm:t>
    </dgm:pt>
    <dgm:pt modelId="{1126CAB8-8BC2-408A-8887-CC60FD843092}" type="parTrans" cxnId="{DEEA2E5E-F2E9-49F5-8773-2ABE2DFC745E}">
      <dgm:prSet/>
      <dgm:spPr/>
      <dgm:t>
        <a:bodyPr/>
        <a:lstStyle/>
        <a:p>
          <a:endParaRPr lang="tr-TR"/>
        </a:p>
      </dgm:t>
    </dgm:pt>
    <dgm:pt modelId="{01E0E461-8D0C-4A92-91DE-E032D790F165}" type="sibTrans" cxnId="{DEEA2E5E-F2E9-49F5-8773-2ABE2DFC745E}">
      <dgm:prSet/>
      <dgm:spPr/>
      <dgm:t>
        <a:bodyPr/>
        <a:lstStyle/>
        <a:p>
          <a:endParaRPr lang="tr-TR"/>
        </a:p>
      </dgm:t>
    </dgm:pt>
    <dgm:pt modelId="{4A599101-53BF-406D-9C72-2BE77D84C1B9}">
      <dgm:prSet phldrT="[Metin]"/>
      <dgm:spPr>
        <a:effectLst>
          <a:outerShdw blurRad="50800" dist="38100" dir="16200000" rotWithShape="0">
            <a:prstClr val="black">
              <a:alpha val="40000"/>
            </a:prstClr>
          </a:outerShdw>
        </a:effectLst>
      </dgm:spPr>
      <dgm:t>
        <a:bodyPr/>
        <a:lstStyle/>
        <a:p>
          <a:r>
            <a:rPr lang="tr-TR" b="1" dirty="0" smtClean="0">
              <a:solidFill>
                <a:schemeClr val="accent1">
                  <a:lumMod val="75000"/>
                </a:schemeClr>
              </a:solidFill>
            </a:rPr>
            <a:t>Kırılgan Grupların Güçlendirilmesi Küçük Ölçekli Altyapı Programı</a:t>
          </a:r>
        </a:p>
        <a:p>
          <a:r>
            <a:rPr lang="tr-TR" b="1" dirty="0" smtClean="0"/>
            <a:t>5.000.000 TL</a:t>
          </a:r>
          <a:endParaRPr lang="tr-TR" b="1" dirty="0"/>
        </a:p>
      </dgm:t>
    </dgm:pt>
    <dgm:pt modelId="{902F8A15-B3EF-48DB-BC3B-F276B437AB1E}" type="parTrans" cxnId="{9047CC15-0233-4AFE-B9B2-CB3E85562652}">
      <dgm:prSet/>
      <dgm:spPr/>
      <dgm:t>
        <a:bodyPr/>
        <a:lstStyle/>
        <a:p>
          <a:endParaRPr lang="tr-TR"/>
        </a:p>
      </dgm:t>
    </dgm:pt>
    <dgm:pt modelId="{47EA0685-4F01-4AF0-9859-D1F40D1E0142}" type="sibTrans" cxnId="{9047CC15-0233-4AFE-B9B2-CB3E85562652}">
      <dgm:prSet/>
      <dgm:spPr/>
      <dgm:t>
        <a:bodyPr/>
        <a:lstStyle/>
        <a:p>
          <a:endParaRPr lang="tr-TR"/>
        </a:p>
      </dgm:t>
    </dgm:pt>
    <dgm:pt modelId="{7EF67F76-D095-4C98-8716-7DD193CEC60E}" type="pres">
      <dgm:prSet presAssocID="{BEEE81D6-2E36-466C-82BD-2C1AF8F7EC91}" presName="Name0" presStyleCnt="0">
        <dgm:presLayoutVars>
          <dgm:dir/>
          <dgm:resizeHandles val="exact"/>
        </dgm:presLayoutVars>
      </dgm:prSet>
      <dgm:spPr/>
      <dgm:t>
        <a:bodyPr/>
        <a:lstStyle/>
        <a:p>
          <a:endParaRPr lang="tr-TR"/>
        </a:p>
      </dgm:t>
    </dgm:pt>
    <dgm:pt modelId="{91A5EFCF-D1BA-4C76-9B40-59A9F44D4E99}" type="pres">
      <dgm:prSet presAssocID="{1E593E8E-B7C1-45E2-A108-9161AF298A64}" presName="composite" presStyleCnt="0"/>
      <dgm:spPr/>
    </dgm:pt>
    <dgm:pt modelId="{FFFFEC53-AEB1-4879-8AE0-F4C43F897EB0}" type="pres">
      <dgm:prSet presAssocID="{1E593E8E-B7C1-45E2-A108-9161AF298A64}" presName="rect1" presStyleLbl="trAlignAcc1" presStyleIdx="0" presStyleCnt="4">
        <dgm:presLayoutVars>
          <dgm:bulletEnabled val="1"/>
        </dgm:presLayoutVars>
      </dgm:prSet>
      <dgm:spPr/>
      <dgm:t>
        <a:bodyPr/>
        <a:lstStyle/>
        <a:p>
          <a:endParaRPr lang="tr-TR"/>
        </a:p>
      </dgm:t>
    </dgm:pt>
    <dgm:pt modelId="{60D47379-9575-4A44-A1F9-EFAA7E0BEFF7}" type="pres">
      <dgm:prSet presAssocID="{1E593E8E-B7C1-45E2-A108-9161AF298A64}" presName="rect2" presStyleLbl="fgImgPlace1" presStyleIdx="0" presStyleCnt="4"/>
      <dgm:spPr>
        <a:blipFill>
          <a:blip xmlns:r="http://schemas.openxmlformats.org/officeDocument/2006/relationships" r:embed="rId1">
            <a:extLst>
              <a:ext uri="{28A0092B-C50C-407E-A947-70E740481C1C}">
                <a14:useLocalDpi xmlns:a14="http://schemas.microsoft.com/office/drawing/2010/main" val="0"/>
              </a:ext>
            </a:extLst>
          </a:blip>
          <a:srcRect/>
          <a:stretch>
            <a:fillRect l="-3000" r="-3000"/>
          </a:stretch>
        </a:blipFill>
      </dgm:spPr>
    </dgm:pt>
    <dgm:pt modelId="{2E36066A-BABB-4C49-A4CE-3F0568C3F415}" type="pres">
      <dgm:prSet presAssocID="{20C2A28C-91E2-4F04-9070-B20CB6F79EE4}" presName="sibTrans" presStyleCnt="0"/>
      <dgm:spPr/>
    </dgm:pt>
    <dgm:pt modelId="{46276F15-4264-4716-98D7-AB749875908C}" type="pres">
      <dgm:prSet presAssocID="{ECF0A5D5-7F4D-493E-B055-A0FAF0CB1A1A}" presName="composite" presStyleCnt="0"/>
      <dgm:spPr/>
    </dgm:pt>
    <dgm:pt modelId="{3EDA1071-A2C2-4C64-BE71-5C33E89EBDEF}" type="pres">
      <dgm:prSet presAssocID="{ECF0A5D5-7F4D-493E-B055-A0FAF0CB1A1A}" presName="rect1" presStyleLbl="trAlignAcc1" presStyleIdx="1" presStyleCnt="4">
        <dgm:presLayoutVars>
          <dgm:bulletEnabled val="1"/>
        </dgm:presLayoutVars>
      </dgm:prSet>
      <dgm:spPr/>
      <dgm:t>
        <a:bodyPr/>
        <a:lstStyle/>
        <a:p>
          <a:endParaRPr lang="tr-TR"/>
        </a:p>
      </dgm:t>
    </dgm:pt>
    <dgm:pt modelId="{1863640E-5EBE-475A-98D0-FB86C28234BA}" type="pres">
      <dgm:prSet presAssocID="{ECF0A5D5-7F4D-493E-B055-A0FAF0CB1A1A}" presName="rect2" presStyleLbl="fgImgPlace1" presStyleIdx="1" presStyleCnt="4"/>
      <dgm:spPr>
        <a:blipFill>
          <a:blip xmlns:r="http://schemas.openxmlformats.org/officeDocument/2006/relationships" r:embed="rId2">
            <a:extLst>
              <a:ext uri="{28A0092B-C50C-407E-A947-70E740481C1C}">
                <a14:useLocalDpi xmlns:a14="http://schemas.microsoft.com/office/drawing/2010/main" val="0"/>
              </a:ext>
            </a:extLst>
          </a:blip>
          <a:srcRect/>
          <a:stretch>
            <a:fillRect l="-3000" r="-3000"/>
          </a:stretch>
        </a:blipFill>
      </dgm:spPr>
    </dgm:pt>
    <dgm:pt modelId="{F1A9D20A-A7B1-4979-9D65-34797EFA2B7E}" type="pres">
      <dgm:prSet presAssocID="{1EC5425D-F669-4B89-9A27-3D9D11160245}" presName="sibTrans" presStyleCnt="0"/>
      <dgm:spPr/>
    </dgm:pt>
    <dgm:pt modelId="{B5E18B00-619E-4A14-9403-1B6A414B92D1}" type="pres">
      <dgm:prSet presAssocID="{3F371DCD-961F-4BED-8DB7-CA0CC9B91A57}" presName="composite" presStyleCnt="0"/>
      <dgm:spPr/>
    </dgm:pt>
    <dgm:pt modelId="{1968E703-70AD-41D6-8B0C-305AB8CF983D}" type="pres">
      <dgm:prSet presAssocID="{3F371DCD-961F-4BED-8DB7-CA0CC9B91A57}" presName="rect1" presStyleLbl="trAlignAcc1" presStyleIdx="2" presStyleCnt="4">
        <dgm:presLayoutVars>
          <dgm:bulletEnabled val="1"/>
        </dgm:presLayoutVars>
      </dgm:prSet>
      <dgm:spPr/>
      <dgm:t>
        <a:bodyPr/>
        <a:lstStyle/>
        <a:p>
          <a:endParaRPr lang="tr-TR"/>
        </a:p>
      </dgm:t>
    </dgm:pt>
    <dgm:pt modelId="{DA903116-A166-45F3-8C01-239F7C8EAF4D}" type="pres">
      <dgm:prSet presAssocID="{3F371DCD-961F-4BED-8DB7-CA0CC9B91A57}" presName="rect2" presStyleLbl="fgImgPlace1" presStyleIdx="2" presStyleCnt="4"/>
      <dgm:spPr>
        <a:blipFill>
          <a:blip xmlns:r="http://schemas.openxmlformats.org/officeDocument/2006/relationships" r:embed="rId3">
            <a:extLst>
              <a:ext uri="{28A0092B-C50C-407E-A947-70E740481C1C}">
                <a14:useLocalDpi xmlns:a14="http://schemas.microsoft.com/office/drawing/2010/main" val="0"/>
              </a:ext>
            </a:extLst>
          </a:blip>
          <a:srcRect/>
          <a:stretch>
            <a:fillRect l="-3000" r="-3000"/>
          </a:stretch>
        </a:blipFill>
      </dgm:spPr>
    </dgm:pt>
    <dgm:pt modelId="{9826A340-7D77-427B-ABB8-2B10AF7A6E72}" type="pres">
      <dgm:prSet presAssocID="{01E0E461-8D0C-4A92-91DE-E032D790F165}" presName="sibTrans" presStyleCnt="0"/>
      <dgm:spPr/>
    </dgm:pt>
    <dgm:pt modelId="{9B793EFD-95F1-46F7-AD96-27B4B609C8D1}" type="pres">
      <dgm:prSet presAssocID="{4A599101-53BF-406D-9C72-2BE77D84C1B9}" presName="composite" presStyleCnt="0"/>
      <dgm:spPr/>
    </dgm:pt>
    <dgm:pt modelId="{1AF0ABCB-AADB-4461-A8D1-2FE92B6E52D5}" type="pres">
      <dgm:prSet presAssocID="{4A599101-53BF-406D-9C72-2BE77D84C1B9}" presName="rect1" presStyleLbl="trAlignAcc1" presStyleIdx="3" presStyleCnt="4">
        <dgm:presLayoutVars>
          <dgm:bulletEnabled val="1"/>
        </dgm:presLayoutVars>
      </dgm:prSet>
      <dgm:spPr/>
      <dgm:t>
        <a:bodyPr/>
        <a:lstStyle/>
        <a:p>
          <a:endParaRPr lang="tr-TR"/>
        </a:p>
      </dgm:t>
    </dgm:pt>
    <dgm:pt modelId="{1B332DB3-E73B-4169-A2F9-27DB80F0E9B6}" type="pres">
      <dgm:prSet presAssocID="{4A599101-53BF-406D-9C72-2BE77D84C1B9}" presName="rect2" presStyleLbl="fgImgPlace1" presStyleIdx="3" presStyleCnt="4"/>
      <dgm:spPr>
        <a:blipFill>
          <a:blip xmlns:r="http://schemas.openxmlformats.org/officeDocument/2006/relationships" r:embed="rId4">
            <a:extLst>
              <a:ext uri="{28A0092B-C50C-407E-A947-70E740481C1C}">
                <a14:useLocalDpi xmlns:a14="http://schemas.microsoft.com/office/drawing/2010/main" val="0"/>
              </a:ext>
            </a:extLst>
          </a:blip>
          <a:srcRect/>
          <a:stretch>
            <a:fillRect l="-3000" r="-3000"/>
          </a:stretch>
        </a:blipFill>
      </dgm:spPr>
    </dgm:pt>
  </dgm:ptLst>
  <dgm:cxnLst>
    <dgm:cxn modelId="{70A49368-F1AF-4BAB-AA14-6D92B945B8AA}" type="presOf" srcId="{1E593E8E-B7C1-45E2-A108-9161AF298A64}" destId="{FFFFEC53-AEB1-4879-8AE0-F4C43F897EB0}" srcOrd="0" destOrd="0" presId="urn:microsoft.com/office/officeart/2008/layout/PictureStrips"/>
    <dgm:cxn modelId="{5F3825B7-5D43-4410-9C95-1D57985256C7}" type="presOf" srcId="{4A599101-53BF-406D-9C72-2BE77D84C1B9}" destId="{1AF0ABCB-AADB-4461-A8D1-2FE92B6E52D5}" srcOrd="0" destOrd="0" presId="urn:microsoft.com/office/officeart/2008/layout/PictureStrips"/>
    <dgm:cxn modelId="{ED5F20D1-9124-4C47-A8A0-B441740902B3}" type="presOf" srcId="{BEEE81D6-2E36-466C-82BD-2C1AF8F7EC91}" destId="{7EF67F76-D095-4C98-8716-7DD193CEC60E}" srcOrd="0" destOrd="0" presId="urn:microsoft.com/office/officeart/2008/layout/PictureStrips"/>
    <dgm:cxn modelId="{D39E3845-47E9-44C6-8223-F156984214B4}" srcId="{BEEE81D6-2E36-466C-82BD-2C1AF8F7EC91}" destId="{1E593E8E-B7C1-45E2-A108-9161AF298A64}" srcOrd="0" destOrd="0" parTransId="{6407BCE0-0911-4D3F-8EB4-AF94D77D1801}" sibTransId="{20C2A28C-91E2-4F04-9070-B20CB6F79EE4}"/>
    <dgm:cxn modelId="{4C8EF854-5B45-4AC8-ACE7-E29646641206}" srcId="{BEEE81D6-2E36-466C-82BD-2C1AF8F7EC91}" destId="{ECF0A5D5-7F4D-493E-B055-A0FAF0CB1A1A}" srcOrd="1" destOrd="0" parTransId="{AFC0B683-A62E-44BD-8DAB-D70960D15059}" sibTransId="{1EC5425D-F669-4B89-9A27-3D9D11160245}"/>
    <dgm:cxn modelId="{DEEA2E5E-F2E9-49F5-8773-2ABE2DFC745E}" srcId="{BEEE81D6-2E36-466C-82BD-2C1AF8F7EC91}" destId="{3F371DCD-961F-4BED-8DB7-CA0CC9B91A57}" srcOrd="2" destOrd="0" parTransId="{1126CAB8-8BC2-408A-8887-CC60FD843092}" sibTransId="{01E0E461-8D0C-4A92-91DE-E032D790F165}"/>
    <dgm:cxn modelId="{23BA5C2F-0DC6-4E92-9BC8-4E6F692E6D8E}" type="presOf" srcId="{3F371DCD-961F-4BED-8DB7-CA0CC9B91A57}" destId="{1968E703-70AD-41D6-8B0C-305AB8CF983D}" srcOrd="0" destOrd="0" presId="urn:microsoft.com/office/officeart/2008/layout/PictureStrips"/>
    <dgm:cxn modelId="{98C59F55-A857-4F61-B1C6-1D05E8D53843}" type="presOf" srcId="{ECF0A5D5-7F4D-493E-B055-A0FAF0CB1A1A}" destId="{3EDA1071-A2C2-4C64-BE71-5C33E89EBDEF}" srcOrd="0" destOrd="0" presId="urn:microsoft.com/office/officeart/2008/layout/PictureStrips"/>
    <dgm:cxn modelId="{9047CC15-0233-4AFE-B9B2-CB3E85562652}" srcId="{BEEE81D6-2E36-466C-82BD-2C1AF8F7EC91}" destId="{4A599101-53BF-406D-9C72-2BE77D84C1B9}" srcOrd="3" destOrd="0" parTransId="{902F8A15-B3EF-48DB-BC3B-F276B437AB1E}" sibTransId="{47EA0685-4F01-4AF0-9859-D1F40D1E0142}"/>
    <dgm:cxn modelId="{348A50FB-8905-4343-979A-66267DF9F696}" type="presParOf" srcId="{7EF67F76-D095-4C98-8716-7DD193CEC60E}" destId="{91A5EFCF-D1BA-4C76-9B40-59A9F44D4E99}" srcOrd="0" destOrd="0" presId="urn:microsoft.com/office/officeart/2008/layout/PictureStrips"/>
    <dgm:cxn modelId="{4BA0CC39-78AA-400A-A2BF-4840D910C765}" type="presParOf" srcId="{91A5EFCF-D1BA-4C76-9B40-59A9F44D4E99}" destId="{FFFFEC53-AEB1-4879-8AE0-F4C43F897EB0}" srcOrd="0" destOrd="0" presId="urn:microsoft.com/office/officeart/2008/layout/PictureStrips"/>
    <dgm:cxn modelId="{8458E714-AC88-4B34-8584-45B6CF1606A2}" type="presParOf" srcId="{91A5EFCF-D1BA-4C76-9B40-59A9F44D4E99}" destId="{60D47379-9575-4A44-A1F9-EFAA7E0BEFF7}" srcOrd="1" destOrd="0" presId="urn:microsoft.com/office/officeart/2008/layout/PictureStrips"/>
    <dgm:cxn modelId="{36BBC805-F391-4DEB-B477-0B26654C1377}" type="presParOf" srcId="{7EF67F76-D095-4C98-8716-7DD193CEC60E}" destId="{2E36066A-BABB-4C49-A4CE-3F0568C3F415}" srcOrd="1" destOrd="0" presId="urn:microsoft.com/office/officeart/2008/layout/PictureStrips"/>
    <dgm:cxn modelId="{26F01EC1-6141-4024-8D9D-A79D5E0A8537}" type="presParOf" srcId="{7EF67F76-D095-4C98-8716-7DD193CEC60E}" destId="{46276F15-4264-4716-98D7-AB749875908C}" srcOrd="2" destOrd="0" presId="urn:microsoft.com/office/officeart/2008/layout/PictureStrips"/>
    <dgm:cxn modelId="{96F663B5-9168-45B5-9A5B-877AFE5069AD}" type="presParOf" srcId="{46276F15-4264-4716-98D7-AB749875908C}" destId="{3EDA1071-A2C2-4C64-BE71-5C33E89EBDEF}" srcOrd="0" destOrd="0" presId="urn:microsoft.com/office/officeart/2008/layout/PictureStrips"/>
    <dgm:cxn modelId="{7E38C86F-ED89-490F-BEA3-B557FEEB6E7F}" type="presParOf" srcId="{46276F15-4264-4716-98D7-AB749875908C}" destId="{1863640E-5EBE-475A-98D0-FB86C28234BA}" srcOrd="1" destOrd="0" presId="urn:microsoft.com/office/officeart/2008/layout/PictureStrips"/>
    <dgm:cxn modelId="{6979606B-E404-4613-B3DF-55F08154D01E}" type="presParOf" srcId="{7EF67F76-D095-4C98-8716-7DD193CEC60E}" destId="{F1A9D20A-A7B1-4979-9D65-34797EFA2B7E}" srcOrd="3" destOrd="0" presId="urn:microsoft.com/office/officeart/2008/layout/PictureStrips"/>
    <dgm:cxn modelId="{9A850467-C52E-4ACF-8120-BC64E4929897}" type="presParOf" srcId="{7EF67F76-D095-4C98-8716-7DD193CEC60E}" destId="{B5E18B00-619E-4A14-9403-1B6A414B92D1}" srcOrd="4" destOrd="0" presId="urn:microsoft.com/office/officeart/2008/layout/PictureStrips"/>
    <dgm:cxn modelId="{DEB6B8F5-3244-475A-8106-811A6BF76C33}" type="presParOf" srcId="{B5E18B00-619E-4A14-9403-1B6A414B92D1}" destId="{1968E703-70AD-41D6-8B0C-305AB8CF983D}" srcOrd="0" destOrd="0" presId="urn:microsoft.com/office/officeart/2008/layout/PictureStrips"/>
    <dgm:cxn modelId="{898925EF-A7BA-4CD6-BA18-E49549E876DA}" type="presParOf" srcId="{B5E18B00-619E-4A14-9403-1B6A414B92D1}" destId="{DA903116-A166-45F3-8C01-239F7C8EAF4D}" srcOrd="1" destOrd="0" presId="urn:microsoft.com/office/officeart/2008/layout/PictureStrips"/>
    <dgm:cxn modelId="{6EA6DC16-F5F8-4B56-841F-A8A6773A4EB9}" type="presParOf" srcId="{7EF67F76-D095-4C98-8716-7DD193CEC60E}" destId="{9826A340-7D77-427B-ABB8-2B10AF7A6E72}" srcOrd="5" destOrd="0" presId="urn:microsoft.com/office/officeart/2008/layout/PictureStrips"/>
    <dgm:cxn modelId="{655DB6D7-4826-49F2-A842-7BAFE3A7FCA0}" type="presParOf" srcId="{7EF67F76-D095-4C98-8716-7DD193CEC60E}" destId="{9B793EFD-95F1-46F7-AD96-27B4B609C8D1}" srcOrd="6" destOrd="0" presId="urn:microsoft.com/office/officeart/2008/layout/PictureStrips"/>
    <dgm:cxn modelId="{826C7BA7-DD53-432E-B268-29B985AA7C50}" type="presParOf" srcId="{9B793EFD-95F1-46F7-AD96-27B4B609C8D1}" destId="{1AF0ABCB-AADB-4461-A8D1-2FE92B6E52D5}" srcOrd="0" destOrd="0" presId="urn:microsoft.com/office/officeart/2008/layout/PictureStrips"/>
    <dgm:cxn modelId="{5455744D-41BF-4DC7-AD47-BDB64796B6AF}" type="presParOf" srcId="{9B793EFD-95F1-46F7-AD96-27B4B609C8D1}" destId="{1B332DB3-E73B-4169-A2F9-27DB80F0E9B6}" srcOrd="1" destOrd="0" presId="urn:microsoft.com/office/officeart/2008/layout/PictureStrip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FFFEC53-AEB1-4879-8AE0-F4C43F897EB0}">
      <dsp:nvSpPr>
        <dsp:cNvPr id="0" name=""/>
        <dsp:cNvSpPr/>
      </dsp:nvSpPr>
      <dsp:spPr>
        <a:xfrm>
          <a:off x="172796" y="935348"/>
          <a:ext cx="4143407" cy="1294814"/>
        </a:xfrm>
        <a:prstGeom prst="rect">
          <a:avLst/>
        </a:prstGeom>
        <a:solidFill>
          <a:schemeClr val="lt1">
            <a:alpha val="40000"/>
            <a:hueOff val="0"/>
            <a:satOff val="0"/>
            <a:lumOff val="0"/>
            <a:alphaOff val="0"/>
          </a:schemeClr>
        </a:solidFill>
        <a:ln w="9525" cap="flat" cmpd="sng" algn="ctr">
          <a:solidFill>
            <a:schemeClr val="accent1">
              <a:hueOff val="0"/>
              <a:satOff val="0"/>
              <a:lumOff val="0"/>
              <a:alphaOff val="0"/>
            </a:schemeClr>
          </a:solidFill>
          <a:prstDash val="solid"/>
        </a:ln>
        <a:effectLst>
          <a:outerShdw blurRad="50800" dist="38100" dir="16200000" rotWithShape="0">
            <a:prstClr val="black">
              <a:alpha val="40000"/>
            </a:prstClr>
          </a:outerShdw>
        </a:effectLst>
      </dsp:spPr>
      <dsp:style>
        <a:lnRef idx="1">
          <a:scrgbClr r="0" g="0" b="0"/>
        </a:lnRef>
        <a:fillRef idx="1">
          <a:scrgbClr r="0" g="0" b="0"/>
        </a:fillRef>
        <a:effectRef idx="0">
          <a:scrgbClr r="0" g="0" b="0"/>
        </a:effectRef>
        <a:fontRef idx="minor"/>
      </dsp:style>
      <dsp:txBody>
        <a:bodyPr spcFirstLastPara="0" vert="horz" wrap="square" lIns="877021" tIns="68580" rIns="68580" bIns="68580" numCol="1" spcCol="1270" anchor="ctr" anchorCtr="0">
          <a:noAutofit/>
        </a:bodyPr>
        <a:lstStyle/>
        <a:p>
          <a:pPr lvl="0" algn="l" defTabSz="800100">
            <a:lnSpc>
              <a:spcPct val="90000"/>
            </a:lnSpc>
            <a:spcBef>
              <a:spcPct val="0"/>
            </a:spcBef>
            <a:spcAft>
              <a:spcPct val="35000"/>
            </a:spcAft>
          </a:pPr>
          <a:r>
            <a:rPr lang="tr-TR" sz="1800" b="1" kern="1200" dirty="0" smtClean="0">
              <a:solidFill>
                <a:srgbClr val="CC3300"/>
              </a:solidFill>
            </a:rPr>
            <a:t>Rekabet Gücünün Geliştirilmesi Mali Destek Programı</a:t>
          </a:r>
        </a:p>
        <a:p>
          <a:pPr lvl="0" algn="l" defTabSz="800100">
            <a:lnSpc>
              <a:spcPct val="90000"/>
            </a:lnSpc>
            <a:spcBef>
              <a:spcPct val="0"/>
            </a:spcBef>
            <a:spcAft>
              <a:spcPct val="35000"/>
            </a:spcAft>
          </a:pPr>
          <a:r>
            <a:rPr lang="tr-TR" sz="1800" b="1" kern="1200" dirty="0" smtClean="0"/>
            <a:t>9.000.000 TL</a:t>
          </a:r>
          <a:endParaRPr lang="tr-TR" sz="1800" b="1" kern="1200" dirty="0"/>
        </a:p>
      </dsp:txBody>
      <dsp:txXfrm>
        <a:off x="172796" y="935348"/>
        <a:ext cx="4143407" cy="1294814"/>
      </dsp:txXfrm>
    </dsp:sp>
    <dsp:sp modelId="{60D47379-9575-4A44-A1F9-EFAA7E0BEFF7}">
      <dsp:nvSpPr>
        <dsp:cNvPr id="0" name=""/>
        <dsp:cNvSpPr/>
      </dsp:nvSpPr>
      <dsp:spPr>
        <a:xfrm>
          <a:off x="154" y="748320"/>
          <a:ext cx="906370" cy="1359555"/>
        </a:xfrm>
        <a:prstGeom prst="rect">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3000" r="-3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EDA1071-A2C2-4C64-BE71-5C33E89EBDEF}">
      <dsp:nvSpPr>
        <dsp:cNvPr id="0" name=""/>
        <dsp:cNvSpPr/>
      </dsp:nvSpPr>
      <dsp:spPr>
        <a:xfrm>
          <a:off x="4713421" y="935348"/>
          <a:ext cx="4143407" cy="1294814"/>
        </a:xfrm>
        <a:prstGeom prst="rect">
          <a:avLst/>
        </a:prstGeom>
        <a:solidFill>
          <a:schemeClr val="lt1">
            <a:alpha val="40000"/>
            <a:hueOff val="0"/>
            <a:satOff val="0"/>
            <a:lumOff val="0"/>
            <a:alphaOff val="0"/>
          </a:schemeClr>
        </a:solidFill>
        <a:ln w="9525" cap="flat" cmpd="sng" algn="ctr">
          <a:solidFill>
            <a:schemeClr val="accent1">
              <a:hueOff val="0"/>
              <a:satOff val="0"/>
              <a:lumOff val="0"/>
              <a:alphaOff val="0"/>
            </a:schemeClr>
          </a:solidFill>
          <a:prstDash val="solid"/>
        </a:ln>
        <a:effectLst>
          <a:outerShdw blurRad="50800" dist="38100" dir="16200000" rotWithShape="0">
            <a:prstClr val="black">
              <a:alpha val="40000"/>
            </a:prstClr>
          </a:outerShdw>
        </a:effectLst>
      </dsp:spPr>
      <dsp:style>
        <a:lnRef idx="1">
          <a:scrgbClr r="0" g="0" b="0"/>
        </a:lnRef>
        <a:fillRef idx="1">
          <a:scrgbClr r="0" g="0" b="0"/>
        </a:fillRef>
        <a:effectRef idx="0">
          <a:scrgbClr r="0" g="0" b="0"/>
        </a:effectRef>
        <a:fontRef idx="minor"/>
      </dsp:style>
      <dsp:txBody>
        <a:bodyPr spcFirstLastPara="0" vert="horz" wrap="square" lIns="877021" tIns="68580" rIns="68580" bIns="68580" numCol="1" spcCol="1270" anchor="ctr" anchorCtr="0">
          <a:noAutofit/>
        </a:bodyPr>
        <a:lstStyle/>
        <a:p>
          <a:pPr lvl="0" algn="l" defTabSz="800100">
            <a:lnSpc>
              <a:spcPct val="90000"/>
            </a:lnSpc>
            <a:spcBef>
              <a:spcPct val="0"/>
            </a:spcBef>
            <a:spcAft>
              <a:spcPct val="35000"/>
            </a:spcAft>
          </a:pPr>
          <a:r>
            <a:rPr lang="tr-TR" sz="1800" b="1" kern="1200" dirty="0" smtClean="0">
              <a:solidFill>
                <a:srgbClr val="FF8A33"/>
              </a:solidFill>
            </a:rPr>
            <a:t>Üretime Yönelik Küçük Ölçekli Altyapı Programı</a:t>
          </a:r>
        </a:p>
        <a:p>
          <a:pPr lvl="0" algn="l" defTabSz="800100">
            <a:lnSpc>
              <a:spcPct val="90000"/>
            </a:lnSpc>
            <a:spcBef>
              <a:spcPct val="0"/>
            </a:spcBef>
            <a:spcAft>
              <a:spcPct val="35000"/>
            </a:spcAft>
          </a:pPr>
          <a:r>
            <a:rPr lang="tr-TR" sz="1800" b="1" kern="1200" dirty="0" smtClean="0"/>
            <a:t>5.000.000 TL</a:t>
          </a:r>
          <a:endParaRPr lang="tr-TR" sz="1800" b="1" kern="1200" dirty="0"/>
        </a:p>
      </dsp:txBody>
      <dsp:txXfrm>
        <a:off x="4713421" y="935348"/>
        <a:ext cx="4143407" cy="1294814"/>
      </dsp:txXfrm>
    </dsp:sp>
    <dsp:sp modelId="{1863640E-5EBE-475A-98D0-FB86C28234BA}">
      <dsp:nvSpPr>
        <dsp:cNvPr id="0" name=""/>
        <dsp:cNvSpPr/>
      </dsp:nvSpPr>
      <dsp:spPr>
        <a:xfrm>
          <a:off x="4540779" y="748320"/>
          <a:ext cx="906370" cy="1359555"/>
        </a:xfrm>
        <a:prstGeom prst="rect">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3000" r="-3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968E703-70AD-41D6-8B0C-305AB8CF983D}">
      <dsp:nvSpPr>
        <dsp:cNvPr id="0" name=""/>
        <dsp:cNvSpPr/>
      </dsp:nvSpPr>
      <dsp:spPr>
        <a:xfrm>
          <a:off x="172796" y="2565377"/>
          <a:ext cx="4143407" cy="1294814"/>
        </a:xfrm>
        <a:prstGeom prst="rect">
          <a:avLst/>
        </a:prstGeom>
        <a:solidFill>
          <a:schemeClr val="lt1">
            <a:alpha val="40000"/>
            <a:hueOff val="0"/>
            <a:satOff val="0"/>
            <a:lumOff val="0"/>
            <a:alphaOff val="0"/>
          </a:schemeClr>
        </a:solidFill>
        <a:ln w="9525" cap="flat" cmpd="sng" algn="ctr">
          <a:solidFill>
            <a:schemeClr val="accent1">
              <a:hueOff val="0"/>
              <a:satOff val="0"/>
              <a:lumOff val="0"/>
              <a:alphaOff val="0"/>
            </a:schemeClr>
          </a:solidFill>
          <a:prstDash val="solid"/>
        </a:ln>
        <a:effectLst>
          <a:outerShdw blurRad="50800" dist="38100" dir="16200000" rotWithShape="0">
            <a:prstClr val="black">
              <a:alpha val="40000"/>
            </a:prstClr>
          </a:outerShdw>
        </a:effectLst>
      </dsp:spPr>
      <dsp:style>
        <a:lnRef idx="1">
          <a:scrgbClr r="0" g="0" b="0"/>
        </a:lnRef>
        <a:fillRef idx="1">
          <a:scrgbClr r="0" g="0" b="0"/>
        </a:fillRef>
        <a:effectRef idx="0">
          <a:scrgbClr r="0" g="0" b="0"/>
        </a:effectRef>
        <a:fontRef idx="minor"/>
      </dsp:style>
      <dsp:txBody>
        <a:bodyPr spcFirstLastPara="0" vert="horz" wrap="square" lIns="877021" tIns="68580" rIns="68580" bIns="68580" numCol="1" spcCol="1270" anchor="ctr" anchorCtr="0">
          <a:noAutofit/>
        </a:bodyPr>
        <a:lstStyle/>
        <a:p>
          <a:pPr lvl="0" algn="l" defTabSz="800100">
            <a:lnSpc>
              <a:spcPct val="90000"/>
            </a:lnSpc>
            <a:spcBef>
              <a:spcPct val="0"/>
            </a:spcBef>
            <a:spcAft>
              <a:spcPct val="35000"/>
            </a:spcAft>
          </a:pPr>
          <a:r>
            <a:rPr lang="tr-TR" sz="1800" b="1" kern="1200" dirty="0" smtClean="0">
              <a:solidFill>
                <a:schemeClr val="accent3">
                  <a:lumMod val="75000"/>
                </a:schemeClr>
              </a:solidFill>
            </a:rPr>
            <a:t>Turizmin Geliştirilmesi Küçük Ölçekli Altyapı Programı</a:t>
          </a:r>
        </a:p>
        <a:p>
          <a:pPr lvl="0" algn="l" defTabSz="800100">
            <a:lnSpc>
              <a:spcPct val="90000"/>
            </a:lnSpc>
            <a:spcBef>
              <a:spcPct val="0"/>
            </a:spcBef>
            <a:spcAft>
              <a:spcPct val="35000"/>
            </a:spcAft>
          </a:pPr>
          <a:r>
            <a:rPr lang="tr-TR" sz="1800" b="1" kern="1200" dirty="0" smtClean="0"/>
            <a:t>5.000.000 TL</a:t>
          </a:r>
        </a:p>
      </dsp:txBody>
      <dsp:txXfrm>
        <a:off x="172796" y="2565377"/>
        <a:ext cx="4143407" cy="1294814"/>
      </dsp:txXfrm>
    </dsp:sp>
    <dsp:sp modelId="{DA903116-A166-45F3-8C01-239F7C8EAF4D}">
      <dsp:nvSpPr>
        <dsp:cNvPr id="0" name=""/>
        <dsp:cNvSpPr/>
      </dsp:nvSpPr>
      <dsp:spPr>
        <a:xfrm>
          <a:off x="154" y="2378348"/>
          <a:ext cx="906370" cy="1359555"/>
        </a:xfrm>
        <a:prstGeom prst="rect">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l="-3000" r="-3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AF0ABCB-AADB-4461-A8D1-2FE92B6E52D5}">
      <dsp:nvSpPr>
        <dsp:cNvPr id="0" name=""/>
        <dsp:cNvSpPr/>
      </dsp:nvSpPr>
      <dsp:spPr>
        <a:xfrm>
          <a:off x="4713421" y="2565377"/>
          <a:ext cx="4143407" cy="1294814"/>
        </a:xfrm>
        <a:prstGeom prst="rect">
          <a:avLst/>
        </a:prstGeom>
        <a:solidFill>
          <a:schemeClr val="lt1">
            <a:alpha val="40000"/>
            <a:hueOff val="0"/>
            <a:satOff val="0"/>
            <a:lumOff val="0"/>
            <a:alphaOff val="0"/>
          </a:schemeClr>
        </a:solidFill>
        <a:ln w="9525" cap="flat" cmpd="sng" algn="ctr">
          <a:solidFill>
            <a:schemeClr val="accent1">
              <a:hueOff val="0"/>
              <a:satOff val="0"/>
              <a:lumOff val="0"/>
              <a:alphaOff val="0"/>
            </a:schemeClr>
          </a:solidFill>
          <a:prstDash val="solid"/>
        </a:ln>
        <a:effectLst>
          <a:outerShdw blurRad="50800" dist="38100" dir="16200000" rotWithShape="0">
            <a:prstClr val="black">
              <a:alpha val="40000"/>
            </a:prstClr>
          </a:outerShdw>
        </a:effectLst>
      </dsp:spPr>
      <dsp:style>
        <a:lnRef idx="1">
          <a:scrgbClr r="0" g="0" b="0"/>
        </a:lnRef>
        <a:fillRef idx="1">
          <a:scrgbClr r="0" g="0" b="0"/>
        </a:fillRef>
        <a:effectRef idx="0">
          <a:scrgbClr r="0" g="0" b="0"/>
        </a:effectRef>
        <a:fontRef idx="minor"/>
      </dsp:style>
      <dsp:txBody>
        <a:bodyPr spcFirstLastPara="0" vert="horz" wrap="square" lIns="877021" tIns="68580" rIns="68580" bIns="68580" numCol="1" spcCol="1270" anchor="ctr" anchorCtr="0">
          <a:noAutofit/>
        </a:bodyPr>
        <a:lstStyle/>
        <a:p>
          <a:pPr lvl="0" algn="l" defTabSz="800100">
            <a:lnSpc>
              <a:spcPct val="90000"/>
            </a:lnSpc>
            <a:spcBef>
              <a:spcPct val="0"/>
            </a:spcBef>
            <a:spcAft>
              <a:spcPct val="35000"/>
            </a:spcAft>
          </a:pPr>
          <a:r>
            <a:rPr lang="tr-TR" sz="1800" b="1" kern="1200" dirty="0" smtClean="0">
              <a:solidFill>
                <a:schemeClr val="accent1">
                  <a:lumMod val="75000"/>
                </a:schemeClr>
              </a:solidFill>
            </a:rPr>
            <a:t>Kırılgan Grupların Güçlendirilmesi Küçük Ölçekli Altyapı Programı</a:t>
          </a:r>
        </a:p>
        <a:p>
          <a:pPr lvl="0" algn="l" defTabSz="800100">
            <a:lnSpc>
              <a:spcPct val="90000"/>
            </a:lnSpc>
            <a:spcBef>
              <a:spcPct val="0"/>
            </a:spcBef>
            <a:spcAft>
              <a:spcPct val="35000"/>
            </a:spcAft>
          </a:pPr>
          <a:r>
            <a:rPr lang="tr-TR" sz="1800" b="1" kern="1200" dirty="0" smtClean="0"/>
            <a:t>5.000.000 TL</a:t>
          </a:r>
          <a:endParaRPr lang="tr-TR" sz="1800" b="1" kern="1200" dirty="0"/>
        </a:p>
      </dsp:txBody>
      <dsp:txXfrm>
        <a:off x="4713421" y="2565377"/>
        <a:ext cx="4143407" cy="1294814"/>
      </dsp:txXfrm>
    </dsp:sp>
    <dsp:sp modelId="{1B332DB3-E73B-4169-A2F9-27DB80F0E9B6}">
      <dsp:nvSpPr>
        <dsp:cNvPr id="0" name=""/>
        <dsp:cNvSpPr/>
      </dsp:nvSpPr>
      <dsp:spPr>
        <a:xfrm>
          <a:off x="4540779" y="2378348"/>
          <a:ext cx="906370" cy="1359555"/>
        </a:xfrm>
        <a:prstGeom prst="rect">
          <a:avLst/>
        </a:prstGeom>
        <a:blipFill>
          <a:blip xmlns:r="http://schemas.openxmlformats.org/officeDocument/2006/relationships" r:embed="rId4">
            <a:extLst>
              <a:ext uri="{28A0092B-C50C-407E-A947-70E740481C1C}">
                <a14:useLocalDpi xmlns:a14="http://schemas.microsoft.com/office/drawing/2010/main" val="0"/>
              </a:ext>
            </a:extLst>
          </a:blip>
          <a:srcRect/>
          <a:stretch>
            <a:fillRect l="-3000" r="-3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46400" cy="495612"/>
          </a:xfrm>
          <a:prstGeom prst="rect">
            <a:avLst/>
          </a:prstGeom>
        </p:spPr>
        <p:txBody>
          <a:bodyPr vert="horz" lIns="91440" tIns="45720" rIns="91440" bIns="45720" rtlCol="0"/>
          <a:lstStyle>
            <a:lvl1pPr algn="l">
              <a:defRPr sz="1200"/>
            </a:lvl1pPr>
          </a:lstStyle>
          <a:p>
            <a:endParaRPr lang="tr-TR"/>
          </a:p>
        </p:txBody>
      </p:sp>
      <p:sp>
        <p:nvSpPr>
          <p:cNvPr id="3" name="Date Placeholder 2"/>
          <p:cNvSpPr>
            <a:spLocks noGrp="1"/>
          </p:cNvSpPr>
          <p:nvPr>
            <p:ph type="dt" sz="quarter" idx="1"/>
          </p:nvPr>
        </p:nvSpPr>
        <p:spPr>
          <a:xfrm>
            <a:off x="3849688" y="1"/>
            <a:ext cx="2946400" cy="495612"/>
          </a:xfrm>
          <a:prstGeom prst="rect">
            <a:avLst/>
          </a:prstGeom>
        </p:spPr>
        <p:txBody>
          <a:bodyPr vert="horz" lIns="91440" tIns="45720" rIns="91440" bIns="45720" rtlCol="0"/>
          <a:lstStyle>
            <a:lvl1pPr algn="r">
              <a:defRPr sz="1200"/>
            </a:lvl1pPr>
          </a:lstStyle>
          <a:p>
            <a:fld id="{84065FA4-10B5-4DC1-A786-5AD804A65036}" type="datetimeFigureOut">
              <a:rPr lang="tr-TR" smtClean="0"/>
              <a:pPr/>
              <a:t>21.05.2018</a:t>
            </a:fld>
            <a:endParaRPr lang="tr-TR"/>
          </a:p>
        </p:txBody>
      </p:sp>
      <p:sp>
        <p:nvSpPr>
          <p:cNvPr id="4" name="Footer Placeholder 3"/>
          <p:cNvSpPr>
            <a:spLocks noGrp="1"/>
          </p:cNvSpPr>
          <p:nvPr>
            <p:ph type="ftr" sz="quarter" idx="2"/>
          </p:nvPr>
        </p:nvSpPr>
        <p:spPr>
          <a:xfrm>
            <a:off x="0" y="9427828"/>
            <a:ext cx="2946400" cy="497211"/>
          </a:xfrm>
          <a:prstGeom prst="rect">
            <a:avLst/>
          </a:prstGeom>
        </p:spPr>
        <p:txBody>
          <a:bodyPr vert="horz" lIns="91440" tIns="45720" rIns="91440" bIns="45720" rtlCol="0" anchor="b"/>
          <a:lstStyle>
            <a:lvl1pPr algn="l">
              <a:defRPr sz="1200"/>
            </a:lvl1pPr>
          </a:lstStyle>
          <a:p>
            <a:endParaRPr lang="tr-TR"/>
          </a:p>
        </p:txBody>
      </p:sp>
      <p:sp>
        <p:nvSpPr>
          <p:cNvPr id="5" name="Slide Number Placeholder 4"/>
          <p:cNvSpPr>
            <a:spLocks noGrp="1"/>
          </p:cNvSpPr>
          <p:nvPr>
            <p:ph type="sldNum" sz="quarter" idx="3"/>
          </p:nvPr>
        </p:nvSpPr>
        <p:spPr>
          <a:xfrm>
            <a:off x="3849688" y="9427828"/>
            <a:ext cx="2946400" cy="497211"/>
          </a:xfrm>
          <a:prstGeom prst="rect">
            <a:avLst/>
          </a:prstGeom>
        </p:spPr>
        <p:txBody>
          <a:bodyPr vert="horz" lIns="91440" tIns="45720" rIns="91440" bIns="45720" rtlCol="0" anchor="b"/>
          <a:lstStyle>
            <a:lvl1pPr algn="r">
              <a:defRPr sz="1200"/>
            </a:lvl1pPr>
          </a:lstStyle>
          <a:p>
            <a:fld id="{8BE93C55-84E2-46B3-B73A-C2CA3DE54155}" type="slidenum">
              <a:rPr lang="tr-TR" smtClean="0"/>
              <a:pPr/>
              <a:t>‹#›</a:t>
            </a:fld>
            <a:endParaRPr lang="tr-TR"/>
          </a:p>
        </p:txBody>
      </p:sp>
    </p:spTree>
    <p:extLst>
      <p:ext uri="{BB962C8B-B14F-4D97-AF65-F5344CB8AC3E}">
        <p14:creationId xmlns:p14="http://schemas.microsoft.com/office/powerpoint/2010/main" val="76804145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stbilgi Yer Tutucusu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tr-TR"/>
          </a:p>
        </p:txBody>
      </p:sp>
      <p:sp>
        <p:nvSpPr>
          <p:cNvPr id="3" name="Veri Yer Tutucusu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vl1pPr>
          </a:lstStyle>
          <a:p>
            <a:fld id="{97395D14-8F6F-4160-98A5-FE8BC64CC4AD}" type="datetimeFigureOut">
              <a:rPr lang="tr-TR" smtClean="0"/>
              <a:pPr/>
              <a:t>21.05.2018</a:t>
            </a:fld>
            <a:endParaRPr lang="tr-TR"/>
          </a:p>
        </p:txBody>
      </p:sp>
      <p:sp>
        <p:nvSpPr>
          <p:cNvPr id="4" name="Slayt Görüntüsü Yer Tutucusu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tr-TR"/>
          </a:p>
        </p:txBody>
      </p:sp>
      <p:sp>
        <p:nvSpPr>
          <p:cNvPr id="5" name="Not Yer Tutucusu 4"/>
          <p:cNvSpPr>
            <a:spLocks noGrp="1"/>
          </p:cNvSpPr>
          <p:nvPr>
            <p:ph type="body" sz="quarter" idx="3"/>
          </p:nvPr>
        </p:nvSpPr>
        <p:spPr>
          <a:xfrm>
            <a:off x="679450" y="4714875"/>
            <a:ext cx="5438775" cy="4467225"/>
          </a:xfrm>
          <a:prstGeom prst="rect">
            <a:avLst/>
          </a:prstGeom>
        </p:spPr>
        <p:txBody>
          <a:bodyPr vert="horz" lIns="91440" tIns="45720" rIns="91440" bIns="45720" rtlCol="0"/>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6" name="Altbilgi Yer Tutucusu 5"/>
          <p:cNvSpPr>
            <a:spLocks noGrp="1"/>
          </p:cNvSpPr>
          <p:nvPr>
            <p:ph type="ftr" sz="quarter" idx="4"/>
          </p:nvPr>
        </p:nvSpPr>
        <p:spPr>
          <a:xfrm>
            <a:off x="0" y="9428163"/>
            <a:ext cx="2946400" cy="496887"/>
          </a:xfrm>
          <a:prstGeom prst="rect">
            <a:avLst/>
          </a:prstGeom>
        </p:spPr>
        <p:txBody>
          <a:bodyPr vert="horz" lIns="91440" tIns="45720" rIns="91440" bIns="45720" rtlCol="0" anchor="b"/>
          <a:lstStyle>
            <a:lvl1pPr algn="l">
              <a:defRPr sz="1200"/>
            </a:lvl1pPr>
          </a:lstStyle>
          <a:p>
            <a:endParaRPr lang="tr-TR"/>
          </a:p>
        </p:txBody>
      </p:sp>
      <p:sp>
        <p:nvSpPr>
          <p:cNvPr id="7" name="Slayt Numarası Yer Tutucusu 6"/>
          <p:cNvSpPr>
            <a:spLocks noGrp="1"/>
          </p:cNvSpPr>
          <p:nvPr>
            <p:ph type="sldNum" sz="quarter" idx="5"/>
          </p:nvPr>
        </p:nvSpPr>
        <p:spPr>
          <a:xfrm>
            <a:off x="3849688" y="9428163"/>
            <a:ext cx="2946400" cy="496887"/>
          </a:xfrm>
          <a:prstGeom prst="rect">
            <a:avLst/>
          </a:prstGeom>
        </p:spPr>
        <p:txBody>
          <a:bodyPr vert="horz" lIns="91440" tIns="45720" rIns="91440" bIns="45720" rtlCol="0" anchor="b"/>
          <a:lstStyle>
            <a:lvl1pPr algn="r">
              <a:defRPr sz="1200"/>
            </a:lvl1pPr>
          </a:lstStyle>
          <a:p>
            <a:fld id="{BE1A05C1-DCA8-4FB2-8CA3-F8A5BE037B93}" type="slidenum">
              <a:rPr lang="tr-TR" smtClean="0"/>
              <a:pPr/>
              <a:t>‹#›</a:t>
            </a:fld>
            <a:endParaRPr lang="tr-TR"/>
          </a:p>
        </p:txBody>
      </p:sp>
    </p:spTree>
    <p:extLst>
      <p:ext uri="{BB962C8B-B14F-4D97-AF65-F5344CB8AC3E}">
        <p14:creationId xmlns:p14="http://schemas.microsoft.com/office/powerpoint/2010/main" val="30707320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10"/>
          </p:nvPr>
        </p:nvSpPr>
        <p:spPr/>
        <p:txBody>
          <a:bodyPr/>
          <a:lstStyle/>
          <a:p>
            <a:fld id="{BE1A05C1-DCA8-4FB2-8CA3-F8A5BE037B93}" type="slidenum">
              <a:rPr lang="tr-TR" smtClean="0"/>
              <a:pPr/>
              <a:t>3</a:t>
            </a:fld>
            <a:endParaRPr lang="tr-TR"/>
          </a:p>
        </p:txBody>
      </p:sp>
    </p:spTree>
    <p:extLst>
      <p:ext uri="{BB962C8B-B14F-4D97-AF65-F5344CB8AC3E}">
        <p14:creationId xmlns:p14="http://schemas.microsoft.com/office/powerpoint/2010/main" val="7904719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tr-TR"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tr-TR"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027D312B-7E87-4536-8AA1-8E943CF5A8BC}" type="datetime1">
              <a:rPr lang="en-US" smtClean="0"/>
              <a:pPr>
                <a:defRPr/>
              </a:pPr>
              <a:t>5/21/2018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tr-TR"/>
          </a:p>
        </p:txBody>
      </p:sp>
      <p:sp>
        <p:nvSpPr>
          <p:cNvPr id="6" name="Slide Number Placeholder 5"/>
          <p:cNvSpPr>
            <a:spLocks noGrp="1"/>
          </p:cNvSpPr>
          <p:nvPr>
            <p:ph type="sldNum" sz="quarter" idx="12"/>
          </p:nvPr>
        </p:nvSpPr>
        <p:spPr/>
        <p:txBody>
          <a:bodyPr/>
          <a:lstStyle>
            <a:lvl1pPr>
              <a:defRPr/>
            </a:lvl1pPr>
          </a:lstStyle>
          <a:p>
            <a:pPr>
              <a:defRPr/>
            </a:pPr>
            <a:fld id="{50C1AEE9-66FA-4F7C-A4BE-F848904A592C}"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tr-TR" smtClean="0"/>
              <a:t>Click to edit Master text styles</a:t>
            </a:r>
          </a:p>
          <a:p>
            <a:pPr lvl="1"/>
            <a:r>
              <a:rPr lang="tr-TR" smtClean="0"/>
              <a:t>Second level</a:t>
            </a:r>
          </a:p>
          <a:p>
            <a:pPr lvl="2"/>
            <a:r>
              <a:rPr lang="tr-TR" smtClean="0"/>
              <a:t>Third level</a:t>
            </a:r>
          </a:p>
          <a:p>
            <a:pPr lvl="3"/>
            <a:r>
              <a:rPr lang="tr-TR" smtClean="0"/>
              <a:t>Fourth level</a:t>
            </a:r>
          </a:p>
          <a:p>
            <a:pPr lvl="4"/>
            <a:r>
              <a:rPr lang="tr-TR"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CF53244-2575-4FE4-972F-D3411B8B41DA}" type="datetime1">
              <a:rPr lang="en-US" smtClean="0"/>
              <a:pPr>
                <a:defRPr/>
              </a:pPr>
              <a:t>5/21/2018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tr-TR"/>
          </a:p>
        </p:txBody>
      </p:sp>
      <p:sp>
        <p:nvSpPr>
          <p:cNvPr id="6" name="Slide Number Placeholder 5"/>
          <p:cNvSpPr>
            <a:spLocks noGrp="1"/>
          </p:cNvSpPr>
          <p:nvPr>
            <p:ph type="sldNum" sz="quarter" idx="12"/>
          </p:nvPr>
        </p:nvSpPr>
        <p:spPr/>
        <p:txBody>
          <a:bodyPr/>
          <a:lstStyle>
            <a:lvl1pPr>
              <a:defRPr/>
            </a:lvl1pPr>
          </a:lstStyle>
          <a:p>
            <a:pPr>
              <a:defRPr/>
            </a:pPr>
            <a:fld id="{6E3E6420-F487-4499-8D95-CBF70F758171}"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tr-TR"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tr-TR" smtClean="0"/>
              <a:t>Click to edit Master text styles</a:t>
            </a:r>
          </a:p>
          <a:p>
            <a:pPr lvl="1"/>
            <a:r>
              <a:rPr lang="tr-TR" smtClean="0"/>
              <a:t>Second level</a:t>
            </a:r>
          </a:p>
          <a:p>
            <a:pPr lvl="2"/>
            <a:r>
              <a:rPr lang="tr-TR" smtClean="0"/>
              <a:t>Third level</a:t>
            </a:r>
          </a:p>
          <a:p>
            <a:pPr lvl="3"/>
            <a:r>
              <a:rPr lang="tr-TR" smtClean="0"/>
              <a:t>Fourth level</a:t>
            </a:r>
          </a:p>
          <a:p>
            <a:pPr lvl="4"/>
            <a:r>
              <a:rPr lang="tr-TR"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D5E80370-40B9-4A33-BA9E-604951714D1F}" type="datetime1">
              <a:rPr lang="en-US" smtClean="0"/>
              <a:pPr>
                <a:defRPr/>
              </a:pPr>
              <a:t>5/21/2018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tr-TR"/>
          </a:p>
        </p:txBody>
      </p:sp>
      <p:sp>
        <p:nvSpPr>
          <p:cNvPr id="6" name="Slide Number Placeholder 5"/>
          <p:cNvSpPr>
            <a:spLocks noGrp="1"/>
          </p:cNvSpPr>
          <p:nvPr>
            <p:ph type="sldNum" sz="quarter" idx="12"/>
          </p:nvPr>
        </p:nvSpPr>
        <p:spPr/>
        <p:txBody>
          <a:bodyPr/>
          <a:lstStyle>
            <a:lvl1pPr>
              <a:defRPr/>
            </a:lvl1pPr>
          </a:lstStyle>
          <a:p>
            <a:pPr>
              <a:defRPr/>
            </a:pPr>
            <a:fld id="{A4205053-97A8-4E36-B1B4-CC5045A2E542}"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tr-TR"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tr-TR"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fld id="{5AD9E369-3D69-48A2-87A6-EB1A872A1BB5}" type="datetime1">
              <a:rPr lang="en-US" smtClean="0"/>
              <a:pPr/>
              <a:t>5/21/2018</a:t>
            </a:fld>
            <a:endParaRPr lang="en-US" dirty="0"/>
          </a:p>
        </p:txBody>
      </p:sp>
      <p:sp>
        <p:nvSpPr>
          <p:cNvPr id="5" name="Footer Placeholder 4"/>
          <p:cNvSpPr>
            <a:spLocks noGrp="1"/>
          </p:cNvSpPr>
          <p:nvPr>
            <p:ph type="ftr" sz="quarter" idx="11"/>
          </p:nvPr>
        </p:nvSpPr>
        <p:spPr/>
        <p:txBody>
          <a:bodyPr/>
          <a:lstStyle>
            <a:lvl1pPr>
              <a:defRPr/>
            </a:lvl1pPr>
          </a:lstStyle>
          <a:p>
            <a:endParaRPr lang="tr-TR" dirty="0"/>
          </a:p>
        </p:txBody>
      </p:sp>
      <p:sp>
        <p:nvSpPr>
          <p:cNvPr id="6" name="Slide Number Placeholder 5"/>
          <p:cNvSpPr>
            <a:spLocks noGrp="1"/>
          </p:cNvSpPr>
          <p:nvPr>
            <p:ph type="sldNum" sz="quarter" idx="12"/>
          </p:nvPr>
        </p:nvSpPr>
        <p:spPr/>
        <p:txBody>
          <a:bodyPr/>
          <a:lstStyle>
            <a:lvl1pPr>
              <a:defRPr/>
            </a:lvl1pPr>
          </a:lstStyle>
          <a:p>
            <a:fld id="{E4D32777-975C-4681-A411-1C0316B215A5}" type="slidenum">
              <a:rPr lang="en-US"/>
              <a:pPr/>
              <a:t>‹#›</a:t>
            </a:fld>
            <a:endParaRPr lang="en-US" dirty="0"/>
          </a:p>
        </p:txBody>
      </p:sp>
    </p:spTree>
    <p:extLst>
      <p:ext uri="{BB962C8B-B14F-4D97-AF65-F5344CB8AC3E}">
        <p14:creationId xmlns:p14="http://schemas.microsoft.com/office/powerpoint/2010/main" val="20665997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Click to edit Master title style</a:t>
            </a:r>
            <a:endParaRPr lang="en-US"/>
          </a:p>
        </p:txBody>
      </p:sp>
      <p:sp>
        <p:nvSpPr>
          <p:cNvPr id="3" name="Content Placeholder 2"/>
          <p:cNvSpPr>
            <a:spLocks noGrp="1"/>
          </p:cNvSpPr>
          <p:nvPr>
            <p:ph idx="1"/>
          </p:nvPr>
        </p:nvSpPr>
        <p:spPr/>
        <p:txBody>
          <a:bodyPr/>
          <a:lstStyle/>
          <a:p>
            <a:pPr lvl="0"/>
            <a:r>
              <a:rPr lang="tr-TR" smtClean="0"/>
              <a:t>Click to edit Master text styles</a:t>
            </a:r>
          </a:p>
          <a:p>
            <a:pPr lvl="1"/>
            <a:r>
              <a:rPr lang="tr-TR" smtClean="0"/>
              <a:t>Second level</a:t>
            </a:r>
          </a:p>
          <a:p>
            <a:pPr lvl="2"/>
            <a:r>
              <a:rPr lang="tr-TR" smtClean="0"/>
              <a:t>Third level</a:t>
            </a:r>
          </a:p>
          <a:p>
            <a:pPr lvl="3"/>
            <a:r>
              <a:rPr lang="tr-TR" smtClean="0"/>
              <a:t>Fourth level</a:t>
            </a:r>
          </a:p>
          <a:p>
            <a:pPr lvl="4"/>
            <a:r>
              <a:rPr lang="tr-TR" smtClean="0"/>
              <a:t>Fifth level</a:t>
            </a:r>
            <a:endParaRPr lang="en-US"/>
          </a:p>
        </p:txBody>
      </p:sp>
      <p:sp>
        <p:nvSpPr>
          <p:cNvPr id="4" name="Date Placeholder 3"/>
          <p:cNvSpPr>
            <a:spLocks noGrp="1"/>
          </p:cNvSpPr>
          <p:nvPr>
            <p:ph type="dt" sz="half" idx="10"/>
          </p:nvPr>
        </p:nvSpPr>
        <p:spPr/>
        <p:txBody>
          <a:bodyPr/>
          <a:lstStyle>
            <a:lvl1pPr>
              <a:defRPr/>
            </a:lvl1pPr>
          </a:lstStyle>
          <a:p>
            <a:fld id="{4C64BDF8-DF9D-4745-AD4C-A56FFF8B35A0}" type="datetime1">
              <a:rPr lang="en-US" smtClean="0"/>
              <a:pPr/>
              <a:t>5/21/2018</a:t>
            </a:fld>
            <a:endParaRPr lang="en-US" dirty="0"/>
          </a:p>
        </p:txBody>
      </p:sp>
      <p:sp>
        <p:nvSpPr>
          <p:cNvPr id="5" name="Footer Placeholder 4"/>
          <p:cNvSpPr>
            <a:spLocks noGrp="1"/>
          </p:cNvSpPr>
          <p:nvPr>
            <p:ph type="ftr" sz="quarter" idx="11"/>
          </p:nvPr>
        </p:nvSpPr>
        <p:spPr/>
        <p:txBody>
          <a:bodyPr/>
          <a:lstStyle>
            <a:lvl1pPr>
              <a:defRPr/>
            </a:lvl1pPr>
          </a:lstStyle>
          <a:p>
            <a:endParaRPr lang="tr-TR" dirty="0"/>
          </a:p>
        </p:txBody>
      </p:sp>
      <p:sp>
        <p:nvSpPr>
          <p:cNvPr id="6" name="Slide Number Placeholder 5"/>
          <p:cNvSpPr>
            <a:spLocks noGrp="1"/>
          </p:cNvSpPr>
          <p:nvPr>
            <p:ph type="sldNum" sz="quarter" idx="12"/>
          </p:nvPr>
        </p:nvSpPr>
        <p:spPr/>
        <p:txBody>
          <a:bodyPr/>
          <a:lstStyle>
            <a:lvl1pPr>
              <a:defRPr/>
            </a:lvl1pPr>
          </a:lstStyle>
          <a:p>
            <a:fld id="{6B04E19F-EA1B-48FC-8FD3-6F58FDB16B42}" type="slidenum">
              <a:rPr lang="en-US"/>
              <a:pPr/>
              <a:t>‹#›</a:t>
            </a:fld>
            <a:endParaRPr lang="en-US" dirty="0"/>
          </a:p>
        </p:txBody>
      </p:sp>
    </p:spTree>
    <p:extLst>
      <p:ext uri="{BB962C8B-B14F-4D97-AF65-F5344CB8AC3E}">
        <p14:creationId xmlns:p14="http://schemas.microsoft.com/office/powerpoint/2010/main" val="150445927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tr-TR"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smtClean="0"/>
              <a:t>Click to edit Master text styles</a:t>
            </a:r>
          </a:p>
        </p:txBody>
      </p:sp>
      <p:sp>
        <p:nvSpPr>
          <p:cNvPr id="4" name="Date Placeholder 3"/>
          <p:cNvSpPr>
            <a:spLocks noGrp="1"/>
          </p:cNvSpPr>
          <p:nvPr>
            <p:ph type="dt" sz="half" idx="10"/>
          </p:nvPr>
        </p:nvSpPr>
        <p:spPr/>
        <p:txBody>
          <a:bodyPr/>
          <a:lstStyle>
            <a:lvl1pPr>
              <a:defRPr/>
            </a:lvl1pPr>
          </a:lstStyle>
          <a:p>
            <a:fld id="{83727D4B-ECA3-4DFE-A200-F0029A7C332C}" type="datetime1">
              <a:rPr lang="en-US" smtClean="0"/>
              <a:pPr/>
              <a:t>5/21/2018</a:t>
            </a:fld>
            <a:endParaRPr lang="en-US" dirty="0"/>
          </a:p>
        </p:txBody>
      </p:sp>
      <p:sp>
        <p:nvSpPr>
          <p:cNvPr id="5" name="Footer Placeholder 4"/>
          <p:cNvSpPr>
            <a:spLocks noGrp="1"/>
          </p:cNvSpPr>
          <p:nvPr>
            <p:ph type="ftr" sz="quarter" idx="11"/>
          </p:nvPr>
        </p:nvSpPr>
        <p:spPr/>
        <p:txBody>
          <a:bodyPr/>
          <a:lstStyle>
            <a:lvl1pPr>
              <a:defRPr/>
            </a:lvl1pPr>
          </a:lstStyle>
          <a:p>
            <a:endParaRPr lang="tr-TR" dirty="0"/>
          </a:p>
        </p:txBody>
      </p:sp>
      <p:sp>
        <p:nvSpPr>
          <p:cNvPr id="6" name="Slide Number Placeholder 5"/>
          <p:cNvSpPr>
            <a:spLocks noGrp="1"/>
          </p:cNvSpPr>
          <p:nvPr>
            <p:ph type="sldNum" sz="quarter" idx="12"/>
          </p:nvPr>
        </p:nvSpPr>
        <p:spPr/>
        <p:txBody>
          <a:bodyPr/>
          <a:lstStyle>
            <a:lvl1pPr>
              <a:defRPr/>
            </a:lvl1pPr>
          </a:lstStyle>
          <a:p>
            <a:fld id="{89DAF6B5-D479-43ED-90FC-66328D784466}" type="slidenum">
              <a:rPr lang="en-US"/>
              <a:pPr/>
              <a:t>‹#›</a:t>
            </a:fld>
            <a:endParaRPr lang="en-US" dirty="0"/>
          </a:p>
        </p:txBody>
      </p:sp>
    </p:spTree>
    <p:extLst>
      <p:ext uri="{BB962C8B-B14F-4D97-AF65-F5344CB8AC3E}">
        <p14:creationId xmlns:p14="http://schemas.microsoft.com/office/powerpoint/2010/main" val="130399548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Click to edit Master text styles</a:t>
            </a:r>
          </a:p>
          <a:p>
            <a:pPr lvl="1"/>
            <a:r>
              <a:rPr lang="tr-TR" smtClean="0"/>
              <a:t>Second level</a:t>
            </a:r>
          </a:p>
          <a:p>
            <a:pPr lvl="2"/>
            <a:r>
              <a:rPr lang="tr-TR" smtClean="0"/>
              <a:t>Third level</a:t>
            </a:r>
          </a:p>
          <a:p>
            <a:pPr lvl="3"/>
            <a:r>
              <a:rPr lang="tr-TR" smtClean="0"/>
              <a:t>Fourth level</a:t>
            </a:r>
          </a:p>
          <a:p>
            <a:pPr lvl="4"/>
            <a:r>
              <a:rPr lang="tr-TR"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Click to edit Master text styles</a:t>
            </a:r>
          </a:p>
          <a:p>
            <a:pPr lvl="1"/>
            <a:r>
              <a:rPr lang="tr-TR" smtClean="0"/>
              <a:t>Second level</a:t>
            </a:r>
          </a:p>
          <a:p>
            <a:pPr lvl="2"/>
            <a:r>
              <a:rPr lang="tr-TR" smtClean="0"/>
              <a:t>Third level</a:t>
            </a:r>
          </a:p>
          <a:p>
            <a:pPr lvl="3"/>
            <a:r>
              <a:rPr lang="tr-TR" smtClean="0"/>
              <a:t>Fourth level</a:t>
            </a:r>
          </a:p>
          <a:p>
            <a:pPr lvl="4"/>
            <a:r>
              <a:rPr lang="tr-TR" smtClean="0"/>
              <a:t>Fifth level</a:t>
            </a:r>
            <a:endParaRPr lang="en-US"/>
          </a:p>
        </p:txBody>
      </p:sp>
      <p:sp>
        <p:nvSpPr>
          <p:cNvPr id="5" name="Date Placeholder 3"/>
          <p:cNvSpPr>
            <a:spLocks noGrp="1"/>
          </p:cNvSpPr>
          <p:nvPr>
            <p:ph type="dt" sz="half" idx="10"/>
          </p:nvPr>
        </p:nvSpPr>
        <p:spPr/>
        <p:txBody>
          <a:bodyPr/>
          <a:lstStyle>
            <a:lvl1pPr>
              <a:defRPr/>
            </a:lvl1pPr>
          </a:lstStyle>
          <a:p>
            <a:fld id="{005CC5E8-90A1-4E1B-9FC7-B6832C028E7A}" type="datetime1">
              <a:rPr lang="en-US" smtClean="0"/>
              <a:pPr/>
              <a:t>5/21/2018</a:t>
            </a:fld>
            <a:endParaRPr lang="en-US" dirty="0"/>
          </a:p>
        </p:txBody>
      </p:sp>
      <p:sp>
        <p:nvSpPr>
          <p:cNvPr id="6" name="Footer Placeholder 4"/>
          <p:cNvSpPr>
            <a:spLocks noGrp="1"/>
          </p:cNvSpPr>
          <p:nvPr>
            <p:ph type="ftr" sz="quarter" idx="11"/>
          </p:nvPr>
        </p:nvSpPr>
        <p:spPr/>
        <p:txBody>
          <a:bodyPr/>
          <a:lstStyle>
            <a:lvl1pPr>
              <a:defRPr/>
            </a:lvl1pPr>
          </a:lstStyle>
          <a:p>
            <a:endParaRPr lang="tr-TR" dirty="0"/>
          </a:p>
        </p:txBody>
      </p:sp>
      <p:sp>
        <p:nvSpPr>
          <p:cNvPr id="7" name="Slide Number Placeholder 5"/>
          <p:cNvSpPr>
            <a:spLocks noGrp="1"/>
          </p:cNvSpPr>
          <p:nvPr>
            <p:ph type="sldNum" sz="quarter" idx="12"/>
          </p:nvPr>
        </p:nvSpPr>
        <p:spPr/>
        <p:txBody>
          <a:bodyPr/>
          <a:lstStyle>
            <a:lvl1pPr>
              <a:defRPr/>
            </a:lvl1pPr>
          </a:lstStyle>
          <a:p>
            <a:fld id="{F667F979-8677-45D2-8173-E35D48896937}" type="slidenum">
              <a:rPr lang="en-US"/>
              <a:pPr/>
              <a:t>‹#›</a:t>
            </a:fld>
            <a:endParaRPr lang="en-US" dirty="0"/>
          </a:p>
        </p:txBody>
      </p:sp>
    </p:spTree>
    <p:extLst>
      <p:ext uri="{BB962C8B-B14F-4D97-AF65-F5344CB8AC3E}">
        <p14:creationId xmlns:p14="http://schemas.microsoft.com/office/powerpoint/2010/main" val="116275863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tr-TR"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Click to edit Master text styles</a:t>
            </a:r>
          </a:p>
          <a:p>
            <a:pPr lvl="1"/>
            <a:r>
              <a:rPr lang="tr-TR" smtClean="0"/>
              <a:t>Second level</a:t>
            </a:r>
          </a:p>
          <a:p>
            <a:pPr lvl="2"/>
            <a:r>
              <a:rPr lang="tr-TR" smtClean="0"/>
              <a:t>Third level</a:t>
            </a:r>
          </a:p>
          <a:p>
            <a:pPr lvl="3"/>
            <a:r>
              <a:rPr lang="tr-TR" smtClean="0"/>
              <a:t>Fourth level</a:t>
            </a:r>
          </a:p>
          <a:p>
            <a:pPr lvl="4"/>
            <a:r>
              <a:rPr lang="tr-TR"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Click to edit Master text styles</a:t>
            </a:r>
          </a:p>
          <a:p>
            <a:pPr lvl="1"/>
            <a:r>
              <a:rPr lang="tr-TR" smtClean="0"/>
              <a:t>Second level</a:t>
            </a:r>
          </a:p>
          <a:p>
            <a:pPr lvl="2"/>
            <a:r>
              <a:rPr lang="tr-TR" smtClean="0"/>
              <a:t>Third level</a:t>
            </a:r>
          </a:p>
          <a:p>
            <a:pPr lvl="3"/>
            <a:r>
              <a:rPr lang="tr-TR" smtClean="0"/>
              <a:t>Fourth level</a:t>
            </a:r>
          </a:p>
          <a:p>
            <a:pPr lvl="4"/>
            <a:r>
              <a:rPr lang="tr-TR" smtClean="0"/>
              <a:t>Fifth level</a:t>
            </a:r>
            <a:endParaRPr lang="en-US"/>
          </a:p>
        </p:txBody>
      </p:sp>
      <p:sp>
        <p:nvSpPr>
          <p:cNvPr id="7" name="Date Placeholder 3"/>
          <p:cNvSpPr>
            <a:spLocks noGrp="1"/>
          </p:cNvSpPr>
          <p:nvPr>
            <p:ph type="dt" sz="half" idx="10"/>
          </p:nvPr>
        </p:nvSpPr>
        <p:spPr/>
        <p:txBody>
          <a:bodyPr/>
          <a:lstStyle>
            <a:lvl1pPr>
              <a:defRPr/>
            </a:lvl1pPr>
          </a:lstStyle>
          <a:p>
            <a:fld id="{404FD4B4-59BB-4844-8A8F-F3FBC1E6EF2C}" type="datetime1">
              <a:rPr lang="en-US" smtClean="0"/>
              <a:pPr/>
              <a:t>5/21/2018</a:t>
            </a:fld>
            <a:endParaRPr lang="en-US" dirty="0"/>
          </a:p>
        </p:txBody>
      </p:sp>
      <p:sp>
        <p:nvSpPr>
          <p:cNvPr id="8" name="Footer Placeholder 4"/>
          <p:cNvSpPr>
            <a:spLocks noGrp="1"/>
          </p:cNvSpPr>
          <p:nvPr>
            <p:ph type="ftr" sz="quarter" idx="11"/>
          </p:nvPr>
        </p:nvSpPr>
        <p:spPr/>
        <p:txBody>
          <a:bodyPr/>
          <a:lstStyle>
            <a:lvl1pPr>
              <a:defRPr/>
            </a:lvl1pPr>
          </a:lstStyle>
          <a:p>
            <a:endParaRPr lang="tr-TR" dirty="0"/>
          </a:p>
        </p:txBody>
      </p:sp>
      <p:sp>
        <p:nvSpPr>
          <p:cNvPr id="9" name="Slide Number Placeholder 5"/>
          <p:cNvSpPr>
            <a:spLocks noGrp="1"/>
          </p:cNvSpPr>
          <p:nvPr>
            <p:ph type="sldNum" sz="quarter" idx="12"/>
          </p:nvPr>
        </p:nvSpPr>
        <p:spPr/>
        <p:txBody>
          <a:bodyPr/>
          <a:lstStyle>
            <a:lvl1pPr>
              <a:defRPr/>
            </a:lvl1pPr>
          </a:lstStyle>
          <a:p>
            <a:fld id="{829FE76E-2D01-4703-A9E3-E97D8966340B}" type="slidenum">
              <a:rPr lang="en-US"/>
              <a:pPr/>
              <a:t>‹#›</a:t>
            </a:fld>
            <a:endParaRPr lang="en-US" dirty="0"/>
          </a:p>
        </p:txBody>
      </p:sp>
    </p:spTree>
    <p:extLst>
      <p:ext uri="{BB962C8B-B14F-4D97-AF65-F5344CB8AC3E}">
        <p14:creationId xmlns:p14="http://schemas.microsoft.com/office/powerpoint/2010/main" val="11375957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fld id="{C664CA24-9C56-44B3-AC89-8F610C906199}" type="datetime1">
              <a:rPr lang="en-US" smtClean="0"/>
              <a:pPr/>
              <a:t>5/21/2018</a:t>
            </a:fld>
            <a:endParaRPr lang="en-US" dirty="0"/>
          </a:p>
        </p:txBody>
      </p:sp>
      <p:sp>
        <p:nvSpPr>
          <p:cNvPr id="4" name="Footer Placeholder 4"/>
          <p:cNvSpPr>
            <a:spLocks noGrp="1"/>
          </p:cNvSpPr>
          <p:nvPr>
            <p:ph type="ftr" sz="quarter" idx="11"/>
          </p:nvPr>
        </p:nvSpPr>
        <p:spPr/>
        <p:txBody>
          <a:bodyPr/>
          <a:lstStyle>
            <a:lvl1pPr>
              <a:defRPr/>
            </a:lvl1pPr>
          </a:lstStyle>
          <a:p>
            <a:endParaRPr lang="tr-TR" dirty="0"/>
          </a:p>
        </p:txBody>
      </p:sp>
      <p:sp>
        <p:nvSpPr>
          <p:cNvPr id="5" name="Slide Number Placeholder 5"/>
          <p:cNvSpPr>
            <a:spLocks noGrp="1"/>
          </p:cNvSpPr>
          <p:nvPr>
            <p:ph type="sldNum" sz="quarter" idx="12"/>
          </p:nvPr>
        </p:nvSpPr>
        <p:spPr/>
        <p:txBody>
          <a:bodyPr/>
          <a:lstStyle>
            <a:lvl1pPr>
              <a:defRPr/>
            </a:lvl1pPr>
          </a:lstStyle>
          <a:p>
            <a:fld id="{64B2D612-A252-4E1F-A736-8B6B7525E0C9}" type="slidenum">
              <a:rPr lang="en-US"/>
              <a:pPr/>
              <a:t>‹#›</a:t>
            </a:fld>
            <a:endParaRPr lang="en-US" dirty="0"/>
          </a:p>
        </p:txBody>
      </p:sp>
    </p:spTree>
    <p:extLst>
      <p:ext uri="{BB962C8B-B14F-4D97-AF65-F5344CB8AC3E}">
        <p14:creationId xmlns:p14="http://schemas.microsoft.com/office/powerpoint/2010/main" val="32567226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BC7CA555-4527-4597-8739-D0BAA03EC25C}" type="datetime1">
              <a:rPr lang="en-US" smtClean="0"/>
              <a:pPr/>
              <a:t>5/21/2018</a:t>
            </a:fld>
            <a:endParaRPr lang="en-US" dirty="0"/>
          </a:p>
        </p:txBody>
      </p:sp>
      <p:sp>
        <p:nvSpPr>
          <p:cNvPr id="3" name="Footer Placeholder 4"/>
          <p:cNvSpPr>
            <a:spLocks noGrp="1"/>
          </p:cNvSpPr>
          <p:nvPr>
            <p:ph type="ftr" sz="quarter" idx="11"/>
          </p:nvPr>
        </p:nvSpPr>
        <p:spPr/>
        <p:txBody>
          <a:bodyPr/>
          <a:lstStyle>
            <a:lvl1pPr>
              <a:defRPr/>
            </a:lvl1pPr>
          </a:lstStyle>
          <a:p>
            <a:endParaRPr lang="tr-TR" dirty="0"/>
          </a:p>
        </p:txBody>
      </p:sp>
      <p:sp>
        <p:nvSpPr>
          <p:cNvPr id="4" name="Slide Number Placeholder 5"/>
          <p:cNvSpPr>
            <a:spLocks noGrp="1"/>
          </p:cNvSpPr>
          <p:nvPr>
            <p:ph type="sldNum" sz="quarter" idx="12"/>
          </p:nvPr>
        </p:nvSpPr>
        <p:spPr/>
        <p:txBody>
          <a:bodyPr/>
          <a:lstStyle>
            <a:lvl1pPr>
              <a:defRPr/>
            </a:lvl1pPr>
          </a:lstStyle>
          <a:p>
            <a:fld id="{21782531-4092-44F0-9C45-E2D0598146AA}" type="slidenum">
              <a:rPr lang="en-US"/>
              <a:pPr/>
              <a:t>‹#›</a:t>
            </a:fld>
            <a:endParaRPr lang="en-US" dirty="0"/>
          </a:p>
        </p:txBody>
      </p:sp>
    </p:spTree>
    <p:extLst>
      <p:ext uri="{BB962C8B-B14F-4D97-AF65-F5344CB8AC3E}">
        <p14:creationId xmlns:p14="http://schemas.microsoft.com/office/powerpoint/2010/main" val="39581452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tr-TR"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smtClean="0"/>
              <a:t>Click to edit Master text styles</a:t>
            </a:r>
          </a:p>
          <a:p>
            <a:pPr lvl="1"/>
            <a:r>
              <a:rPr lang="tr-TR" smtClean="0"/>
              <a:t>Second level</a:t>
            </a:r>
          </a:p>
          <a:p>
            <a:pPr lvl="2"/>
            <a:r>
              <a:rPr lang="tr-TR" smtClean="0"/>
              <a:t>Third level</a:t>
            </a:r>
          </a:p>
          <a:p>
            <a:pPr lvl="3"/>
            <a:r>
              <a:rPr lang="tr-TR" smtClean="0"/>
              <a:t>Fourth level</a:t>
            </a:r>
          </a:p>
          <a:p>
            <a:pPr lvl="4"/>
            <a:r>
              <a:rPr lang="tr-TR"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Click to edit Master text styles</a:t>
            </a:r>
          </a:p>
        </p:txBody>
      </p:sp>
      <p:sp>
        <p:nvSpPr>
          <p:cNvPr id="5" name="Date Placeholder 3"/>
          <p:cNvSpPr>
            <a:spLocks noGrp="1"/>
          </p:cNvSpPr>
          <p:nvPr>
            <p:ph type="dt" sz="half" idx="10"/>
          </p:nvPr>
        </p:nvSpPr>
        <p:spPr/>
        <p:txBody>
          <a:bodyPr/>
          <a:lstStyle>
            <a:lvl1pPr>
              <a:defRPr/>
            </a:lvl1pPr>
          </a:lstStyle>
          <a:p>
            <a:fld id="{0AA3B46C-1C57-40C5-B94C-D5C23F202E66}" type="datetime1">
              <a:rPr lang="en-US" smtClean="0"/>
              <a:pPr/>
              <a:t>5/21/2018</a:t>
            </a:fld>
            <a:endParaRPr lang="en-US" dirty="0"/>
          </a:p>
        </p:txBody>
      </p:sp>
      <p:sp>
        <p:nvSpPr>
          <p:cNvPr id="6" name="Footer Placeholder 4"/>
          <p:cNvSpPr>
            <a:spLocks noGrp="1"/>
          </p:cNvSpPr>
          <p:nvPr>
            <p:ph type="ftr" sz="quarter" idx="11"/>
          </p:nvPr>
        </p:nvSpPr>
        <p:spPr/>
        <p:txBody>
          <a:bodyPr/>
          <a:lstStyle>
            <a:lvl1pPr>
              <a:defRPr/>
            </a:lvl1pPr>
          </a:lstStyle>
          <a:p>
            <a:endParaRPr lang="tr-TR" dirty="0"/>
          </a:p>
        </p:txBody>
      </p:sp>
      <p:sp>
        <p:nvSpPr>
          <p:cNvPr id="7" name="Slide Number Placeholder 5"/>
          <p:cNvSpPr>
            <a:spLocks noGrp="1"/>
          </p:cNvSpPr>
          <p:nvPr>
            <p:ph type="sldNum" sz="quarter" idx="12"/>
          </p:nvPr>
        </p:nvSpPr>
        <p:spPr/>
        <p:txBody>
          <a:bodyPr/>
          <a:lstStyle>
            <a:lvl1pPr>
              <a:defRPr/>
            </a:lvl1pPr>
          </a:lstStyle>
          <a:p>
            <a:fld id="{E315F804-D911-4CCD-B094-4E47DE9CB9DE}" type="slidenum">
              <a:rPr lang="en-US"/>
              <a:pPr/>
              <a:t>‹#›</a:t>
            </a:fld>
            <a:endParaRPr lang="en-US" dirty="0"/>
          </a:p>
        </p:txBody>
      </p:sp>
    </p:spTree>
    <p:extLst>
      <p:ext uri="{BB962C8B-B14F-4D97-AF65-F5344CB8AC3E}">
        <p14:creationId xmlns:p14="http://schemas.microsoft.com/office/powerpoint/2010/main" val="11533999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Click to edit Master title style</a:t>
            </a:r>
            <a:endParaRPr lang="en-US"/>
          </a:p>
        </p:txBody>
      </p:sp>
      <p:sp>
        <p:nvSpPr>
          <p:cNvPr id="3" name="Content Placeholder 2"/>
          <p:cNvSpPr>
            <a:spLocks noGrp="1"/>
          </p:cNvSpPr>
          <p:nvPr>
            <p:ph idx="1"/>
          </p:nvPr>
        </p:nvSpPr>
        <p:spPr/>
        <p:txBody>
          <a:bodyPr/>
          <a:lstStyle/>
          <a:p>
            <a:pPr lvl="0"/>
            <a:r>
              <a:rPr lang="tr-TR" smtClean="0"/>
              <a:t>Click to edit Master text styles</a:t>
            </a:r>
          </a:p>
          <a:p>
            <a:pPr lvl="1"/>
            <a:r>
              <a:rPr lang="tr-TR" smtClean="0"/>
              <a:t>Second level</a:t>
            </a:r>
          </a:p>
          <a:p>
            <a:pPr lvl="2"/>
            <a:r>
              <a:rPr lang="tr-TR" smtClean="0"/>
              <a:t>Third level</a:t>
            </a:r>
          </a:p>
          <a:p>
            <a:pPr lvl="3"/>
            <a:r>
              <a:rPr lang="tr-TR" smtClean="0"/>
              <a:t>Fourth level</a:t>
            </a:r>
          </a:p>
          <a:p>
            <a:pPr lvl="4"/>
            <a:r>
              <a:rPr lang="tr-TR"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078FF21D-7E85-4854-80E3-54B0A914C605}" type="datetime1">
              <a:rPr lang="en-US" smtClean="0"/>
              <a:pPr>
                <a:defRPr/>
              </a:pPr>
              <a:t>5/21/2018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tr-TR"/>
          </a:p>
        </p:txBody>
      </p:sp>
      <p:sp>
        <p:nvSpPr>
          <p:cNvPr id="6" name="Slide Number Placeholder 5"/>
          <p:cNvSpPr>
            <a:spLocks noGrp="1"/>
          </p:cNvSpPr>
          <p:nvPr>
            <p:ph type="sldNum" sz="quarter" idx="12"/>
          </p:nvPr>
        </p:nvSpPr>
        <p:spPr/>
        <p:txBody>
          <a:bodyPr/>
          <a:lstStyle>
            <a:lvl1pPr>
              <a:defRPr/>
            </a:lvl1pPr>
          </a:lstStyle>
          <a:p>
            <a:pPr>
              <a:defRPr/>
            </a:pPr>
            <a:fld id="{5D9CFE1E-1C54-40A9-B070-AE8F154CC3F6}" type="slidenum">
              <a:rPr lang="en-US"/>
              <a:pPr>
                <a:defRPr/>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tr-TR"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Click to edit Master text styles</a:t>
            </a:r>
          </a:p>
        </p:txBody>
      </p:sp>
      <p:sp>
        <p:nvSpPr>
          <p:cNvPr id="5" name="Date Placeholder 3"/>
          <p:cNvSpPr>
            <a:spLocks noGrp="1"/>
          </p:cNvSpPr>
          <p:nvPr>
            <p:ph type="dt" sz="half" idx="10"/>
          </p:nvPr>
        </p:nvSpPr>
        <p:spPr/>
        <p:txBody>
          <a:bodyPr/>
          <a:lstStyle>
            <a:lvl1pPr>
              <a:defRPr/>
            </a:lvl1pPr>
          </a:lstStyle>
          <a:p>
            <a:fld id="{511D0D2D-4C9F-4561-AF83-08904956B410}" type="datetime1">
              <a:rPr lang="en-US" smtClean="0"/>
              <a:pPr/>
              <a:t>5/21/2018</a:t>
            </a:fld>
            <a:endParaRPr lang="en-US" dirty="0"/>
          </a:p>
        </p:txBody>
      </p:sp>
      <p:sp>
        <p:nvSpPr>
          <p:cNvPr id="6" name="Footer Placeholder 4"/>
          <p:cNvSpPr>
            <a:spLocks noGrp="1"/>
          </p:cNvSpPr>
          <p:nvPr>
            <p:ph type="ftr" sz="quarter" idx="11"/>
          </p:nvPr>
        </p:nvSpPr>
        <p:spPr/>
        <p:txBody>
          <a:bodyPr/>
          <a:lstStyle>
            <a:lvl1pPr>
              <a:defRPr/>
            </a:lvl1pPr>
          </a:lstStyle>
          <a:p>
            <a:endParaRPr lang="tr-TR" dirty="0"/>
          </a:p>
        </p:txBody>
      </p:sp>
      <p:sp>
        <p:nvSpPr>
          <p:cNvPr id="7" name="Slide Number Placeholder 5"/>
          <p:cNvSpPr>
            <a:spLocks noGrp="1"/>
          </p:cNvSpPr>
          <p:nvPr>
            <p:ph type="sldNum" sz="quarter" idx="12"/>
          </p:nvPr>
        </p:nvSpPr>
        <p:spPr/>
        <p:txBody>
          <a:bodyPr/>
          <a:lstStyle>
            <a:lvl1pPr>
              <a:defRPr/>
            </a:lvl1pPr>
          </a:lstStyle>
          <a:p>
            <a:fld id="{B81DD756-FB1F-4DDB-AB45-D6E72CF7B8FB}" type="slidenum">
              <a:rPr lang="en-US"/>
              <a:pPr/>
              <a:t>‹#›</a:t>
            </a:fld>
            <a:endParaRPr lang="en-US" dirty="0"/>
          </a:p>
        </p:txBody>
      </p:sp>
    </p:spTree>
    <p:extLst>
      <p:ext uri="{BB962C8B-B14F-4D97-AF65-F5344CB8AC3E}">
        <p14:creationId xmlns:p14="http://schemas.microsoft.com/office/powerpoint/2010/main" val="19037456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tr-TR" smtClean="0"/>
              <a:t>Click to edit Master text styles</a:t>
            </a:r>
          </a:p>
          <a:p>
            <a:pPr lvl="1"/>
            <a:r>
              <a:rPr lang="tr-TR" smtClean="0"/>
              <a:t>Second level</a:t>
            </a:r>
          </a:p>
          <a:p>
            <a:pPr lvl="2"/>
            <a:r>
              <a:rPr lang="tr-TR" smtClean="0"/>
              <a:t>Third level</a:t>
            </a:r>
          </a:p>
          <a:p>
            <a:pPr lvl="3"/>
            <a:r>
              <a:rPr lang="tr-TR" smtClean="0"/>
              <a:t>Fourth level</a:t>
            </a:r>
          </a:p>
          <a:p>
            <a:pPr lvl="4"/>
            <a:r>
              <a:rPr lang="tr-TR" smtClean="0"/>
              <a:t>Fifth level</a:t>
            </a:r>
            <a:endParaRPr lang="en-US"/>
          </a:p>
        </p:txBody>
      </p:sp>
      <p:sp>
        <p:nvSpPr>
          <p:cNvPr id="4" name="Date Placeholder 3"/>
          <p:cNvSpPr>
            <a:spLocks noGrp="1"/>
          </p:cNvSpPr>
          <p:nvPr>
            <p:ph type="dt" sz="half" idx="10"/>
          </p:nvPr>
        </p:nvSpPr>
        <p:spPr/>
        <p:txBody>
          <a:bodyPr/>
          <a:lstStyle>
            <a:lvl1pPr>
              <a:defRPr/>
            </a:lvl1pPr>
          </a:lstStyle>
          <a:p>
            <a:fld id="{F8399A75-DE8E-42B7-88FC-B7D861004FCC}" type="datetime1">
              <a:rPr lang="en-US" smtClean="0"/>
              <a:pPr/>
              <a:t>5/21/2018</a:t>
            </a:fld>
            <a:endParaRPr lang="en-US" dirty="0"/>
          </a:p>
        </p:txBody>
      </p:sp>
      <p:sp>
        <p:nvSpPr>
          <p:cNvPr id="5" name="Footer Placeholder 4"/>
          <p:cNvSpPr>
            <a:spLocks noGrp="1"/>
          </p:cNvSpPr>
          <p:nvPr>
            <p:ph type="ftr" sz="quarter" idx="11"/>
          </p:nvPr>
        </p:nvSpPr>
        <p:spPr/>
        <p:txBody>
          <a:bodyPr/>
          <a:lstStyle>
            <a:lvl1pPr>
              <a:defRPr/>
            </a:lvl1pPr>
          </a:lstStyle>
          <a:p>
            <a:endParaRPr lang="tr-TR" dirty="0"/>
          </a:p>
        </p:txBody>
      </p:sp>
      <p:sp>
        <p:nvSpPr>
          <p:cNvPr id="6" name="Slide Number Placeholder 5"/>
          <p:cNvSpPr>
            <a:spLocks noGrp="1"/>
          </p:cNvSpPr>
          <p:nvPr>
            <p:ph type="sldNum" sz="quarter" idx="12"/>
          </p:nvPr>
        </p:nvSpPr>
        <p:spPr/>
        <p:txBody>
          <a:bodyPr/>
          <a:lstStyle>
            <a:lvl1pPr>
              <a:defRPr/>
            </a:lvl1pPr>
          </a:lstStyle>
          <a:p>
            <a:fld id="{73ABD61B-4AE1-4A39-9433-788EB0574AAD}" type="slidenum">
              <a:rPr lang="en-US"/>
              <a:pPr/>
              <a:t>‹#›</a:t>
            </a:fld>
            <a:endParaRPr lang="en-US" dirty="0"/>
          </a:p>
        </p:txBody>
      </p:sp>
    </p:spTree>
    <p:extLst>
      <p:ext uri="{BB962C8B-B14F-4D97-AF65-F5344CB8AC3E}">
        <p14:creationId xmlns:p14="http://schemas.microsoft.com/office/powerpoint/2010/main" val="86043926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tr-TR"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tr-TR" smtClean="0"/>
              <a:t>Click to edit Master text styles</a:t>
            </a:r>
          </a:p>
          <a:p>
            <a:pPr lvl="1"/>
            <a:r>
              <a:rPr lang="tr-TR" smtClean="0"/>
              <a:t>Second level</a:t>
            </a:r>
          </a:p>
          <a:p>
            <a:pPr lvl="2"/>
            <a:r>
              <a:rPr lang="tr-TR" smtClean="0"/>
              <a:t>Third level</a:t>
            </a:r>
          </a:p>
          <a:p>
            <a:pPr lvl="3"/>
            <a:r>
              <a:rPr lang="tr-TR" smtClean="0"/>
              <a:t>Fourth level</a:t>
            </a:r>
          </a:p>
          <a:p>
            <a:pPr lvl="4"/>
            <a:r>
              <a:rPr lang="tr-TR" smtClean="0"/>
              <a:t>Fifth level</a:t>
            </a:r>
            <a:endParaRPr lang="en-US"/>
          </a:p>
        </p:txBody>
      </p:sp>
      <p:sp>
        <p:nvSpPr>
          <p:cNvPr id="4" name="Date Placeholder 3"/>
          <p:cNvSpPr>
            <a:spLocks noGrp="1"/>
          </p:cNvSpPr>
          <p:nvPr>
            <p:ph type="dt" sz="half" idx="10"/>
          </p:nvPr>
        </p:nvSpPr>
        <p:spPr/>
        <p:txBody>
          <a:bodyPr/>
          <a:lstStyle>
            <a:lvl1pPr>
              <a:defRPr/>
            </a:lvl1pPr>
          </a:lstStyle>
          <a:p>
            <a:fld id="{4517A7CC-F532-473F-AF2B-B7BE26D6C1C7}" type="datetime1">
              <a:rPr lang="en-US" smtClean="0"/>
              <a:pPr/>
              <a:t>5/21/2018</a:t>
            </a:fld>
            <a:endParaRPr lang="en-US" dirty="0"/>
          </a:p>
        </p:txBody>
      </p:sp>
      <p:sp>
        <p:nvSpPr>
          <p:cNvPr id="5" name="Footer Placeholder 4"/>
          <p:cNvSpPr>
            <a:spLocks noGrp="1"/>
          </p:cNvSpPr>
          <p:nvPr>
            <p:ph type="ftr" sz="quarter" idx="11"/>
          </p:nvPr>
        </p:nvSpPr>
        <p:spPr/>
        <p:txBody>
          <a:bodyPr/>
          <a:lstStyle>
            <a:lvl1pPr>
              <a:defRPr/>
            </a:lvl1pPr>
          </a:lstStyle>
          <a:p>
            <a:endParaRPr lang="tr-TR" dirty="0"/>
          </a:p>
        </p:txBody>
      </p:sp>
      <p:sp>
        <p:nvSpPr>
          <p:cNvPr id="6" name="Slide Number Placeholder 5"/>
          <p:cNvSpPr>
            <a:spLocks noGrp="1"/>
          </p:cNvSpPr>
          <p:nvPr>
            <p:ph type="sldNum" sz="quarter" idx="12"/>
          </p:nvPr>
        </p:nvSpPr>
        <p:spPr/>
        <p:txBody>
          <a:bodyPr/>
          <a:lstStyle>
            <a:lvl1pPr>
              <a:defRPr/>
            </a:lvl1pPr>
          </a:lstStyle>
          <a:p>
            <a:fld id="{C3C37816-44A0-4C9F-929A-08E3A821D09D}" type="slidenum">
              <a:rPr lang="en-US"/>
              <a:pPr/>
              <a:t>‹#›</a:t>
            </a:fld>
            <a:endParaRPr lang="en-US" dirty="0"/>
          </a:p>
        </p:txBody>
      </p:sp>
    </p:spTree>
    <p:extLst>
      <p:ext uri="{BB962C8B-B14F-4D97-AF65-F5344CB8AC3E}">
        <p14:creationId xmlns:p14="http://schemas.microsoft.com/office/powerpoint/2010/main" val="19423366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tr-TR"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6F978336-A51D-46D1-9AB1-FF504C890A81}" type="datetime1">
              <a:rPr lang="en-US" smtClean="0"/>
              <a:pPr>
                <a:defRPr/>
              </a:pPr>
              <a:t>5/21/2018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tr-TR"/>
          </a:p>
        </p:txBody>
      </p:sp>
      <p:sp>
        <p:nvSpPr>
          <p:cNvPr id="6" name="Slide Number Placeholder 5"/>
          <p:cNvSpPr>
            <a:spLocks noGrp="1"/>
          </p:cNvSpPr>
          <p:nvPr>
            <p:ph type="sldNum" sz="quarter" idx="12"/>
          </p:nvPr>
        </p:nvSpPr>
        <p:spPr/>
        <p:txBody>
          <a:bodyPr/>
          <a:lstStyle>
            <a:lvl1pPr>
              <a:defRPr/>
            </a:lvl1pPr>
          </a:lstStyle>
          <a:p>
            <a:pPr>
              <a:defRPr/>
            </a:pPr>
            <a:fld id="{16DFD5A5-67E1-4FDD-8B85-B7522D63AC1E}"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Click to edit Master text styles</a:t>
            </a:r>
          </a:p>
          <a:p>
            <a:pPr lvl="1"/>
            <a:r>
              <a:rPr lang="tr-TR" smtClean="0"/>
              <a:t>Second level</a:t>
            </a:r>
          </a:p>
          <a:p>
            <a:pPr lvl="2"/>
            <a:r>
              <a:rPr lang="tr-TR" smtClean="0"/>
              <a:t>Third level</a:t>
            </a:r>
          </a:p>
          <a:p>
            <a:pPr lvl="3"/>
            <a:r>
              <a:rPr lang="tr-TR" smtClean="0"/>
              <a:t>Fourth level</a:t>
            </a:r>
          </a:p>
          <a:p>
            <a:pPr lvl="4"/>
            <a:r>
              <a:rPr lang="tr-TR"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Click to edit Master text styles</a:t>
            </a:r>
          </a:p>
          <a:p>
            <a:pPr lvl="1"/>
            <a:r>
              <a:rPr lang="tr-TR" smtClean="0"/>
              <a:t>Second level</a:t>
            </a:r>
          </a:p>
          <a:p>
            <a:pPr lvl="2"/>
            <a:r>
              <a:rPr lang="tr-TR" smtClean="0"/>
              <a:t>Third level</a:t>
            </a:r>
          </a:p>
          <a:p>
            <a:pPr lvl="3"/>
            <a:r>
              <a:rPr lang="tr-TR" smtClean="0"/>
              <a:t>Fourth level</a:t>
            </a:r>
          </a:p>
          <a:p>
            <a:pPr lvl="4"/>
            <a:r>
              <a:rPr lang="tr-TR"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0E42DB29-4710-4884-869D-407444DDC142}" type="datetime1">
              <a:rPr lang="en-US" smtClean="0"/>
              <a:pPr>
                <a:defRPr/>
              </a:pPr>
              <a:t>5/21/2018</a:t>
            </a:fld>
            <a:endParaRPr lang="en-US"/>
          </a:p>
        </p:txBody>
      </p:sp>
      <p:sp>
        <p:nvSpPr>
          <p:cNvPr id="6" name="Footer Placeholder 4"/>
          <p:cNvSpPr>
            <a:spLocks noGrp="1"/>
          </p:cNvSpPr>
          <p:nvPr>
            <p:ph type="ftr" sz="quarter" idx="11"/>
          </p:nvPr>
        </p:nvSpPr>
        <p:spPr/>
        <p:txBody>
          <a:bodyPr/>
          <a:lstStyle>
            <a:lvl1pPr>
              <a:defRPr/>
            </a:lvl1pPr>
          </a:lstStyle>
          <a:p>
            <a:pPr>
              <a:defRPr/>
            </a:pPr>
            <a:endParaRPr lang="tr-TR"/>
          </a:p>
        </p:txBody>
      </p:sp>
      <p:sp>
        <p:nvSpPr>
          <p:cNvPr id="7" name="Slide Number Placeholder 5"/>
          <p:cNvSpPr>
            <a:spLocks noGrp="1"/>
          </p:cNvSpPr>
          <p:nvPr>
            <p:ph type="sldNum" sz="quarter" idx="12"/>
          </p:nvPr>
        </p:nvSpPr>
        <p:spPr/>
        <p:txBody>
          <a:bodyPr/>
          <a:lstStyle>
            <a:lvl1pPr>
              <a:defRPr/>
            </a:lvl1pPr>
          </a:lstStyle>
          <a:p>
            <a:pPr>
              <a:defRPr/>
            </a:pPr>
            <a:fld id="{332E26B3-7EBE-4D8A-814A-3616AB00F13B}"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tr-TR"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Click to edit Master text styles</a:t>
            </a:r>
          </a:p>
          <a:p>
            <a:pPr lvl="1"/>
            <a:r>
              <a:rPr lang="tr-TR" smtClean="0"/>
              <a:t>Second level</a:t>
            </a:r>
          </a:p>
          <a:p>
            <a:pPr lvl="2"/>
            <a:r>
              <a:rPr lang="tr-TR" smtClean="0"/>
              <a:t>Third level</a:t>
            </a:r>
          </a:p>
          <a:p>
            <a:pPr lvl="3"/>
            <a:r>
              <a:rPr lang="tr-TR" smtClean="0"/>
              <a:t>Fourth level</a:t>
            </a:r>
          </a:p>
          <a:p>
            <a:pPr lvl="4"/>
            <a:r>
              <a:rPr lang="tr-TR"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Click to edit Master text styles</a:t>
            </a:r>
          </a:p>
          <a:p>
            <a:pPr lvl="1"/>
            <a:r>
              <a:rPr lang="tr-TR" smtClean="0"/>
              <a:t>Second level</a:t>
            </a:r>
          </a:p>
          <a:p>
            <a:pPr lvl="2"/>
            <a:r>
              <a:rPr lang="tr-TR" smtClean="0"/>
              <a:t>Third level</a:t>
            </a:r>
          </a:p>
          <a:p>
            <a:pPr lvl="3"/>
            <a:r>
              <a:rPr lang="tr-TR" smtClean="0"/>
              <a:t>Fourth level</a:t>
            </a:r>
          </a:p>
          <a:p>
            <a:pPr lvl="4"/>
            <a:r>
              <a:rPr lang="tr-TR"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3101FF87-6363-42B6-9662-F56DDDFC6A74}" type="datetime1">
              <a:rPr lang="en-US" smtClean="0"/>
              <a:pPr>
                <a:defRPr/>
              </a:pPr>
              <a:t>5/21/2018</a:t>
            </a:fld>
            <a:endParaRPr lang="en-US"/>
          </a:p>
        </p:txBody>
      </p:sp>
      <p:sp>
        <p:nvSpPr>
          <p:cNvPr id="8" name="Footer Placeholder 4"/>
          <p:cNvSpPr>
            <a:spLocks noGrp="1"/>
          </p:cNvSpPr>
          <p:nvPr>
            <p:ph type="ftr" sz="quarter" idx="11"/>
          </p:nvPr>
        </p:nvSpPr>
        <p:spPr/>
        <p:txBody>
          <a:bodyPr/>
          <a:lstStyle>
            <a:lvl1pPr>
              <a:defRPr/>
            </a:lvl1pPr>
          </a:lstStyle>
          <a:p>
            <a:pPr>
              <a:defRPr/>
            </a:pPr>
            <a:endParaRPr lang="tr-TR"/>
          </a:p>
        </p:txBody>
      </p:sp>
      <p:sp>
        <p:nvSpPr>
          <p:cNvPr id="9" name="Slide Number Placeholder 5"/>
          <p:cNvSpPr>
            <a:spLocks noGrp="1"/>
          </p:cNvSpPr>
          <p:nvPr>
            <p:ph type="sldNum" sz="quarter" idx="12"/>
          </p:nvPr>
        </p:nvSpPr>
        <p:spPr/>
        <p:txBody>
          <a:bodyPr/>
          <a:lstStyle>
            <a:lvl1pPr>
              <a:defRPr/>
            </a:lvl1pPr>
          </a:lstStyle>
          <a:p>
            <a:pPr>
              <a:defRPr/>
            </a:pPr>
            <a:fld id="{B5723815-CFB5-48B6-BD3C-48640BA2BB80}"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737EA43A-9081-4EEC-B742-AA65619A0BEA}" type="datetime1">
              <a:rPr lang="en-US" smtClean="0"/>
              <a:pPr>
                <a:defRPr/>
              </a:pPr>
              <a:t>5/21/2018</a:t>
            </a:fld>
            <a:endParaRPr lang="en-US"/>
          </a:p>
        </p:txBody>
      </p:sp>
      <p:sp>
        <p:nvSpPr>
          <p:cNvPr id="4" name="Footer Placeholder 4"/>
          <p:cNvSpPr>
            <a:spLocks noGrp="1"/>
          </p:cNvSpPr>
          <p:nvPr>
            <p:ph type="ftr" sz="quarter" idx="11"/>
          </p:nvPr>
        </p:nvSpPr>
        <p:spPr/>
        <p:txBody>
          <a:bodyPr/>
          <a:lstStyle>
            <a:lvl1pPr>
              <a:defRPr/>
            </a:lvl1pPr>
          </a:lstStyle>
          <a:p>
            <a:pPr>
              <a:defRPr/>
            </a:pPr>
            <a:endParaRPr lang="tr-TR"/>
          </a:p>
        </p:txBody>
      </p:sp>
      <p:sp>
        <p:nvSpPr>
          <p:cNvPr id="5" name="Slide Number Placeholder 5"/>
          <p:cNvSpPr>
            <a:spLocks noGrp="1"/>
          </p:cNvSpPr>
          <p:nvPr>
            <p:ph type="sldNum" sz="quarter" idx="12"/>
          </p:nvPr>
        </p:nvSpPr>
        <p:spPr/>
        <p:txBody>
          <a:bodyPr/>
          <a:lstStyle>
            <a:lvl1pPr>
              <a:defRPr/>
            </a:lvl1pPr>
          </a:lstStyle>
          <a:p>
            <a:pPr>
              <a:defRPr/>
            </a:pPr>
            <a:fld id="{4EC24204-7785-4A68-BF5E-F488537F98CE}"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D8ABD0CC-FC04-41A2-85C8-3E2303D71244}" type="datetime1">
              <a:rPr lang="en-US" smtClean="0"/>
              <a:pPr>
                <a:defRPr/>
              </a:pPr>
              <a:t>5/21/2018</a:t>
            </a:fld>
            <a:endParaRPr lang="en-US"/>
          </a:p>
        </p:txBody>
      </p:sp>
      <p:sp>
        <p:nvSpPr>
          <p:cNvPr id="3" name="Footer Placeholder 4"/>
          <p:cNvSpPr>
            <a:spLocks noGrp="1"/>
          </p:cNvSpPr>
          <p:nvPr>
            <p:ph type="ftr" sz="quarter" idx="11"/>
          </p:nvPr>
        </p:nvSpPr>
        <p:spPr/>
        <p:txBody>
          <a:bodyPr/>
          <a:lstStyle>
            <a:lvl1pPr>
              <a:defRPr/>
            </a:lvl1pPr>
          </a:lstStyle>
          <a:p>
            <a:pPr>
              <a:defRPr/>
            </a:pPr>
            <a:endParaRPr lang="tr-TR"/>
          </a:p>
        </p:txBody>
      </p:sp>
      <p:sp>
        <p:nvSpPr>
          <p:cNvPr id="4" name="Slide Number Placeholder 5"/>
          <p:cNvSpPr>
            <a:spLocks noGrp="1"/>
          </p:cNvSpPr>
          <p:nvPr>
            <p:ph type="sldNum" sz="quarter" idx="12"/>
          </p:nvPr>
        </p:nvSpPr>
        <p:spPr/>
        <p:txBody>
          <a:bodyPr/>
          <a:lstStyle>
            <a:lvl1pPr>
              <a:defRPr/>
            </a:lvl1pPr>
          </a:lstStyle>
          <a:p>
            <a:pPr>
              <a:defRPr/>
            </a:pPr>
            <a:fld id="{35FE6601-094E-474B-B8E1-DB7A36B14E48}"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tr-TR"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smtClean="0"/>
              <a:t>Click to edit Master text styles</a:t>
            </a:r>
          </a:p>
          <a:p>
            <a:pPr lvl="1"/>
            <a:r>
              <a:rPr lang="tr-TR" smtClean="0"/>
              <a:t>Second level</a:t>
            </a:r>
          </a:p>
          <a:p>
            <a:pPr lvl="2"/>
            <a:r>
              <a:rPr lang="tr-TR" smtClean="0"/>
              <a:t>Third level</a:t>
            </a:r>
          </a:p>
          <a:p>
            <a:pPr lvl="3"/>
            <a:r>
              <a:rPr lang="tr-TR" smtClean="0"/>
              <a:t>Fourth level</a:t>
            </a:r>
          </a:p>
          <a:p>
            <a:pPr lvl="4"/>
            <a:r>
              <a:rPr lang="tr-TR"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D7FED27B-1A33-4D57-A4C8-F7D467CBF217}" type="datetime1">
              <a:rPr lang="en-US" smtClean="0"/>
              <a:pPr>
                <a:defRPr/>
              </a:pPr>
              <a:t>5/21/2018</a:t>
            </a:fld>
            <a:endParaRPr lang="en-US"/>
          </a:p>
        </p:txBody>
      </p:sp>
      <p:sp>
        <p:nvSpPr>
          <p:cNvPr id="6" name="Footer Placeholder 4"/>
          <p:cNvSpPr>
            <a:spLocks noGrp="1"/>
          </p:cNvSpPr>
          <p:nvPr>
            <p:ph type="ftr" sz="quarter" idx="11"/>
          </p:nvPr>
        </p:nvSpPr>
        <p:spPr/>
        <p:txBody>
          <a:bodyPr/>
          <a:lstStyle>
            <a:lvl1pPr>
              <a:defRPr/>
            </a:lvl1pPr>
          </a:lstStyle>
          <a:p>
            <a:pPr>
              <a:defRPr/>
            </a:pPr>
            <a:endParaRPr lang="tr-TR"/>
          </a:p>
        </p:txBody>
      </p:sp>
      <p:sp>
        <p:nvSpPr>
          <p:cNvPr id="7" name="Slide Number Placeholder 5"/>
          <p:cNvSpPr>
            <a:spLocks noGrp="1"/>
          </p:cNvSpPr>
          <p:nvPr>
            <p:ph type="sldNum" sz="quarter" idx="12"/>
          </p:nvPr>
        </p:nvSpPr>
        <p:spPr/>
        <p:txBody>
          <a:bodyPr/>
          <a:lstStyle>
            <a:lvl1pPr>
              <a:defRPr/>
            </a:lvl1pPr>
          </a:lstStyle>
          <a:p>
            <a:pPr>
              <a:defRPr/>
            </a:pPr>
            <a:fld id="{FE2BE4F6-8C4C-45A0-871B-34BA3250A4B1}"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tr-TR"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2B90DD8B-082B-47F6-8C5E-5512DC1CF8E6}" type="datetime1">
              <a:rPr lang="en-US" smtClean="0"/>
              <a:pPr>
                <a:defRPr/>
              </a:pPr>
              <a:t>5/21/2018</a:t>
            </a:fld>
            <a:endParaRPr lang="en-US"/>
          </a:p>
        </p:txBody>
      </p:sp>
      <p:sp>
        <p:nvSpPr>
          <p:cNvPr id="6" name="Footer Placeholder 4"/>
          <p:cNvSpPr>
            <a:spLocks noGrp="1"/>
          </p:cNvSpPr>
          <p:nvPr>
            <p:ph type="ftr" sz="quarter" idx="11"/>
          </p:nvPr>
        </p:nvSpPr>
        <p:spPr/>
        <p:txBody>
          <a:bodyPr/>
          <a:lstStyle>
            <a:lvl1pPr>
              <a:defRPr/>
            </a:lvl1pPr>
          </a:lstStyle>
          <a:p>
            <a:pPr>
              <a:defRPr/>
            </a:pPr>
            <a:endParaRPr lang="tr-TR"/>
          </a:p>
        </p:txBody>
      </p:sp>
      <p:sp>
        <p:nvSpPr>
          <p:cNvPr id="7" name="Slide Number Placeholder 5"/>
          <p:cNvSpPr>
            <a:spLocks noGrp="1"/>
          </p:cNvSpPr>
          <p:nvPr>
            <p:ph type="sldNum" sz="quarter" idx="12"/>
          </p:nvPr>
        </p:nvSpPr>
        <p:spPr/>
        <p:txBody>
          <a:bodyPr/>
          <a:lstStyle>
            <a:lvl1pPr>
              <a:defRPr/>
            </a:lvl1pPr>
          </a:lstStyle>
          <a:p>
            <a:pPr>
              <a:defRPr/>
            </a:pPr>
            <a:fld id="{39B3D610-0C54-4B32-A44A-BFDFC05E060F}"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Calibri" pitchFamily="34" charset="0"/>
              </a:defRPr>
            </a:lvl1pPr>
          </a:lstStyle>
          <a:p>
            <a:pPr>
              <a:defRPr/>
            </a:pPr>
            <a:fld id="{7928C9E3-FC09-4324-ACFC-4EC5EA2EDFFB}" type="datetime1">
              <a:rPr lang="en-US" smtClean="0"/>
              <a:pPr>
                <a:defRPr/>
              </a:pPr>
              <a:t>5/21/2018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latin typeface="Calibri" pitchFamily="34" charset="0"/>
              </a:defRPr>
            </a:lvl1pPr>
          </a:lstStyle>
          <a:p>
            <a:pPr>
              <a:defRPr/>
            </a:pPr>
            <a:endParaRPr lang="tr-T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itchFamily="34" charset="0"/>
              </a:defRPr>
            </a:lvl1pPr>
          </a:lstStyle>
          <a:p>
            <a:pPr>
              <a:defRPr/>
            </a:pPr>
            <a:fld id="{1A87BDB1-F393-4CCA-A613-DC3821F3C327}"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Geneva" pitchFamily="-65" charset="-128"/>
          <a:cs typeface="+mj-cs"/>
        </a:defRPr>
      </a:lvl1pPr>
      <a:lvl2pPr algn="ctr" defTabSz="457200" rtl="0" eaLnBrk="0" fontAlgn="base" hangingPunct="0">
        <a:spcBef>
          <a:spcPct val="0"/>
        </a:spcBef>
        <a:spcAft>
          <a:spcPct val="0"/>
        </a:spcAft>
        <a:defRPr sz="4400">
          <a:solidFill>
            <a:schemeClr val="tx1"/>
          </a:solidFill>
          <a:latin typeface="Calibri" pitchFamily="34" charset="0"/>
          <a:ea typeface="Geneva" pitchFamily="-65" charset="-128"/>
        </a:defRPr>
      </a:lvl2pPr>
      <a:lvl3pPr algn="ctr" defTabSz="457200" rtl="0" eaLnBrk="0" fontAlgn="base" hangingPunct="0">
        <a:spcBef>
          <a:spcPct val="0"/>
        </a:spcBef>
        <a:spcAft>
          <a:spcPct val="0"/>
        </a:spcAft>
        <a:defRPr sz="4400">
          <a:solidFill>
            <a:schemeClr val="tx1"/>
          </a:solidFill>
          <a:latin typeface="Calibri" pitchFamily="34" charset="0"/>
          <a:ea typeface="Geneva" pitchFamily="-65" charset="-128"/>
        </a:defRPr>
      </a:lvl3pPr>
      <a:lvl4pPr algn="ctr" defTabSz="457200" rtl="0" eaLnBrk="0" fontAlgn="base" hangingPunct="0">
        <a:spcBef>
          <a:spcPct val="0"/>
        </a:spcBef>
        <a:spcAft>
          <a:spcPct val="0"/>
        </a:spcAft>
        <a:defRPr sz="4400">
          <a:solidFill>
            <a:schemeClr val="tx1"/>
          </a:solidFill>
          <a:latin typeface="Calibri" pitchFamily="34" charset="0"/>
          <a:ea typeface="Geneva" pitchFamily="-65" charset="-128"/>
        </a:defRPr>
      </a:lvl4pPr>
      <a:lvl5pPr algn="ctr" defTabSz="457200" rtl="0" eaLnBrk="0" fontAlgn="base" hangingPunct="0">
        <a:spcBef>
          <a:spcPct val="0"/>
        </a:spcBef>
        <a:spcAft>
          <a:spcPct val="0"/>
        </a:spcAft>
        <a:defRPr sz="4400">
          <a:solidFill>
            <a:schemeClr val="tx1"/>
          </a:solidFill>
          <a:latin typeface="Calibri" pitchFamily="34" charset="0"/>
          <a:ea typeface="Geneva" pitchFamily="-65" charset="-128"/>
        </a:defRPr>
      </a:lvl5pPr>
      <a:lvl6pPr marL="457200" algn="ctr" defTabSz="457200" rtl="0" fontAlgn="base">
        <a:spcBef>
          <a:spcPct val="0"/>
        </a:spcBef>
        <a:spcAft>
          <a:spcPct val="0"/>
        </a:spcAft>
        <a:defRPr sz="4400">
          <a:solidFill>
            <a:schemeClr val="tx1"/>
          </a:solidFill>
          <a:latin typeface="Calibri" pitchFamily="34" charset="0"/>
          <a:ea typeface="Geneva" pitchFamily="-65" charset="-128"/>
        </a:defRPr>
      </a:lvl6pPr>
      <a:lvl7pPr marL="914400" algn="ctr" defTabSz="457200" rtl="0" fontAlgn="base">
        <a:spcBef>
          <a:spcPct val="0"/>
        </a:spcBef>
        <a:spcAft>
          <a:spcPct val="0"/>
        </a:spcAft>
        <a:defRPr sz="4400">
          <a:solidFill>
            <a:schemeClr val="tx1"/>
          </a:solidFill>
          <a:latin typeface="Calibri" pitchFamily="34" charset="0"/>
          <a:ea typeface="Geneva" pitchFamily="-65" charset="-128"/>
        </a:defRPr>
      </a:lvl7pPr>
      <a:lvl8pPr marL="1371600" algn="ctr" defTabSz="457200" rtl="0" fontAlgn="base">
        <a:spcBef>
          <a:spcPct val="0"/>
        </a:spcBef>
        <a:spcAft>
          <a:spcPct val="0"/>
        </a:spcAft>
        <a:defRPr sz="4400">
          <a:solidFill>
            <a:schemeClr val="tx1"/>
          </a:solidFill>
          <a:latin typeface="Calibri" pitchFamily="34" charset="0"/>
          <a:ea typeface="Geneva" pitchFamily="-65" charset="-128"/>
        </a:defRPr>
      </a:lvl8pPr>
      <a:lvl9pPr marL="1828800" algn="ctr" defTabSz="457200" rtl="0" fontAlgn="base">
        <a:spcBef>
          <a:spcPct val="0"/>
        </a:spcBef>
        <a:spcAft>
          <a:spcPct val="0"/>
        </a:spcAft>
        <a:defRPr sz="4400">
          <a:solidFill>
            <a:schemeClr val="tx1"/>
          </a:solidFill>
          <a:latin typeface="Calibri" pitchFamily="34" charset="0"/>
          <a:ea typeface="Geneva" pitchFamily="-65" charset="-128"/>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Geneva" pitchFamily="-65" charset="-128"/>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Geneva" pitchFamily="-65" charset="-128"/>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Geneva" pitchFamily="-65" charset="-128"/>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Geneva" pitchFamily="-65" charset="-128"/>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Geneva"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1000" r="-1000"/>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Calibri" pitchFamily="34" charset="0"/>
              </a:defRPr>
            </a:lvl1pPr>
          </a:lstStyle>
          <a:p>
            <a:fld id="{20C91C50-FFAE-4D7E-A85A-25F4C2CD3461}" type="datetime1">
              <a:rPr lang="en-US" smtClean="0"/>
              <a:pPr/>
              <a:t>5/21/2018</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latin typeface="Calibri" pitchFamily="34" charset="0"/>
              </a:defRPr>
            </a:lvl1pPr>
          </a:lstStyle>
          <a:p>
            <a:endParaRPr lang="tr-TR"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itchFamily="34" charset="0"/>
              </a:defRPr>
            </a:lvl1pPr>
          </a:lstStyle>
          <a:p>
            <a:fld id="{C6D9E15C-118F-4B7A-AF15-0E07BA9E5D0B}" type="slidenum">
              <a:rPr lang="en-US"/>
              <a:pPr/>
              <a:t>‹#›</a:t>
            </a:fld>
            <a:endParaRPr lang="en-US" dirty="0"/>
          </a:p>
        </p:txBody>
      </p:sp>
    </p:spTree>
    <p:extLst>
      <p:ext uri="{BB962C8B-B14F-4D97-AF65-F5344CB8AC3E}">
        <p14:creationId xmlns:p14="http://schemas.microsoft.com/office/powerpoint/2010/main" val="317199821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ctr" defTabSz="457200" rtl="0" fontAlgn="base">
        <a:spcBef>
          <a:spcPct val="0"/>
        </a:spcBef>
        <a:spcAft>
          <a:spcPct val="0"/>
        </a:spcAft>
        <a:defRPr sz="4400" kern="1200">
          <a:solidFill>
            <a:schemeClr val="tx1"/>
          </a:solidFill>
          <a:latin typeface="+mj-lt"/>
          <a:ea typeface="Geneva" pitchFamily="34" charset="0"/>
          <a:cs typeface="Geneva" pitchFamily="34" charset="0"/>
        </a:defRPr>
      </a:lvl1pPr>
      <a:lvl2pPr algn="ctr" defTabSz="457200" rtl="0" fontAlgn="base">
        <a:spcBef>
          <a:spcPct val="0"/>
        </a:spcBef>
        <a:spcAft>
          <a:spcPct val="0"/>
        </a:spcAft>
        <a:defRPr sz="4400">
          <a:solidFill>
            <a:schemeClr val="tx1"/>
          </a:solidFill>
          <a:latin typeface="Calibri" pitchFamily="34" charset="0"/>
          <a:ea typeface="Geneva" pitchFamily="34" charset="0"/>
          <a:cs typeface="Geneva" pitchFamily="34" charset="0"/>
        </a:defRPr>
      </a:lvl2pPr>
      <a:lvl3pPr algn="ctr" defTabSz="457200" rtl="0" fontAlgn="base">
        <a:spcBef>
          <a:spcPct val="0"/>
        </a:spcBef>
        <a:spcAft>
          <a:spcPct val="0"/>
        </a:spcAft>
        <a:defRPr sz="4400">
          <a:solidFill>
            <a:schemeClr val="tx1"/>
          </a:solidFill>
          <a:latin typeface="Calibri" pitchFamily="34" charset="0"/>
          <a:ea typeface="Geneva" pitchFamily="34" charset="0"/>
          <a:cs typeface="Geneva" pitchFamily="34" charset="0"/>
        </a:defRPr>
      </a:lvl3pPr>
      <a:lvl4pPr algn="ctr" defTabSz="457200" rtl="0" fontAlgn="base">
        <a:spcBef>
          <a:spcPct val="0"/>
        </a:spcBef>
        <a:spcAft>
          <a:spcPct val="0"/>
        </a:spcAft>
        <a:defRPr sz="4400">
          <a:solidFill>
            <a:schemeClr val="tx1"/>
          </a:solidFill>
          <a:latin typeface="Calibri" pitchFamily="34" charset="0"/>
          <a:ea typeface="Geneva" pitchFamily="34" charset="0"/>
          <a:cs typeface="Geneva" pitchFamily="34" charset="0"/>
        </a:defRPr>
      </a:lvl4pPr>
      <a:lvl5pPr algn="ctr" defTabSz="457200" rtl="0" fontAlgn="base">
        <a:spcBef>
          <a:spcPct val="0"/>
        </a:spcBef>
        <a:spcAft>
          <a:spcPct val="0"/>
        </a:spcAft>
        <a:defRPr sz="4400">
          <a:solidFill>
            <a:schemeClr val="tx1"/>
          </a:solidFill>
          <a:latin typeface="Calibri" pitchFamily="34" charset="0"/>
          <a:ea typeface="Geneva" pitchFamily="34" charset="0"/>
          <a:cs typeface="Geneva" pitchFamily="34" charset="0"/>
        </a:defRPr>
      </a:lvl5pPr>
      <a:lvl6pPr marL="457200" algn="ctr" defTabSz="457200" rtl="0" fontAlgn="base">
        <a:spcBef>
          <a:spcPct val="0"/>
        </a:spcBef>
        <a:spcAft>
          <a:spcPct val="0"/>
        </a:spcAft>
        <a:defRPr sz="4400">
          <a:solidFill>
            <a:schemeClr val="tx1"/>
          </a:solidFill>
          <a:latin typeface="Calibri" pitchFamily="34" charset="0"/>
          <a:ea typeface="Geneva" pitchFamily="34" charset="0"/>
          <a:cs typeface="Geneva" pitchFamily="34" charset="0"/>
        </a:defRPr>
      </a:lvl6pPr>
      <a:lvl7pPr marL="914400" algn="ctr" defTabSz="457200" rtl="0" fontAlgn="base">
        <a:spcBef>
          <a:spcPct val="0"/>
        </a:spcBef>
        <a:spcAft>
          <a:spcPct val="0"/>
        </a:spcAft>
        <a:defRPr sz="4400">
          <a:solidFill>
            <a:schemeClr val="tx1"/>
          </a:solidFill>
          <a:latin typeface="Calibri" pitchFamily="34" charset="0"/>
          <a:ea typeface="Geneva" pitchFamily="34" charset="0"/>
          <a:cs typeface="Geneva" pitchFamily="34" charset="0"/>
        </a:defRPr>
      </a:lvl7pPr>
      <a:lvl8pPr marL="1371600" algn="ctr" defTabSz="457200" rtl="0" fontAlgn="base">
        <a:spcBef>
          <a:spcPct val="0"/>
        </a:spcBef>
        <a:spcAft>
          <a:spcPct val="0"/>
        </a:spcAft>
        <a:defRPr sz="4400">
          <a:solidFill>
            <a:schemeClr val="tx1"/>
          </a:solidFill>
          <a:latin typeface="Calibri" pitchFamily="34" charset="0"/>
          <a:ea typeface="Geneva" pitchFamily="34" charset="0"/>
          <a:cs typeface="Geneva" pitchFamily="34" charset="0"/>
        </a:defRPr>
      </a:lvl8pPr>
      <a:lvl9pPr marL="1828800" algn="ctr" defTabSz="457200" rtl="0" fontAlgn="base">
        <a:spcBef>
          <a:spcPct val="0"/>
        </a:spcBef>
        <a:spcAft>
          <a:spcPct val="0"/>
        </a:spcAft>
        <a:defRPr sz="4400">
          <a:solidFill>
            <a:schemeClr val="tx1"/>
          </a:solidFill>
          <a:latin typeface="Calibri" pitchFamily="34" charset="0"/>
          <a:ea typeface="Geneva" pitchFamily="34" charset="0"/>
          <a:cs typeface="Geneva" pitchFamily="34" charset="0"/>
        </a:defRPr>
      </a:lvl9pPr>
    </p:titleStyle>
    <p:bodyStyle>
      <a:lvl1pPr marL="342900" indent="-342900" algn="l" defTabSz="457200" rtl="0" fontAlgn="base">
        <a:spcBef>
          <a:spcPct val="20000"/>
        </a:spcBef>
        <a:spcAft>
          <a:spcPct val="0"/>
        </a:spcAft>
        <a:buFont typeface="Arial" pitchFamily="34" charset="0"/>
        <a:buChar char="•"/>
        <a:defRPr sz="3200" kern="1200">
          <a:solidFill>
            <a:schemeClr val="tx1"/>
          </a:solidFill>
          <a:latin typeface="+mn-lt"/>
          <a:ea typeface="Geneva" pitchFamily="34" charset="0"/>
          <a:cs typeface="Geneva" pitchFamily="34" charset="0"/>
        </a:defRPr>
      </a:lvl1pPr>
      <a:lvl2pPr marL="742950" indent="-285750" algn="l" defTabSz="457200" rtl="0" fontAlgn="base">
        <a:spcBef>
          <a:spcPct val="20000"/>
        </a:spcBef>
        <a:spcAft>
          <a:spcPct val="0"/>
        </a:spcAft>
        <a:buFont typeface="Arial" pitchFamily="34" charset="0"/>
        <a:buChar char="–"/>
        <a:defRPr sz="2800" kern="1200">
          <a:solidFill>
            <a:schemeClr val="tx1"/>
          </a:solidFill>
          <a:latin typeface="+mn-lt"/>
          <a:ea typeface="Geneva" pitchFamily="34" charset="0"/>
          <a:cs typeface="Geneva" pitchFamily="34" charset="0"/>
        </a:defRPr>
      </a:lvl2pPr>
      <a:lvl3pPr marL="1143000" indent="-228600" algn="l" defTabSz="457200" rtl="0" fontAlgn="base">
        <a:spcBef>
          <a:spcPct val="20000"/>
        </a:spcBef>
        <a:spcAft>
          <a:spcPct val="0"/>
        </a:spcAft>
        <a:buFont typeface="Arial" pitchFamily="34" charset="0"/>
        <a:buChar char="•"/>
        <a:defRPr sz="2400" kern="1200">
          <a:solidFill>
            <a:schemeClr val="tx1"/>
          </a:solidFill>
          <a:latin typeface="+mn-lt"/>
          <a:ea typeface="Geneva" pitchFamily="34" charset="0"/>
          <a:cs typeface="Geneva" pitchFamily="34" charset="0"/>
        </a:defRPr>
      </a:lvl3pPr>
      <a:lvl4pPr marL="1600200" indent="-228600" algn="l" defTabSz="457200" rtl="0" fontAlgn="base">
        <a:spcBef>
          <a:spcPct val="20000"/>
        </a:spcBef>
        <a:spcAft>
          <a:spcPct val="0"/>
        </a:spcAft>
        <a:buFont typeface="Arial" pitchFamily="34" charset="0"/>
        <a:buChar char="–"/>
        <a:defRPr sz="2000" kern="1200">
          <a:solidFill>
            <a:schemeClr val="tx1"/>
          </a:solidFill>
          <a:latin typeface="+mn-lt"/>
          <a:ea typeface="Geneva" pitchFamily="34" charset="0"/>
          <a:cs typeface="Geneva" pitchFamily="34" charset="0"/>
        </a:defRPr>
      </a:lvl4pPr>
      <a:lvl5pPr marL="2057400" indent="-228600" algn="l" defTabSz="457200" rtl="0" fontAlgn="base">
        <a:spcBef>
          <a:spcPct val="20000"/>
        </a:spcBef>
        <a:spcAft>
          <a:spcPct val="0"/>
        </a:spcAft>
        <a:buFont typeface="Arial" pitchFamily="34" charset="0"/>
        <a:buChar char="»"/>
        <a:defRPr sz="2000" kern="1200">
          <a:solidFill>
            <a:schemeClr val="tx1"/>
          </a:solidFill>
          <a:latin typeface="+mn-lt"/>
          <a:ea typeface="Geneva" pitchFamily="34" charset="0"/>
          <a:cs typeface="Geneva"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uygulama.kays.kalkinma.gov.tr/"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000" r="-1000"/>
          </a:stretch>
        </a:blipFill>
        <a:effectLst/>
      </p:bgPr>
    </p:bg>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E4D32777-975C-4681-A411-1C0316B215A5}" type="slidenum">
              <a:rPr lang="en-US" smtClean="0"/>
              <a:pPr/>
              <a:t>1</a:t>
            </a:fld>
            <a:endParaRPr lang="en-US" dirty="0"/>
          </a:p>
        </p:txBody>
      </p:sp>
      <p:sp>
        <p:nvSpPr>
          <p:cNvPr id="4" name="Metin kutusu 3"/>
          <p:cNvSpPr txBox="1"/>
          <p:nvPr/>
        </p:nvSpPr>
        <p:spPr>
          <a:xfrm>
            <a:off x="1331640" y="4149080"/>
            <a:ext cx="6840760" cy="2308324"/>
          </a:xfrm>
          <a:prstGeom prst="rect">
            <a:avLst/>
          </a:prstGeom>
          <a:noFill/>
        </p:spPr>
        <p:txBody>
          <a:bodyPr wrap="square" rtlCol="0">
            <a:spAutoFit/>
          </a:bodyPr>
          <a:lstStyle/>
          <a:p>
            <a:pPr algn="ctr"/>
            <a:r>
              <a:rPr lang="tr-TR" sz="3200" b="1" spc="-150" dirty="0" smtClean="0">
                <a:solidFill>
                  <a:prstClr val="black">
                    <a:lumMod val="75000"/>
                    <a:lumOff val="25000"/>
                  </a:prstClr>
                </a:solidFill>
                <a:latin typeface="Candara" pitchFamily="34" charset="0"/>
              </a:rPr>
              <a:t>2018 M</a:t>
            </a:r>
            <a:r>
              <a:rPr lang="tr-TR" sz="2800" b="1" spc="-150" dirty="0" smtClean="0">
                <a:solidFill>
                  <a:prstClr val="black">
                    <a:lumMod val="75000"/>
                    <a:lumOff val="25000"/>
                  </a:prstClr>
                </a:solidFill>
                <a:latin typeface="Candara" pitchFamily="34" charset="0"/>
              </a:rPr>
              <a:t>ALİ</a:t>
            </a:r>
            <a:r>
              <a:rPr lang="tr-TR" sz="3200" b="1" spc="-150" dirty="0" smtClean="0">
                <a:solidFill>
                  <a:prstClr val="black">
                    <a:lumMod val="75000"/>
                    <a:lumOff val="25000"/>
                  </a:prstClr>
                </a:solidFill>
                <a:latin typeface="Candara" pitchFamily="34" charset="0"/>
              </a:rPr>
              <a:t> D</a:t>
            </a:r>
            <a:r>
              <a:rPr lang="tr-TR" sz="2800" b="1" spc="-150" dirty="0" smtClean="0">
                <a:solidFill>
                  <a:prstClr val="black">
                    <a:lumMod val="75000"/>
                    <a:lumOff val="25000"/>
                  </a:prstClr>
                </a:solidFill>
                <a:latin typeface="Candara" pitchFamily="34" charset="0"/>
              </a:rPr>
              <a:t>ESTEK</a:t>
            </a:r>
            <a:r>
              <a:rPr lang="tr-TR" sz="3200" b="1" spc="-150" dirty="0" smtClean="0">
                <a:solidFill>
                  <a:prstClr val="black">
                    <a:lumMod val="75000"/>
                    <a:lumOff val="25000"/>
                  </a:prstClr>
                </a:solidFill>
                <a:latin typeface="Candara" pitchFamily="34" charset="0"/>
              </a:rPr>
              <a:t> P</a:t>
            </a:r>
            <a:r>
              <a:rPr lang="tr-TR" sz="2800" b="1" spc="-150" dirty="0" smtClean="0">
                <a:solidFill>
                  <a:prstClr val="black">
                    <a:lumMod val="75000"/>
                    <a:lumOff val="25000"/>
                  </a:prstClr>
                </a:solidFill>
                <a:latin typeface="Candara" pitchFamily="34" charset="0"/>
              </a:rPr>
              <a:t>ROGRAMLARI</a:t>
            </a:r>
          </a:p>
          <a:p>
            <a:pPr algn="ctr"/>
            <a:r>
              <a:rPr lang="tr-TR" sz="2800" b="1" spc="-150" dirty="0" smtClean="0">
                <a:solidFill>
                  <a:prstClr val="black">
                    <a:lumMod val="75000"/>
                    <a:lumOff val="25000"/>
                  </a:prstClr>
                </a:solidFill>
                <a:latin typeface="Candara" pitchFamily="34" charset="0"/>
              </a:rPr>
              <a:t>Değerlendirme ve Seçme Süreci</a:t>
            </a:r>
          </a:p>
          <a:p>
            <a:pPr algn="ctr"/>
            <a:endParaRPr lang="tr-TR" sz="2800" spc="-150" dirty="0" smtClean="0">
              <a:solidFill>
                <a:prstClr val="black">
                  <a:lumMod val="75000"/>
                  <a:lumOff val="25000"/>
                </a:prstClr>
              </a:solidFill>
              <a:latin typeface="Candara" pitchFamily="34" charset="0"/>
            </a:endParaRPr>
          </a:p>
          <a:p>
            <a:pPr algn="ctr"/>
            <a:r>
              <a:rPr lang="tr-TR" sz="2800" spc="600" dirty="0" smtClean="0">
                <a:solidFill>
                  <a:prstClr val="black">
                    <a:lumMod val="75000"/>
                    <a:lumOff val="25000"/>
                  </a:prstClr>
                </a:solidFill>
                <a:latin typeface="Candara" pitchFamily="34" charset="0"/>
              </a:rPr>
              <a:t>Bilgilendirme Sunumuna</a:t>
            </a:r>
          </a:p>
          <a:p>
            <a:pPr algn="ctr"/>
            <a:r>
              <a:rPr lang="tr-TR" sz="2800" spc="600" dirty="0" smtClean="0">
                <a:solidFill>
                  <a:prstClr val="black">
                    <a:lumMod val="75000"/>
                    <a:lumOff val="25000"/>
                  </a:prstClr>
                </a:solidFill>
                <a:latin typeface="Candara" pitchFamily="34" charset="0"/>
              </a:rPr>
              <a:t>Hoş geldiniz</a:t>
            </a:r>
            <a:endParaRPr lang="tr-TR" sz="2800" spc="600" dirty="0">
              <a:solidFill>
                <a:prstClr val="black">
                  <a:lumMod val="75000"/>
                  <a:lumOff val="25000"/>
                </a:prstClr>
              </a:solidFill>
              <a:latin typeface="Candara" pitchFamily="34" charset="0"/>
            </a:endParaRPr>
          </a:p>
        </p:txBody>
      </p:sp>
    </p:spTree>
    <p:extLst>
      <p:ext uri="{BB962C8B-B14F-4D97-AF65-F5344CB8AC3E}">
        <p14:creationId xmlns:p14="http://schemas.microsoft.com/office/powerpoint/2010/main" val="2630998245"/>
      </p:ext>
    </p:extLst>
  </p:cSld>
  <p:clrMapOvr>
    <a:masterClrMapping/>
  </p:clrMapOvr>
  <p:transition spd="med">
    <p:pull/>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ayt Numarası Yer Tutucusu 3"/>
          <p:cNvSpPr>
            <a:spLocks noGrp="1"/>
          </p:cNvSpPr>
          <p:nvPr>
            <p:ph type="sldNum" sz="quarter" idx="12"/>
          </p:nvPr>
        </p:nvSpPr>
        <p:spPr/>
        <p:txBody>
          <a:bodyPr/>
          <a:lstStyle/>
          <a:p>
            <a:pPr>
              <a:defRPr/>
            </a:pPr>
            <a:fld id="{5D9CFE1E-1C54-40A9-B070-AE8F154CC3F6}" type="slidenum">
              <a:rPr lang="en-US" smtClean="0"/>
              <a:pPr>
                <a:defRPr/>
              </a:pPr>
              <a:t>10</a:t>
            </a:fld>
            <a:endParaRPr lang="en-US"/>
          </a:p>
        </p:txBody>
      </p:sp>
      <p:sp>
        <p:nvSpPr>
          <p:cNvPr id="8" name="Başlık 1"/>
          <p:cNvSpPr>
            <a:spLocks noGrp="1"/>
          </p:cNvSpPr>
          <p:nvPr>
            <p:ph type="title"/>
          </p:nvPr>
        </p:nvSpPr>
        <p:spPr>
          <a:xfrm>
            <a:off x="457200" y="274638"/>
            <a:ext cx="8229600" cy="1143000"/>
          </a:xfrm>
        </p:spPr>
        <p:txBody>
          <a:bodyPr/>
          <a:lstStyle/>
          <a:p>
            <a:r>
              <a:rPr lang="tr-TR" sz="3600" b="1" spc="-150" dirty="0" smtClean="0">
                <a:ln w="13500">
                  <a:solidFill>
                    <a:schemeClr val="accent1">
                      <a:shade val="2500"/>
                      <a:alpha val="6500"/>
                    </a:schemeClr>
                  </a:solidFill>
                  <a:prstDash val="solid"/>
                </a:ln>
                <a:solidFill>
                  <a:srgbClr val="0070C0">
                    <a:alpha val="95000"/>
                  </a:srgbClr>
                </a:solidFill>
                <a:effectLst>
                  <a:innerShdw blurRad="50900" dist="38500" dir="13500000">
                    <a:srgbClr val="000000">
                      <a:alpha val="60000"/>
                    </a:srgbClr>
                  </a:innerShdw>
                </a:effectLst>
                <a:latin typeface="Candara" pitchFamily="34" charset="0"/>
                <a:ea typeface="Geneva" pitchFamily="-65" charset="-128"/>
                <a:cs typeface="+mj-cs"/>
              </a:rPr>
              <a:t>Eşik Değerler</a:t>
            </a:r>
            <a:endParaRPr lang="tr-TR" sz="3600" b="1" spc="-150" dirty="0">
              <a:ln w="13500">
                <a:solidFill>
                  <a:schemeClr val="accent1">
                    <a:shade val="2500"/>
                    <a:alpha val="6500"/>
                  </a:schemeClr>
                </a:solidFill>
                <a:prstDash val="solid"/>
              </a:ln>
              <a:solidFill>
                <a:srgbClr val="0070C0">
                  <a:alpha val="95000"/>
                </a:srgbClr>
              </a:solidFill>
              <a:effectLst>
                <a:innerShdw blurRad="50900" dist="38500" dir="13500000">
                  <a:srgbClr val="000000">
                    <a:alpha val="60000"/>
                  </a:srgbClr>
                </a:innerShdw>
              </a:effectLst>
              <a:latin typeface="Candara" pitchFamily="34" charset="0"/>
              <a:ea typeface="Geneva" pitchFamily="-65" charset="-128"/>
              <a:cs typeface="+mj-cs"/>
            </a:endParaRPr>
          </a:p>
        </p:txBody>
      </p:sp>
      <p:graphicFrame>
        <p:nvGraphicFramePr>
          <p:cNvPr id="2" name="Tablo 1"/>
          <p:cNvGraphicFramePr>
            <a:graphicFrameLocks noGrp="1"/>
          </p:cNvGraphicFramePr>
          <p:nvPr>
            <p:extLst>
              <p:ext uri="{D42A27DB-BD31-4B8C-83A1-F6EECF244321}">
                <p14:modId xmlns:p14="http://schemas.microsoft.com/office/powerpoint/2010/main" val="3227246094"/>
              </p:ext>
            </p:extLst>
          </p:nvPr>
        </p:nvGraphicFramePr>
        <p:xfrm>
          <a:off x="323527" y="1484784"/>
          <a:ext cx="7776864" cy="2815929"/>
        </p:xfrm>
        <a:graphic>
          <a:graphicData uri="http://schemas.openxmlformats.org/drawingml/2006/table">
            <a:tbl>
              <a:tblPr firstRow="1" bandRow="1">
                <a:tableStyleId>{5C22544A-7EE6-4342-B048-85BDC9FD1C3A}</a:tableStyleId>
              </a:tblPr>
              <a:tblGrid>
                <a:gridCol w="2880321"/>
                <a:gridCol w="2304255"/>
                <a:gridCol w="2592288"/>
              </a:tblGrid>
              <a:tr h="904306">
                <a:tc>
                  <a:txBody>
                    <a:bodyPr/>
                    <a:lstStyle/>
                    <a:p>
                      <a:pPr algn="l"/>
                      <a:r>
                        <a:rPr lang="tr-TR" dirty="0" smtClean="0"/>
                        <a:t>Mali Destek Programı</a:t>
                      </a:r>
                      <a:endParaRPr lang="tr-TR" dirty="0"/>
                    </a:p>
                  </a:txBody>
                  <a:tcPr anchor="ctr"/>
                </a:tc>
                <a:tc>
                  <a:txBody>
                    <a:bodyPr/>
                    <a:lstStyle/>
                    <a:p>
                      <a:pPr algn="l"/>
                      <a:r>
                        <a:rPr lang="tr-TR" dirty="0" smtClean="0"/>
                        <a:t>İlgili Bölüm</a:t>
                      </a:r>
                      <a:endParaRPr lang="tr-TR" dirty="0"/>
                    </a:p>
                  </a:txBody>
                  <a:tcPr anchor="ctr"/>
                </a:tc>
                <a:tc>
                  <a:txBody>
                    <a:bodyPr/>
                    <a:lstStyle/>
                    <a:p>
                      <a:pPr algn="l"/>
                      <a:r>
                        <a:rPr lang="tr-TR" dirty="0" smtClean="0"/>
                        <a:t>Eşik Puanı</a:t>
                      </a:r>
                      <a:endParaRPr lang="tr-TR" dirty="0"/>
                    </a:p>
                  </a:txBody>
                  <a:tcPr anchor="ctr"/>
                </a:tc>
              </a:tr>
              <a:tr h="904306">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tr-TR" baseline="0" dirty="0" smtClean="0"/>
                        <a:t>Rekabet Gücünün Geliştirilmesi</a:t>
                      </a:r>
                      <a:endParaRPr lang="tr-TR" dirty="0" smtClean="0"/>
                    </a:p>
                  </a:txBody>
                  <a:tcPr/>
                </a:tc>
                <a:tc>
                  <a:txBody>
                    <a:bodyPr/>
                    <a:lstStyle/>
                    <a:p>
                      <a:r>
                        <a:rPr lang="tr-TR" dirty="0" smtClean="0"/>
                        <a:t>Toplam Puan</a:t>
                      </a:r>
                      <a:endParaRPr lang="tr-TR" dirty="0"/>
                    </a:p>
                  </a:txBody>
                  <a:tcPr/>
                </a:tc>
                <a:tc>
                  <a:txBody>
                    <a:bodyPr/>
                    <a:lstStyle/>
                    <a:p>
                      <a:r>
                        <a:rPr lang="tr-TR" sz="3200" b="1" dirty="0" smtClean="0"/>
                        <a:t>65</a:t>
                      </a:r>
                      <a:r>
                        <a:rPr lang="tr-TR" baseline="0" dirty="0" smtClean="0"/>
                        <a:t> / 100</a:t>
                      </a:r>
                      <a:endParaRPr lang="tr-TR" dirty="0"/>
                    </a:p>
                  </a:txBody>
                  <a:tcPr/>
                </a:tc>
              </a:tr>
              <a:tr h="1007317">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tr-TR" baseline="0" dirty="0" smtClean="0"/>
                        <a:t>Rekabet Gücünün Geliştirilmesi</a:t>
                      </a:r>
                      <a:endParaRPr lang="tr-TR" dirty="0" smtClean="0"/>
                    </a:p>
                    <a:p>
                      <a:endParaRPr lang="tr-TR"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tr-TR" dirty="0" smtClean="0"/>
                        <a:t>Mali</a:t>
                      </a:r>
                      <a:r>
                        <a:rPr lang="tr-TR" baseline="0" dirty="0" smtClean="0"/>
                        <a:t> ve </a:t>
                      </a:r>
                      <a:r>
                        <a:rPr lang="tr-TR" baseline="0" dirty="0" err="1" smtClean="0"/>
                        <a:t>Operasyonel</a:t>
                      </a:r>
                      <a:r>
                        <a:rPr lang="tr-TR" baseline="0" dirty="0" smtClean="0"/>
                        <a:t> Kapasite</a:t>
                      </a:r>
                      <a:endParaRPr lang="tr-TR" dirty="0" smtClean="0"/>
                    </a:p>
                    <a:p>
                      <a:endParaRPr lang="tr-TR" dirty="0"/>
                    </a:p>
                  </a:txBody>
                  <a:tcPr/>
                </a:tc>
                <a:tc>
                  <a:txBody>
                    <a:bodyPr/>
                    <a:lstStyle/>
                    <a:p>
                      <a:r>
                        <a:rPr lang="tr-TR" sz="3200" b="1" dirty="0" smtClean="0"/>
                        <a:t>13</a:t>
                      </a:r>
                      <a:r>
                        <a:rPr lang="tr-TR" dirty="0" smtClean="0"/>
                        <a:t> /</a:t>
                      </a:r>
                      <a:r>
                        <a:rPr lang="tr-TR" baseline="0" dirty="0" smtClean="0"/>
                        <a:t> 20</a:t>
                      </a:r>
                      <a:endParaRPr lang="tr-TR" dirty="0"/>
                    </a:p>
                  </a:txBody>
                  <a:tcPr/>
                </a:tc>
              </a:tr>
            </a:tbl>
          </a:graphicData>
        </a:graphic>
      </p:graphicFrame>
      <p:pic>
        <p:nvPicPr>
          <p:cNvPr id="1028" name="Picture 4" descr="http://www.cnkymz.com/wp-content/uploads/2012/10/unlem.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933273">
            <a:off x="7283689" y="899053"/>
            <a:ext cx="1714500" cy="381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6951875"/>
      </p:ext>
    </p:extLst>
  </p:cSld>
  <p:clrMapOvr>
    <a:masterClrMapping/>
  </p:clrMapOvr>
  <p:transition spd="med">
    <p:pull/>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ayt Numarası Yer Tutucusu 3"/>
          <p:cNvSpPr>
            <a:spLocks noGrp="1"/>
          </p:cNvSpPr>
          <p:nvPr>
            <p:ph type="sldNum" sz="quarter" idx="12"/>
          </p:nvPr>
        </p:nvSpPr>
        <p:spPr/>
        <p:txBody>
          <a:bodyPr/>
          <a:lstStyle/>
          <a:p>
            <a:pPr>
              <a:defRPr/>
            </a:pPr>
            <a:fld id="{5D9CFE1E-1C54-40A9-B070-AE8F154CC3F6}" type="slidenum">
              <a:rPr lang="en-US" smtClean="0"/>
              <a:pPr>
                <a:defRPr/>
              </a:pPr>
              <a:t>11</a:t>
            </a:fld>
            <a:endParaRPr lang="en-US"/>
          </a:p>
        </p:txBody>
      </p:sp>
      <p:sp>
        <p:nvSpPr>
          <p:cNvPr id="6" name="Metin kutusu 5"/>
          <p:cNvSpPr txBox="1"/>
          <p:nvPr/>
        </p:nvSpPr>
        <p:spPr>
          <a:xfrm>
            <a:off x="539551" y="1340768"/>
            <a:ext cx="8280921" cy="523220"/>
          </a:xfrm>
          <a:prstGeom prst="rect">
            <a:avLst/>
          </a:prstGeom>
          <a:noFill/>
        </p:spPr>
        <p:txBody>
          <a:bodyPr wrap="square" rtlCol="0">
            <a:spAutoFit/>
          </a:bodyPr>
          <a:lstStyle/>
          <a:p>
            <a:r>
              <a:rPr lang="tr-TR" sz="2800" b="1" dirty="0" smtClean="0">
                <a:solidFill>
                  <a:schemeClr val="tx2">
                    <a:lumMod val="60000"/>
                    <a:lumOff val="40000"/>
                  </a:schemeClr>
                </a:solidFill>
                <a:effectLst>
                  <a:outerShdw blurRad="38100" dist="38100" dir="2700000" algn="tl">
                    <a:srgbClr val="000000">
                      <a:alpha val="43137"/>
                    </a:srgbClr>
                  </a:outerShdw>
                </a:effectLst>
                <a:latin typeface="Calibri" pitchFamily="34" charset="0"/>
              </a:rPr>
              <a:t>1. MALİ VE OPERASYONEL KAPASİTE</a:t>
            </a:r>
            <a:endParaRPr lang="tr-TR" sz="2800" b="1" dirty="0">
              <a:solidFill>
                <a:schemeClr val="tx2">
                  <a:lumMod val="60000"/>
                  <a:lumOff val="40000"/>
                </a:schemeClr>
              </a:solidFill>
              <a:effectLst>
                <a:outerShdw blurRad="38100" dist="38100" dir="2700000" algn="tl">
                  <a:srgbClr val="000000">
                    <a:alpha val="43137"/>
                  </a:srgbClr>
                </a:outerShdw>
              </a:effectLst>
              <a:latin typeface="Calibri" pitchFamily="34" charset="0"/>
            </a:endParaRPr>
          </a:p>
        </p:txBody>
      </p:sp>
      <p:sp>
        <p:nvSpPr>
          <p:cNvPr id="7" name="İçerik Yer Tutucusu 2"/>
          <p:cNvSpPr>
            <a:spLocks noGrp="1"/>
          </p:cNvSpPr>
          <p:nvPr>
            <p:ph idx="1"/>
          </p:nvPr>
        </p:nvSpPr>
        <p:spPr>
          <a:xfrm>
            <a:off x="179512" y="1988840"/>
            <a:ext cx="8640960" cy="4525963"/>
          </a:xfrm>
        </p:spPr>
        <p:txBody>
          <a:bodyPr/>
          <a:lstStyle/>
          <a:p>
            <a:pPr algn="just">
              <a:buFont typeface="Wingdings" pitchFamily="2" charset="2"/>
              <a:buChar char="Ø"/>
            </a:pPr>
            <a:r>
              <a:rPr lang="tr-TR" sz="2400" dirty="0" smtClean="0"/>
              <a:t>1.1. </a:t>
            </a:r>
            <a:r>
              <a:rPr lang="tr-TR" sz="2400" dirty="0"/>
              <a:t>Başvuru sahipleri, ortakları ve kilit personeli </a:t>
            </a:r>
            <a:r>
              <a:rPr lang="tr-TR" sz="2400" b="1" dirty="0"/>
              <a:t>proje yönetimi</a:t>
            </a:r>
            <a:r>
              <a:rPr lang="tr-TR" sz="2400" dirty="0"/>
              <a:t> konusunda yeterli deneyime sahip midir</a:t>
            </a:r>
            <a:r>
              <a:rPr lang="tr-TR" sz="2400" dirty="0" smtClean="0"/>
              <a:t>?</a:t>
            </a:r>
          </a:p>
          <a:p>
            <a:pPr lvl="1" algn="just"/>
            <a:r>
              <a:rPr lang="tr-TR" sz="2000" dirty="0"/>
              <a:t>Başvuru Sahibi/Ortakları şimdiye kadar, -Ajansa sunulan proje konusu ile ilgili- hiç proje yürütmüş mü?</a:t>
            </a:r>
          </a:p>
          <a:p>
            <a:pPr lvl="1" algn="just"/>
            <a:r>
              <a:rPr lang="tr-TR" sz="2000" dirty="0"/>
              <a:t>Başvuru Sahibi/Ortakları  şimdiye kadar, -Ajansa sunulan proje konusu ile ilgili- ulusal ya da uluslararası programlar kapsamında finanse edilen herhangi bir projeyi yürütmüş mü</a:t>
            </a:r>
            <a:r>
              <a:rPr lang="tr-TR" sz="2000" dirty="0" smtClean="0"/>
              <a:t>?</a:t>
            </a:r>
          </a:p>
          <a:p>
            <a:pPr algn="just">
              <a:buFont typeface="Wingdings" pitchFamily="2" charset="2"/>
              <a:buChar char="Ø"/>
            </a:pPr>
            <a:r>
              <a:rPr lang="tr-TR" sz="2400" dirty="0"/>
              <a:t>1.2 Başvuru Sahibi, ortakları ve proje ekibi yeterli </a:t>
            </a:r>
            <a:r>
              <a:rPr lang="tr-TR" sz="2400" b="1" dirty="0"/>
              <a:t>teknik uzmanlığa</a:t>
            </a:r>
            <a:r>
              <a:rPr lang="tr-TR" sz="2400" dirty="0"/>
              <a:t> sahip midir? </a:t>
            </a:r>
            <a:endParaRPr lang="tr-TR" sz="2400" dirty="0" smtClean="0"/>
          </a:p>
          <a:p>
            <a:pPr lvl="1" algn="just"/>
            <a:r>
              <a:rPr lang="tr-TR" sz="2000" dirty="0"/>
              <a:t>Başvuru Sahibi/Ortaklarının -Ajansa sunulan proje konusu ile ilgili-  yeterli çalışma tecrübesine sahip midir?</a:t>
            </a:r>
          </a:p>
          <a:p>
            <a:pPr lvl="1" algn="just"/>
            <a:r>
              <a:rPr lang="tr-TR" sz="2000" dirty="0"/>
              <a:t>Başvuru Sahibi/Ortaklarının proje ekibi -Ajansa sunulan proje konusu ile ilgili-  yeterli çalışma tecrübesine sahip midir?</a:t>
            </a:r>
          </a:p>
          <a:p>
            <a:pPr algn="just">
              <a:buFont typeface="Wingdings" pitchFamily="2" charset="2"/>
              <a:buChar char="Ø"/>
            </a:pPr>
            <a:endParaRPr lang="tr-TR" sz="2400" dirty="0"/>
          </a:p>
        </p:txBody>
      </p:sp>
      <p:sp>
        <p:nvSpPr>
          <p:cNvPr id="8" name="Başlık 1"/>
          <p:cNvSpPr>
            <a:spLocks noGrp="1"/>
          </p:cNvSpPr>
          <p:nvPr>
            <p:ph type="title"/>
          </p:nvPr>
        </p:nvSpPr>
        <p:spPr>
          <a:xfrm>
            <a:off x="457200" y="274638"/>
            <a:ext cx="8229600" cy="1143000"/>
          </a:xfrm>
        </p:spPr>
        <p:txBody>
          <a:bodyPr/>
          <a:lstStyle/>
          <a:p>
            <a:r>
              <a:rPr lang="tr-TR" sz="3600" b="1" spc="-150" dirty="0" smtClean="0">
                <a:ln w="13500">
                  <a:solidFill>
                    <a:schemeClr val="accent1">
                      <a:shade val="2500"/>
                      <a:alpha val="6500"/>
                    </a:schemeClr>
                  </a:solidFill>
                  <a:prstDash val="solid"/>
                </a:ln>
                <a:solidFill>
                  <a:srgbClr val="0070C0">
                    <a:alpha val="95000"/>
                  </a:srgbClr>
                </a:solidFill>
                <a:effectLst>
                  <a:innerShdw blurRad="50900" dist="38500" dir="13500000">
                    <a:srgbClr val="000000">
                      <a:alpha val="60000"/>
                    </a:srgbClr>
                  </a:innerShdw>
                </a:effectLst>
                <a:latin typeface="Candara" pitchFamily="34" charset="0"/>
                <a:ea typeface="Geneva" pitchFamily="-65" charset="-128"/>
                <a:cs typeface="+mj-cs"/>
              </a:rPr>
              <a:t>Değerlendirme ve Seçme Süreci</a:t>
            </a:r>
            <a:endParaRPr lang="tr-TR" sz="3600" b="1" spc="-150" dirty="0">
              <a:ln w="13500">
                <a:solidFill>
                  <a:schemeClr val="accent1">
                    <a:shade val="2500"/>
                    <a:alpha val="6500"/>
                  </a:schemeClr>
                </a:solidFill>
                <a:prstDash val="solid"/>
              </a:ln>
              <a:solidFill>
                <a:srgbClr val="0070C0">
                  <a:alpha val="95000"/>
                </a:srgbClr>
              </a:solidFill>
              <a:effectLst>
                <a:innerShdw blurRad="50900" dist="38500" dir="13500000">
                  <a:srgbClr val="000000">
                    <a:alpha val="60000"/>
                  </a:srgbClr>
                </a:innerShdw>
              </a:effectLst>
              <a:latin typeface="Candara" pitchFamily="34" charset="0"/>
              <a:ea typeface="Geneva" pitchFamily="-65" charset="-128"/>
              <a:cs typeface="+mj-cs"/>
            </a:endParaRPr>
          </a:p>
        </p:txBody>
      </p:sp>
    </p:spTree>
    <p:extLst>
      <p:ext uri="{BB962C8B-B14F-4D97-AF65-F5344CB8AC3E}">
        <p14:creationId xmlns:p14="http://schemas.microsoft.com/office/powerpoint/2010/main" val="4267204781"/>
      </p:ext>
    </p:extLst>
  </p:cSld>
  <p:clrMapOvr>
    <a:masterClrMapping/>
  </p:clrMapOvr>
  <p:transition spd="med">
    <p:pull/>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ayt Numarası Yer Tutucusu 3"/>
          <p:cNvSpPr>
            <a:spLocks noGrp="1"/>
          </p:cNvSpPr>
          <p:nvPr>
            <p:ph type="sldNum" sz="quarter" idx="12"/>
          </p:nvPr>
        </p:nvSpPr>
        <p:spPr/>
        <p:txBody>
          <a:bodyPr/>
          <a:lstStyle/>
          <a:p>
            <a:pPr>
              <a:defRPr/>
            </a:pPr>
            <a:fld id="{5D9CFE1E-1C54-40A9-B070-AE8F154CC3F6}" type="slidenum">
              <a:rPr lang="en-US" smtClean="0"/>
              <a:pPr>
                <a:defRPr/>
              </a:pPr>
              <a:t>12</a:t>
            </a:fld>
            <a:endParaRPr lang="en-US"/>
          </a:p>
        </p:txBody>
      </p:sp>
      <p:sp>
        <p:nvSpPr>
          <p:cNvPr id="10" name="İçerik Yer Tutucusu 2"/>
          <p:cNvSpPr>
            <a:spLocks noGrp="1"/>
          </p:cNvSpPr>
          <p:nvPr>
            <p:ph idx="1"/>
          </p:nvPr>
        </p:nvSpPr>
        <p:spPr>
          <a:xfrm>
            <a:off x="179512" y="1988840"/>
            <a:ext cx="8640960" cy="4525963"/>
          </a:xfrm>
        </p:spPr>
        <p:txBody>
          <a:bodyPr/>
          <a:lstStyle/>
          <a:p>
            <a:pPr algn="just">
              <a:buFont typeface="Wingdings" pitchFamily="2" charset="2"/>
              <a:buChar char="Ø"/>
            </a:pPr>
            <a:r>
              <a:rPr lang="tr-TR" sz="2400" dirty="0" smtClean="0"/>
              <a:t>1.3 Başvuru Sahibi ve ortakları yeterli </a:t>
            </a:r>
            <a:r>
              <a:rPr lang="tr-TR" sz="2400" b="1" dirty="0" smtClean="0"/>
              <a:t>yönetim kapasitesi</a:t>
            </a:r>
            <a:r>
              <a:rPr lang="tr-TR" sz="2400" dirty="0" smtClean="0"/>
              <a:t>ne sahip midir? </a:t>
            </a:r>
          </a:p>
          <a:p>
            <a:pPr lvl="1" algn="just"/>
            <a:r>
              <a:rPr lang="tr-TR" sz="2000" dirty="0"/>
              <a:t>Başvuru Sahibi/Ortakları proje faaliyetlerini uygulamak için yeterli ve nitelikli personele sahip midir? (tam/yarı zamanlı personel)</a:t>
            </a:r>
          </a:p>
          <a:p>
            <a:pPr lvl="1" algn="just"/>
            <a:r>
              <a:rPr lang="tr-TR" sz="2000" dirty="0"/>
              <a:t>Başvuru Sahibi/Ortakları proje faaliyetlerini uygulamak için gerekli donanıma (tesis, makine, ekipman, araç...) sahip mi</a:t>
            </a:r>
            <a:r>
              <a:rPr lang="tr-TR" sz="2000" dirty="0" smtClean="0"/>
              <a:t>?</a:t>
            </a:r>
          </a:p>
          <a:p>
            <a:pPr marL="457200" lvl="1" indent="0" algn="just">
              <a:buNone/>
            </a:pPr>
            <a:endParaRPr lang="tr-TR" sz="2400" dirty="0" smtClean="0"/>
          </a:p>
          <a:p>
            <a:pPr algn="just">
              <a:buFont typeface="Wingdings" pitchFamily="2" charset="2"/>
              <a:buChar char="Ø"/>
            </a:pPr>
            <a:r>
              <a:rPr lang="tr-TR" sz="2400" dirty="0" smtClean="0"/>
              <a:t>1.4 Başvuru Sahibi istikrarlı ve yeterli </a:t>
            </a:r>
            <a:r>
              <a:rPr lang="tr-TR" sz="2400" b="1" dirty="0" smtClean="0"/>
              <a:t>finansman</a:t>
            </a:r>
            <a:r>
              <a:rPr lang="tr-TR" sz="2400" dirty="0" smtClean="0"/>
              <a:t> </a:t>
            </a:r>
            <a:r>
              <a:rPr lang="tr-TR" sz="2400" b="1" dirty="0" smtClean="0"/>
              <a:t>kaynaklarına</a:t>
            </a:r>
            <a:r>
              <a:rPr lang="tr-TR" sz="2400" dirty="0" smtClean="0"/>
              <a:t> sahip midir?</a:t>
            </a:r>
          </a:p>
          <a:p>
            <a:pPr lvl="1" algn="just"/>
            <a:r>
              <a:rPr lang="tr-TR" sz="2000" dirty="0"/>
              <a:t>Başvuru Sahibi/Ortakları istikrarlı ve yeterli finansman kaynaklarına sahip midir?</a:t>
            </a:r>
          </a:p>
          <a:p>
            <a:pPr algn="just">
              <a:buFont typeface="Wingdings" pitchFamily="2" charset="2"/>
              <a:buChar char="Ø"/>
            </a:pPr>
            <a:endParaRPr lang="tr-TR" sz="2400" dirty="0"/>
          </a:p>
        </p:txBody>
      </p:sp>
      <p:sp>
        <p:nvSpPr>
          <p:cNvPr id="6" name="Başlık 1"/>
          <p:cNvSpPr>
            <a:spLocks noGrp="1"/>
          </p:cNvSpPr>
          <p:nvPr>
            <p:ph type="title"/>
          </p:nvPr>
        </p:nvSpPr>
        <p:spPr>
          <a:xfrm>
            <a:off x="457200" y="274638"/>
            <a:ext cx="8229600" cy="1143000"/>
          </a:xfrm>
        </p:spPr>
        <p:txBody>
          <a:bodyPr/>
          <a:lstStyle/>
          <a:p>
            <a:r>
              <a:rPr lang="tr-TR" sz="3600" b="1" spc="-150" dirty="0" smtClean="0">
                <a:ln w="13500">
                  <a:solidFill>
                    <a:schemeClr val="accent1">
                      <a:shade val="2500"/>
                      <a:alpha val="6500"/>
                    </a:schemeClr>
                  </a:solidFill>
                  <a:prstDash val="solid"/>
                </a:ln>
                <a:solidFill>
                  <a:srgbClr val="0070C0">
                    <a:alpha val="95000"/>
                  </a:srgbClr>
                </a:solidFill>
                <a:effectLst>
                  <a:innerShdw blurRad="50900" dist="38500" dir="13500000">
                    <a:srgbClr val="000000">
                      <a:alpha val="60000"/>
                    </a:srgbClr>
                  </a:innerShdw>
                </a:effectLst>
                <a:latin typeface="Candara" pitchFamily="34" charset="0"/>
                <a:ea typeface="Geneva" pitchFamily="-65" charset="-128"/>
                <a:cs typeface="+mj-cs"/>
              </a:rPr>
              <a:t>Değerlendirme ve Seçme Süreci</a:t>
            </a:r>
            <a:endParaRPr lang="tr-TR" sz="3600" b="1" spc="-150" dirty="0">
              <a:ln w="13500">
                <a:solidFill>
                  <a:schemeClr val="accent1">
                    <a:shade val="2500"/>
                    <a:alpha val="6500"/>
                  </a:schemeClr>
                </a:solidFill>
                <a:prstDash val="solid"/>
              </a:ln>
              <a:solidFill>
                <a:srgbClr val="0070C0">
                  <a:alpha val="95000"/>
                </a:srgbClr>
              </a:solidFill>
              <a:effectLst>
                <a:innerShdw blurRad="50900" dist="38500" dir="13500000">
                  <a:srgbClr val="000000">
                    <a:alpha val="60000"/>
                  </a:srgbClr>
                </a:innerShdw>
              </a:effectLst>
              <a:latin typeface="Candara" pitchFamily="34" charset="0"/>
              <a:ea typeface="Geneva" pitchFamily="-65" charset="-128"/>
              <a:cs typeface="+mj-cs"/>
            </a:endParaRPr>
          </a:p>
        </p:txBody>
      </p:sp>
      <p:sp>
        <p:nvSpPr>
          <p:cNvPr id="7" name="Metin kutusu 6"/>
          <p:cNvSpPr txBox="1"/>
          <p:nvPr/>
        </p:nvSpPr>
        <p:spPr>
          <a:xfrm>
            <a:off x="539551" y="1340768"/>
            <a:ext cx="8280921" cy="523220"/>
          </a:xfrm>
          <a:prstGeom prst="rect">
            <a:avLst/>
          </a:prstGeom>
          <a:noFill/>
        </p:spPr>
        <p:txBody>
          <a:bodyPr wrap="square" rtlCol="0">
            <a:spAutoFit/>
          </a:bodyPr>
          <a:lstStyle/>
          <a:p>
            <a:r>
              <a:rPr lang="tr-TR" sz="2800" b="1" dirty="0" smtClean="0">
                <a:solidFill>
                  <a:schemeClr val="tx2">
                    <a:lumMod val="60000"/>
                    <a:lumOff val="40000"/>
                  </a:schemeClr>
                </a:solidFill>
                <a:effectLst>
                  <a:outerShdw blurRad="38100" dist="38100" dir="2700000" algn="tl">
                    <a:srgbClr val="000000">
                      <a:alpha val="43137"/>
                    </a:srgbClr>
                  </a:outerShdw>
                </a:effectLst>
                <a:latin typeface="Calibri" pitchFamily="34" charset="0"/>
              </a:rPr>
              <a:t>1. MALİ VE OPERASYONEL KAPASİTE</a:t>
            </a:r>
            <a:endParaRPr lang="tr-TR" sz="2800" b="1" dirty="0">
              <a:solidFill>
                <a:schemeClr val="tx2">
                  <a:lumMod val="60000"/>
                  <a:lumOff val="40000"/>
                </a:schemeClr>
              </a:solidFill>
              <a:effectLst>
                <a:outerShdw blurRad="38100" dist="38100" dir="2700000" algn="tl">
                  <a:srgbClr val="000000">
                    <a:alpha val="43137"/>
                  </a:srgbClr>
                </a:outerShdw>
              </a:effectLst>
              <a:latin typeface="Calibri" pitchFamily="34" charset="0"/>
            </a:endParaRPr>
          </a:p>
        </p:txBody>
      </p:sp>
    </p:spTree>
    <p:extLst>
      <p:ext uri="{BB962C8B-B14F-4D97-AF65-F5344CB8AC3E}">
        <p14:creationId xmlns:p14="http://schemas.microsoft.com/office/powerpoint/2010/main" val="2475376129"/>
      </p:ext>
    </p:extLst>
  </p:cSld>
  <p:clrMapOvr>
    <a:masterClrMapping/>
  </p:clrMapOvr>
  <p:transition spd="med">
    <p:pull/>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ayt Numarası Yer Tutucusu 3"/>
          <p:cNvSpPr>
            <a:spLocks noGrp="1"/>
          </p:cNvSpPr>
          <p:nvPr>
            <p:ph type="sldNum" sz="quarter" idx="12"/>
          </p:nvPr>
        </p:nvSpPr>
        <p:spPr/>
        <p:txBody>
          <a:bodyPr/>
          <a:lstStyle/>
          <a:p>
            <a:pPr>
              <a:defRPr/>
            </a:pPr>
            <a:fld id="{5D9CFE1E-1C54-40A9-B070-AE8F154CC3F6}" type="slidenum">
              <a:rPr lang="en-US" smtClean="0"/>
              <a:pPr>
                <a:defRPr/>
              </a:pPr>
              <a:t>13</a:t>
            </a:fld>
            <a:endParaRPr lang="en-US"/>
          </a:p>
        </p:txBody>
      </p:sp>
      <p:sp>
        <p:nvSpPr>
          <p:cNvPr id="6" name="Metin kutusu 5"/>
          <p:cNvSpPr txBox="1"/>
          <p:nvPr/>
        </p:nvSpPr>
        <p:spPr>
          <a:xfrm>
            <a:off x="539551" y="1196752"/>
            <a:ext cx="8280921" cy="523220"/>
          </a:xfrm>
          <a:prstGeom prst="rect">
            <a:avLst/>
          </a:prstGeom>
          <a:noFill/>
        </p:spPr>
        <p:txBody>
          <a:bodyPr wrap="square" rtlCol="0">
            <a:spAutoFit/>
          </a:bodyPr>
          <a:lstStyle/>
          <a:p>
            <a:r>
              <a:rPr lang="tr-TR" sz="2800" b="1" dirty="0" smtClean="0">
                <a:solidFill>
                  <a:schemeClr val="tx2">
                    <a:lumMod val="60000"/>
                    <a:lumOff val="40000"/>
                  </a:schemeClr>
                </a:solidFill>
                <a:effectLst>
                  <a:outerShdw blurRad="38100" dist="38100" dir="2700000" algn="tl">
                    <a:srgbClr val="000000">
                      <a:alpha val="43137"/>
                    </a:srgbClr>
                  </a:outerShdw>
                </a:effectLst>
                <a:latin typeface="Calibri" pitchFamily="34" charset="0"/>
              </a:rPr>
              <a:t>2. İLGİLİLİK</a:t>
            </a:r>
            <a:endParaRPr lang="tr-TR" sz="2800" b="1" dirty="0">
              <a:solidFill>
                <a:schemeClr val="tx2">
                  <a:lumMod val="60000"/>
                  <a:lumOff val="40000"/>
                </a:schemeClr>
              </a:solidFill>
              <a:effectLst>
                <a:outerShdw blurRad="38100" dist="38100" dir="2700000" algn="tl">
                  <a:srgbClr val="000000">
                    <a:alpha val="43137"/>
                  </a:srgbClr>
                </a:outerShdw>
              </a:effectLst>
              <a:latin typeface="Calibri" pitchFamily="34" charset="0"/>
            </a:endParaRPr>
          </a:p>
        </p:txBody>
      </p:sp>
      <p:graphicFrame>
        <p:nvGraphicFramePr>
          <p:cNvPr id="11" name="Tablo 10"/>
          <p:cNvGraphicFramePr>
            <a:graphicFrameLocks noGrp="1"/>
          </p:cNvGraphicFramePr>
          <p:nvPr>
            <p:extLst>
              <p:ext uri="{D42A27DB-BD31-4B8C-83A1-F6EECF244321}">
                <p14:modId xmlns:p14="http://schemas.microsoft.com/office/powerpoint/2010/main" val="4158136204"/>
              </p:ext>
            </p:extLst>
          </p:nvPr>
        </p:nvGraphicFramePr>
        <p:xfrm>
          <a:off x="539551" y="1901056"/>
          <a:ext cx="8304586" cy="4480272"/>
        </p:xfrm>
        <a:graphic>
          <a:graphicData uri="http://schemas.openxmlformats.org/drawingml/2006/table">
            <a:tbl>
              <a:tblPr firstRow="1" bandRow="1">
                <a:tableStyleId>{69CF1AB2-1976-4502-BF36-3FF5EA218861}</a:tableStyleId>
              </a:tblPr>
              <a:tblGrid>
                <a:gridCol w="4140760"/>
                <a:gridCol w="4163826"/>
              </a:tblGrid>
              <a:tr h="4480272">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tr-TR" sz="1800" b="0" kern="1200" dirty="0" smtClean="0">
                        <a:solidFill>
                          <a:schemeClr val="dk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tr-TR" sz="1800" b="0" kern="1200" dirty="0" smtClean="0">
                        <a:solidFill>
                          <a:schemeClr val="dk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tr-TR" sz="1800" b="0" kern="1200" dirty="0" smtClean="0">
                        <a:solidFill>
                          <a:schemeClr val="dk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tr-TR" sz="1800" b="0" kern="1200" dirty="0" smtClean="0">
                        <a:solidFill>
                          <a:schemeClr val="dk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tr-TR" sz="1800" b="0" kern="1200" dirty="0" smtClean="0">
                        <a:solidFill>
                          <a:schemeClr val="dk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tr-TR" sz="1800" b="0" kern="1200" dirty="0" smtClean="0">
                        <a:solidFill>
                          <a:schemeClr val="dk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tr-TR" sz="1800" b="1" kern="1200" dirty="0" smtClean="0">
                          <a:solidFill>
                            <a:schemeClr val="dk1"/>
                          </a:solidFill>
                          <a:effectLst/>
                          <a:latin typeface="+mn-lt"/>
                          <a:ea typeface="+mn-ea"/>
                          <a:cs typeface="+mn-cs"/>
                        </a:rPr>
                        <a:t>2.1. </a:t>
                      </a:r>
                      <a:r>
                        <a:rPr lang="tr-TR" sz="1800" b="0" kern="1200" dirty="0" smtClean="0">
                          <a:solidFill>
                            <a:schemeClr val="dk1"/>
                          </a:solidFill>
                          <a:effectLst/>
                          <a:latin typeface="+mn-lt"/>
                          <a:ea typeface="+mn-ea"/>
                          <a:cs typeface="+mn-cs"/>
                        </a:rPr>
                        <a:t>Teklif Çağrısının hedefleriyle ve bir veya birden fazla önceliği ile ne kadar ilgili? </a:t>
                      </a:r>
                      <a:endParaRPr lang="tr-TR" dirty="0"/>
                    </a:p>
                    <a:p>
                      <a:pPr algn="l"/>
                      <a:endParaRPr lang="tr-TR" sz="2000" b="1" dirty="0" smtClean="0"/>
                    </a:p>
                    <a:p>
                      <a:pPr algn="l"/>
                      <a:endParaRPr lang="tr-TR" sz="2000" b="1" dirty="0" smtClean="0"/>
                    </a:p>
                    <a:p>
                      <a:pPr algn="l"/>
                      <a:endParaRPr lang="tr-TR" sz="2000" b="1" dirty="0" smtClean="0"/>
                    </a:p>
                    <a:p>
                      <a:pPr algn="l"/>
                      <a:endParaRPr lang="tr-TR" sz="2000" b="1" dirty="0" smtClean="0"/>
                    </a:p>
                    <a:p>
                      <a:pPr algn="l"/>
                      <a:endParaRPr lang="tr-TR" sz="2000" b="1" dirty="0"/>
                    </a:p>
                  </a:txBody>
                  <a:tcPr/>
                </a:tc>
                <a:tc>
                  <a:txBody>
                    <a:bodyPr/>
                    <a:lstStyle/>
                    <a:p>
                      <a:pPr marL="285750" marR="0" indent="-285750" algn="l" defTabSz="457200" rtl="0" eaLnBrk="1" fontAlgn="auto" latinLnBrk="0" hangingPunct="1">
                        <a:lnSpc>
                          <a:spcPct val="100000"/>
                        </a:lnSpc>
                        <a:spcBef>
                          <a:spcPts val="0"/>
                        </a:spcBef>
                        <a:spcAft>
                          <a:spcPts val="0"/>
                        </a:spcAft>
                        <a:buClrTx/>
                        <a:buSzTx/>
                        <a:buFont typeface="Wingdings" pitchFamily="2" charset="2"/>
                        <a:buChar char="Ø"/>
                        <a:tabLst/>
                        <a:defRPr/>
                      </a:pPr>
                      <a:endParaRPr lang="tr-TR" sz="1800" b="0" kern="1200" dirty="0" smtClean="0">
                        <a:solidFill>
                          <a:schemeClr val="dk1"/>
                        </a:solidFill>
                        <a:effectLst/>
                        <a:latin typeface="+mn-lt"/>
                        <a:ea typeface="+mn-ea"/>
                        <a:cs typeface="+mn-cs"/>
                      </a:endParaRPr>
                    </a:p>
                    <a:p>
                      <a:pPr marL="285750" marR="0" indent="-285750" algn="l" defTabSz="457200" rtl="0" eaLnBrk="1" fontAlgn="auto" latinLnBrk="0" hangingPunct="1">
                        <a:lnSpc>
                          <a:spcPct val="100000"/>
                        </a:lnSpc>
                        <a:spcBef>
                          <a:spcPts val="0"/>
                        </a:spcBef>
                        <a:spcAft>
                          <a:spcPts val="0"/>
                        </a:spcAft>
                        <a:buClrTx/>
                        <a:buSzTx/>
                        <a:buFont typeface="Wingdings" pitchFamily="2" charset="2"/>
                        <a:buChar char="Ø"/>
                        <a:tabLst/>
                        <a:defRPr/>
                      </a:pPr>
                      <a:endParaRPr lang="tr-TR" sz="1800" b="0" kern="1200" dirty="0" smtClean="0">
                        <a:solidFill>
                          <a:schemeClr val="dk1"/>
                        </a:solidFill>
                        <a:effectLst/>
                        <a:latin typeface="+mn-lt"/>
                        <a:ea typeface="+mn-ea"/>
                        <a:cs typeface="+mn-cs"/>
                      </a:endParaRPr>
                    </a:p>
                    <a:p>
                      <a:pPr marL="285750" marR="0" indent="-285750" algn="l" defTabSz="457200" rtl="0" eaLnBrk="1" fontAlgn="auto" latinLnBrk="0" hangingPunct="1">
                        <a:lnSpc>
                          <a:spcPct val="100000"/>
                        </a:lnSpc>
                        <a:spcBef>
                          <a:spcPts val="0"/>
                        </a:spcBef>
                        <a:spcAft>
                          <a:spcPts val="0"/>
                        </a:spcAft>
                        <a:buClrTx/>
                        <a:buSzTx/>
                        <a:buFont typeface="Wingdings" pitchFamily="2" charset="2"/>
                        <a:buChar char="Ø"/>
                        <a:tabLst/>
                        <a:defRPr/>
                      </a:pPr>
                      <a:endParaRPr lang="tr-TR" sz="1800" b="0" kern="1200" dirty="0" smtClean="0">
                        <a:solidFill>
                          <a:schemeClr val="dk1"/>
                        </a:solidFill>
                        <a:effectLst/>
                        <a:latin typeface="+mn-lt"/>
                        <a:ea typeface="+mn-ea"/>
                        <a:cs typeface="+mn-cs"/>
                      </a:endParaRPr>
                    </a:p>
                    <a:p>
                      <a:pPr marL="285750" marR="0" indent="-285750" algn="l" defTabSz="457200" rtl="0" eaLnBrk="1" fontAlgn="auto" latinLnBrk="0" hangingPunct="1">
                        <a:lnSpc>
                          <a:spcPct val="100000"/>
                        </a:lnSpc>
                        <a:spcBef>
                          <a:spcPts val="0"/>
                        </a:spcBef>
                        <a:spcAft>
                          <a:spcPts val="0"/>
                        </a:spcAft>
                        <a:buClrTx/>
                        <a:buSzTx/>
                        <a:buFont typeface="Wingdings" pitchFamily="2" charset="2"/>
                        <a:buChar char="Ø"/>
                        <a:tabLst/>
                        <a:defRPr/>
                      </a:pPr>
                      <a:endParaRPr lang="tr-TR" sz="1800" b="0" kern="1200" dirty="0" smtClean="0">
                        <a:solidFill>
                          <a:schemeClr val="dk1"/>
                        </a:solidFill>
                        <a:effectLst/>
                        <a:latin typeface="+mn-lt"/>
                        <a:ea typeface="+mn-ea"/>
                        <a:cs typeface="+mn-cs"/>
                      </a:endParaRPr>
                    </a:p>
                    <a:p>
                      <a:pPr marL="285750" marR="0" indent="-285750" algn="l" defTabSz="457200" rtl="0" eaLnBrk="1" fontAlgn="auto" latinLnBrk="0" hangingPunct="1">
                        <a:lnSpc>
                          <a:spcPct val="100000"/>
                        </a:lnSpc>
                        <a:spcBef>
                          <a:spcPts val="0"/>
                        </a:spcBef>
                        <a:spcAft>
                          <a:spcPts val="0"/>
                        </a:spcAft>
                        <a:buClrTx/>
                        <a:buSzTx/>
                        <a:buFont typeface="Wingdings" pitchFamily="2" charset="2"/>
                        <a:buChar char="Ø"/>
                        <a:tabLst/>
                        <a:defRPr/>
                      </a:pPr>
                      <a:r>
                        <a:rPr lang="tr-TR" sz="1800" b="0" kern="1200" dirty="0" smtClean="0">
                          <a:solidFill>
                            <a:schemeClr val="dk1"/>
                          </a:solidFill>
                          <a:effectLst/>
                          <a:latin typeface="+mn-lt"/>
                          <a:ea typeface="+mn-ea"/>
                          <a:cs typeface="+mn-cs"/>
                        </a:rPr>
                        <a:t>Gerekçelendirme bölümünde programın amaçları</a:t>
                      </a:r>
                      <a:r>
                        <a:rPr lang="tr-TR" sz="1800" b="0" kern="1200" baseline="0" dirty="0" smtClean="0">
                          <a:solidFill>
                            <a:schemeClr val="dk1"/>
                          </a:solidFill>
                          <a:effectLst/>
                          <a:latin typeface="+mn-lt"/>
                          <a:ea typeface="+mn-ea"/>
                          <a:cs typeface="+mn-cs"/>
                        </a:rPr>
                        <a:t> </a:t>
                      </a:r>
                      <a:r>
                        <a:rPr lang="tr-TR" sz="1800" b="0" kern="1200" dirty="0" smtClean="0">
                          <a:solidFill>
                            <a:schemeClr val="dk1"/>
                          </a:solidFill>
                          <a:effectLst/>
                          <a:latin typeface="+mn-lt"/>
                          <a:ea typeface="+mn-ea"/>
                          <a:cs typeface="+mn-cs"/>
                        </a:rPr>
                        <a:t>ile proje konusu bir ilişki kurulmuş mudur?</a:t>
                      </a:r>
                    </a:p>
                    <a:p>
                      <a:pPr marL="285750" lvl="0" indent="-285750">
                        <a:buFont typeface="Wingdings" pitchFamily="2" charset="2"/>
                        <a:buChar char="Ø"/>
                      </a:pPr>
                      <a:endParaRPr lang="tr-TR" sz="1800" b="0" kern="1200" dirty="0" smtClean="0">
                        <a:solidFill>
                          <a:schemeClr val="dk1"/>
                        </a:solidFill>
                        <a:effectLst/>
                        <a:latin typeface="+mn-lt"/>
                        <a:ea typeface="+mn-ea"/>
                        <a:cs typeface="+mn-cs"/>
                      </a:endParaRPr>
                    </a:p>
                    <a:p>
                      <a:pPr marL="0" lvl="0" indent="0">
                        <a:buFont typeface="Wingdings" pitchFamily="2" charset="2"/>
                        <a:buNone/>
                      </a:pPr>
                      <a:endParaRPr lang="tr-TR" sz="1800" b="0" kern="1200" dirty="0" smtClean="0">
                        <a:solidFill>
                          <a:schemeClr val="dk1"/>
                        </a:solidFill>
                        <a:effectLst/>
                        <a:latin typeface="+mn-lt"/>
                        <a:ea typeface="+mn-ea"/>
                        <a:cs typeface="+mn-cs"/>
                      </a:endParaRPr>
                    </a:p>
                    <a:p>
                      <a:pPr marL="285750" lvl="0" indent="-285750">
                        <a:buFont typeface="Wingdings" pitchFamily="2" charset="2"/>
                        <a:buChar char="Ø"/>
                      </a:pPr>
                      <a:r>
                        <a:rPr lang="tr-TR" sz="1800" b="0" kern="1200" dirty="0" smtClean="0">
                          <a:solidFill>
                            <a:schemeClr val="dk1"/>
                          </a:solidFill>
                          <a:effectLst/>
                          <a:latin typeface="+mn-lt"/>
                          <a:ea typeface="+mn-ea"/>
                          <a:cs typeface="+mn-cs"/>
                        </a:rPr>
                        <a:t>Gerekçelendirme bölümünde programın öncelikleri ile proje</a:t>
                      </a:r>
                      <a:r>
                        <a:rPr lang="tr-TR" sz="1800" b="0" kern="1200" baseline="0" dirty="0" smtClean="0">
                          <a:solidFill>
                            <a:schemeClr val="dk1"/>
                          </a:solidFill>
                          <a:effectLst/>
                          <a:latin typeface="+mn-lt"/>
                          <a:ea typeface="+mn-ea"/>
                          <a:cs typeface="+mn-cs"/>
                        </a:rPr>
                        <a:t> konusu</a:t>
                      </a:r>
                      <a:r>
                        <a:rPr lang="tr-TR" sz="1800" b="0" kern="1200" dirty="0" smtClean="0">
                          <a:solidFill>
                            <a:schemeClr val="dk1"/>
                          </a:solidFill>
                          <a:effectLst/>
                          <a:latin typeface="+mn-lt"/>
                          <a:ea typeface="+mn-ea"/>
                          <a:cs typeface="+mn-cs"/>
                        </a:rPr>
                        <a:t> arasında bir ilişki kurulmuş mudur?</a:t>
                      </a:r>
                    </a:p>
                    <a:p>
                      <a:endParaRPr lang="tr-TR" b="0" dirty="0"/>
                    </a:p>
                  </a:txBody>
                  <a:tcPr/>
                </a:tc>
              </a:tr>
            </a:tbl>
          </a:graphicData>
        </a:graphic>
      </p:graphicFrame>
      <p:sp>
        <p:nvSpPr>
          <p:cNvPr id="7" name="Başlık 1"/>
          <p:cNvSpPr>
            <a:spLocks noGrp="1"/>
          </p:cNvSpPr>
          <p:nvPr>
            <p:ph type="title"/>
          </p:nvPr>
        </p:nvSpPr>
        <p:spPr>
          <a:xfrm>
            <a:off x="457200" y="274638"/>
            <a:ext cx="8229600" cy="1143000"/>
          </a:xfrm>
        </p:spPr>
        <p:txBody>
          <a:bodyPr/>
          <a:lstStyle/>
          <a:p>
            <a:r>
              <a:rPr lang="tr-TR" sz="3600" b="1" spc="-150" dirty="0" smtClean="0">
                <a:ln w="13500">
                  <a:solidFill>
                    <a:schemeClr val="accent1">
                      <a:shade val="2500"/>
                      <a:alpha val="6500"/>
                    </a:schemeClr>
                  </a:solidFill>
                  <a:prstDash val="solid"/>
                </a:ln>
                <a:solidFill>
                  <a:srgbClr val="0070C0">
                    <a:alpha val="95000"/>
                  </a:srgbClr>
                </a:solidFill>
                <a:effectLst>
                  <a:innerShdw blurRad="50900" dist="38500" dir="13500000">
                    <a:srgbClr val="000000">
                      <a:alpha val="60000"/>
                    </a:srgbClr>
                  </a:innerShdw>
                </a:effectLst>
                <a:latin typeface="Candara" pitchFamily="34" charset="0"/>
                <a:ea typeface="Geneva" pitchFamily="-65" charset="-128"/>
                <a:cs typeface="+mj-cs"/>
              </a:rPr>
              <a:t>Değerlendirme ve Seçme Süreci</a:t>
            </a:r>
            <a:endParaRPr lang="tr-TR" sz="3600" b="1" spc="-150" dirty="0">
              <a:ln w="13500">
                <a:solidFill>
                  <a:schemeClr val="accent1">
                    <a:shade val="2500"/>
                    <a:alpha val="6500"/>
                  </a:schemeClr>
                </a:solidFill>
                <a:prstDash val="solid"/>
              </a:ln>
              <a:solidFill>
                <a:srgbClr val="0070C0">
                  <a:alpha val="95000"/>
                </a:srgbClr>
              </a:solidFill>
              <a:effectLst>
                <a:innerShdw blurRad="50900" dist="38500" dir="13500000">
                  <a:srgbClr val="000000">
                    <a:alpha val="60000"/>
                  </a:srgbClr>
                </a:innerShdw>
              </a:effectLst>
              <a:latin typeface="Candara" pitchFamily="34" charset="0"/>
              <a:ea typeface="Geneva" pitchFamily="-65" charset="-128"/>
              <a:cs typeface="+mj-cs"/>
            </a:endParaRPr>
          </a:p>
        </p:txBody>
      </p:sp>
    </p:spTree>
    <p:extLst>
      <p:ext uri="{BB962C8B-B14F-4D97-AF65-F5344CB8AC3E}">
        <p14:creationId xmlns:p14="http://schemas.microsoft.com/office/powerpoint/2010/main" val="38617416"/>
      </p:ext>
    </p:extLst>
  </p:cSld>
  <p:clrMapOvr>
    <a:masterClrMapping/>
  </p:clrMapOvr>
  <p:transition spd="med">
    <p:pull/>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ayt Numarası Yer Tutucusu 3"/>
          <p:cNvSpPr>
            <a:spLocks noGrp="1"/>
          </p:cNvSpPr>
          <p:nvPr>
            <p:ph type="sldNum" sz="quarter" idx="12"/>
          </p:nvPr>
        </p:nvSpPr>
        <p:spPr/>
        <p:txBody>
          <a:bodyPr/>
          <a:lstStyle/>
          <a:p>
            <a:pPr>
              <a:defRPr/>
            </a:pPr>
            <a:fld id="{5D9CFE1E-1C54-40A9-B070-AE8F154CC3F6}" type="slidenum">
              <a:rPr lang="en-US" smtClean="0"/>
              <a:pPr>
                <a:defRPr/>
              </a:pPr>
              <a:t>14</a:t>
            </a:fld>
            <a:endParaRPr lang="en-US"/>
          </a:p>
        </p:txBody>
      </p:sp>
      <p:sp>
        <p:nvSpPr>
          <p:cNvPr id="6" name="Metin kutusu 5"/>
          <p:cNvSpPr txBox="1"/>
          <p:nvPr/>
        </p:nvSpPr>
        <p:spPr>
          <a:xfrm>
            <a:off x="539551" y="1196752"/>
            <a:ext cx="8280921" cy="523220"/>
          </a:xfrm>
          <a:prstGeom prst="rect">
            <a:avLst/>
          </a:prstGeom>
          <a:noFill/>
        </p:spPr>
        <p:txBody>
          <a:bodyPr wrap="square" rtlCol="0">
            <a:spAutoFit/>
          </a:bodyPr>
          <a:lstStyle/>
          <a:p>
            <a:r>
              <a:rPr lang="tr-TR" sz="2800" b="1" dirty="0" smtClean="0">
                <a:solidFill>
                  <a:schemeClr val="tx2">
                    <a:lumMod val="60000"/>
                    <a:lumOff val="40000"/>
                  </a:schemeClr>
                </a:solidFill>
                <a:effectLst>
                  <a:outerShdw blurRad="38100" dist="38100" dir="2700000" algn="tl">
                    <a:srgbClr val="000000">
                      <a:alpha val="43137"/>
                    </a:srgbClr>
                  </a:outerShdw>
                </a:effectLst>
                <a:latin typeface="Calibri" pitchFamily="34" charset="0"/>
              </a:rPr>
              <a:t>2. İLGİLİLİK</a:t>
            </a:r>
            <a:endParaRPr lang="tr-TR" sz="2800" b="1" dirty="0">
              <a:solidFill>
                <a:schemeClr val="tx2">
                  <a:lumMod val="60000"/>
                  <a:lumOff val="40000"/>
                </a:schemeClr>
              </a:solidFill>
              <a:effectLst>
                <a:outerShdw blurRad="38100" dist="38100" dir="2700000" algn="tl">
                  <a:srgbClr val="000000">
                    <a:alpha val="43137"/>
                  </a:srgbClr>
                </a:outerShdw>
              </a:effectLst>
              <a:latin typeface="Calibri" pitchFamily="34" charset="0"/>
            </a:endParaRPr>
          </a:p>
        </p:txBody>
      </p:sp>
      <p:graphicFrame>
        <p:nvGraphicFramePr>
          <p:cNvPr id="7" name="Tablo 6"/>
          <p:cNvGraphicFramePr>
            <a:graphicFrameLocks noGrp="1"/>
          </p:cNvGraphicFramePr>
          <p:nvPr>
            <p:extLst>
              <p:ext uri="{D42A27DB-BD31-4B8C-83A1-F6EECF244321}">
                <p14:modId xmlns:p14="http://schemas.microsoft.com/office/powerpoint/2010/main" val="2213465543"/>
              </p:ext>
            </p:extLst>
          </p:nvPr>
        </p:nvGraphicFramePr>
        <p:xfrm>
          <a:off x="539550" y="1901056"/>
          <a:ext cx="7704858" cy="4455294"/>
        </p:xfrm>
        <a:graphic>
          <a:graphicData uri="http://schemas.openxmlformats.org/drawingml/2006/table">
            <a:tbl>
              <a:tblPr firstRow="1" bandRow="1">
                <a:tableStyleId>{69CF1AB2-1976-4502-BF36-3FF5EA218861}</a:tableStyleId>
              </a:tblPr>
              <a:tblGrid>
                <a:gridCol w="3960442"/>
                <a:gridCol w="3744416"/>
              </a:tblGrid>
              <a:tr h="4455294">
                <a:tc>
                  <a:txBody>
                    <a:bodyPr/>
                    <a:lstStyle/>
                    <a:p>
                      <a:r>
                        <a:rPr lang="tr-TR" sz="1800" b="1" kern="1200" dirty="0" smtClean="0">
                          <a:solidFill>
                            <a:schemeClr val="dk1"/>
                          </a:solidFill>
                          <a:effectLst/>
                          <a:latin typeface="+mn-lt"/>
                          <a:ea typeface="+mn-ea"/>
                          <a:cs typeface="+mn-cs"/>
                        </a:rPr>
                        <a:t>2.2</a:t>
                      </a:r>
                      <a:r>
                        <a:rPr lang="tr-TR" sz="1800" b="0" kern="1200" dirty="0" smtClean="0">
                          <a:solidFill>
                            <a:schemeClr val="dk1"/>
                          </a:solidFill>
                          <a:effectLst/>
                          <a:latin typeface="+mn-lt"/>
                          <a:ea typeface="+mn-ea"/>
                          <a:cs typeface="+mn-cs"/>
                        </a:rPr>
                        <a:t> Projenin uygulanacağı yer;</a:t>
                      </a:r>
                    </a:p>
                    <a:p>
                      <a:endParaRPr lang="tr-TR" sz="1800" b="0" kern="1200" dirty="0" smtClean="0">
                        <a:solidFill>
                          <a:schemeClr val="dk1"/>
                        </a:solidFill>
                        <a:effectLst/>
                        <a:latin typeface="+mn-lt"/>
                        <a:ea typeface="+mn-ea"/>
                        <a:cs typeface="+mn-cs"/>
                      </a:endParaRPr>
                    </a:p>
                    <a:p>
                      <a:r>
                        <a:rPr lang="tr-TR" sz="1800" b="1" kern="1200" dirty="0" smtClean="0">
                          <a:solidFill>
                            <a:schemeClr val="dk1"/>
                          </a:solidFill>
                          <a:effectLst/>
                          <a:latin typeface="+mn-lt"/>
                          <a:ea typeface="+mn-ea"/>
                          <a:cs typeface="+mn-cs"/>
                        </a:rPr>
                        <a:t>a) </a:t>
                      </a:r>
                      <a:r>
                        <a:rPr lang="tr-TR" sz="1800" b="0" kern="1200" dirty="0" smtClean="0">
                          <a:solidFill>
                            <a:schemeClr val="dk1"/>
                          </a:solidFill>
                          <a:effectLst/>
                          <a:latin typeface="+mn-lt"/>
                          <a:ea typeface="+mn-ea"/>
                          <a:cs typeface="+mn-cs"/>
                        </a:rPr>
                        <a:t>Aladağ, Feke, İmamoğlu, Karaisalı, Karataş, Saimbeyli, Tufanbeyli, Yumurtalık, Aydıncık, Bozyazı, Çamlıyayla, Gülnar, Mut </a:t>
                      </a:r>
                    </a:p>
                    <a:p>
                      <a:r>
                        <a:rPr lang="tr-TR" sz="1800" b="1" kern="1200" dirty="0" smtClean="0">
                          <a:solidFill>
                            <a:schemeClr val="dk1"/>
                          </a:solidFill>
                          <a:effectLst/>
                          <a:latin typeface="+mn-lt"/>
                          <a:ea typeface="+mn-ea"/>
                          <a:cs typeface="+mn-cs"/>
                        </a:rPr>
                        <a:t>b) </a:t>
                      </a:r>
                      <a:r>
                        <a:rPr lang="tr-TR" sz="1800" b="0" kern="1200" dirty="0" smtClean="0">
                          <a:solidFill>
                            <a:schemeClr val="dk1"/>
                          </a:solidFill>
                          <a:effectLst/>
                          <a:latin typeface="+mn-lt"/>
                          <a:ea typeface="+mn-ea"/>
                          <a:cs typeface="+mn-cs"/>
                        </a:rPr>
                        <a:t>Pozantı, Ceyhan, Silifke, Anamur, Erdemli, Kozan</a:t>
                      </a:r>
                    </a:p>
                    <a:p>
                      <a:endParaRPr lang="tr-TR" sz="1800" b="0" i="1" kern="1200" dirty="0" smtClean="0">
                        <a:solidFill>
                          <a:schemeClr val="dk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tr-TR" sz="1800" b="0" kern="1200" dirty="0" smtClean="0">
                          <a:solidFill>
                            <a:schemeClr val="dk1"/>
                          </a:solidFill>
                          <a:effectLst/>
                          <a:latin typeface="+mn-lt"/>
                          <a:ea typeface="+mn-ea"/>
                          <a:cs typeface="+mn-cs"/>
                        </a:rPr>
                        <a:t>ilçeleri</a:t>
                      </a:r>
                      <a:r>
                        <a:rPr lang="tr-TR" sz="1800" b="0" kern="1200" baseline="0" dirty="0" smtClean="0">
                          <a:solidFill>
                            <a:schemeClr val="dk1"/>
                          </a:solidFill>
                          <a:effectLst/>
                          <a:latin typeface="+mn-lt"/>
                          <a:ea typeface="+mn-ea"/>
                          <a:cs typeface="+mn-cs"/>
                        </a:rPr>
                        <a:t> arasında mıdır</a:t>
                      </a:r>
                      <a:r>
                        <a:rPr lang="tr-TR" sz="1800" b="0" kern="1200" dirty="0" smtClean="0">
                          <a:solidFill>
                            <a:schemeClr val="dk1"/>
                          </a:solidFill>
                          <a:effectLst/>
                          <a:latin typeface="+mn-lt"/>
                          <a:ea typeface="+mn-ea"/>
                          <a:cs typeface="+mn-cs"/>
                        </a:rPr>
                        <a:t>?</a:t>
                      </a:r>
                      <a:endParaRPr lang="tr-TR" sz="1800" b="0" i="1" kern="1200" dirty="0" smtClean="0">
                        <a:solidFill>
                          <a:schemeClr val="dk1"/>
                        </a:solidFill>
                        <a:effectLst/>
                        <a:latin typeface="+mn-lt"/>
                        <a:ea typeface="+mn-ea"/>
                        <a:cs typeface="+mn-cs"/>
                      </a:endParaRPr>
                    </a:p>
                    <a:p>
                      <a:endParaRPr lang="tr-TR" sz="1800" b="0" i="1" kern="1200" dirty="0" smtClean="0">
                        <a:solidFill>
                          <a:schemeClr val="dk1"/>
                        </a:solidFill>
                        <a:effectLst/>
                        <a:latin typeface="+mn-lt"/>
                        <a:ea typeface="+mn-ea"/>
                        <a:cs typeface="+mn-cs"/>
                      </a:endParaRPr>
                    </a:p>
                  </a:txBody>
                  <a:tcPr/>
                </a:tc>
                <a:tc>
                  <a:txBody>
                    <a:bodyPr/>
                    <a:lstStyle/>
                    <a:p>
                      <a:pPr marL="0" lvl="0" indent="0">
                        <a:buFont typeface="Wingdings" pitchFamily="2" charset="2"/>
                        <a:buNone/>
                      </a:pPr>
                      <a:r>
                        <a:rPr lang="tr-TR" sz="1800" b="0" kern="1200" dirty="0" smtClean="0">
                          <a:solidFill>
                            <a:schemeClr val="dk1"/>
                          </a:solidFill>
                          <a:effectLst/>
                          <a:latin typeface="+mn-lt"/>
                          <a:ea typeface="+mn-ea"/>
                          <a:cs typeface="+mn-cs"/>
                        </a:rPr>
                        <a:t>Projenin uygulanacağı yer;</a:t>
                      </a:r>
                    </a:p>
                    <a:p>
                      <a:pPr marL="285750" lvl="0" indent="-285750">
                        <a:buFont typeface="Wingdings" pitchFamily="2" charset="2"/>
                        <a:buChar char="Ø"/>
                      </a:pPr>
                      <a:endParaRPr lang="tr-TR" sz="1800" b="0" kern="1200" dirty="0" smtClean="0">
                        <a:solidFill>
                          <a:schemeClr val="dk1"/>
                        </a:solidFill>
                        <a:effectLst/>
                        <a:latin typeface="+mn-lt"/>
                        <a:ea typeface="+mn-ea"/>
                        <a:cs typeface="+mn-cs"/>
                      </a:endParaRPr>
                    </a:p>
                    <a:p>
                      <a:pPr marL="285750" lvl="0" indent="-285750">
                        <a:buFont typeface="Wingdings" pitchFamily="2" charset="2"/>
                        <a:buChar char="Ø"/>
                      </a:pPr>
                      <a:r>
                        <a:rPr lang="tr-TR" sz="1800" b="0" kern="1200" dirty="0" smtClean="0">
                          <a:solidFill>
                            <a:schemeClr val="dk1"/>
                          </a:solidFill>
                          <a:effectLst/>
                          <a:latin typeface="+mn-lt"/>
                          <a:ea typeface="+mn-ea"/>
                          <a:cs typeface="+mn-cs"/>
                        </a:rPr>
                        <a:t>Birinci grupta sayılan ilçeler içerisinde ise </a:t>
                      </a:r>
                      <a:r>
                        <a:rPr lang="tr-TR" sz="1800" b="1" kern="1200" dirty="0" smtClean="0">
                          <a:solidFill>
                            <a:schemeClr val="dk1"/>
                          </a:solidFill>
                          <a:effectLst/>
                          <a:latin typeface="+mn-lt"/>
                          <a:ea typeface="+mn-ea"/>
                          <a:cs typeface="+mn-cs"/>
                        </a:rPr>
                        <a:t>5</a:t>
                      </a:r>
                    </a:p>
                    <a:p>
                      <a:pPr marL="0" lvl="0" indent="0">
                        <a:buFont typeface="Wingdings" pitchFamily="2" charset="2"/>
                        <a:buNone/>
                      </a:pPr>
                      <a:endParaRPr lang="tr-TR" sz="1800" b="0" kern="1200" dirty="0" smtClean="0">
                        <a:solidFill>
                          <a:schemeClr val="dk1"/>
                        </a:solidFill>
                        <a:effectLst/>
                        <a:latin typeface="+mn-lt"/>
                        <a:ea typeface="+mn-ea"/>
                        <a:cs typeface="+mn-cs"/>
                      </a:endParaRPr>
                    </a:p>
                    <a:p>
                      <a:pPr marL="285750" lvl="0" indent="-285750">
                        <a:buFont typeface="Wingdings" pitchFamily="2" charset="2"/>
                        <a:buChar char="Ø"/>
                      </a:pPr>
                      <a:r>
                        <a:rPr lang="tr-TR" sz="1800" b="0" kern="1200" dirty="0" smtClean="0">
                          <a:solidFill>
                            <a:schemeClr val="dk1"/>
                          </a:solidFill>
                          <a:effectLst/>
                          <a:latin typeface="+mn-lt"/>
                          <a:ea typeface="+mn-ea"/>
                          <a:cs typeface="+mn-cs"/>
                        </a:rPr>
                        <a:t>İkinci grupta sayılan ilçeler içerisinde ise </a:t>
                      </a:r>
                      <a:r>
                        <a:rPr lang="tr-TR" sz="1800" b="1" kern="1200" dirty="0" smtClean="0">
                          <a:solidFill>
                            <a:schemeClr val="dk1"/>
                          </a:solidFill>
                          <a:effectLst/>
                          <a:latin typeface="+mn-lt"/>
                          <a:ea typeface="+mn-ea"/>
                          <a:cs typeface="+mn-cs"/>
                        </a:rPr>
                        <a:t>3</a:t>
                      </a:r>
                    </a:p>
                    <a:p>
                      <a:pPr marL="285750" lvl="0" indent="-285750">
                        <a:buFont typeface="Wingdings" pitchFamily="2" charset="2"/>
                        <a:buChar char="Ø"/>
                      </a:pPr>
                      <a:endParaRPr lang="tr-TR" sz="1800" b="0" kern="1200" dirty="0" smtClean="0">
                        <a:solidFill>
                          <a:schemeClr val="dk1"/>
                        </a:solidFill>
                        <a:effectLst/>
                        <a:latin typeface="+mn-lt"/>
                        <a:ea typeface="+mn-ea"/>
                        <a:cs typeface="+mn-cs"/>
                      </a:endParaRPr>
                    </a:p>
                    <a:p>
                      <a:pPr marL="285750" lvl="0" indent="-285750">
                        <a:buFont typeface="Wingdings" pitchFamily="2" charset="2"/>
                        <a:buChar char="Ø"/>
                      </a:pPr>
                      <a:r>
                        <a:rPr lang="tr-TR" sz="1800" b="0" kern="1200" dirty="0" smtClean="0">
                          <a:solidFill>
                            <a:schemeClr val="dk1"/>
                          </a:solidFill>
                          <a:effectLst/>
                          <a:latin typeface="+mn-lt"/>
                          <a:ea typeface="+mn-ea"/>
                          <a:cs typeface="+mn-cs"/>
                        </a:rPr>
                        <a:t>Belirtilen gruplarda değilse </a:t>
                      </a:r>
                      <a:r>
                        <a:rPr lang="tr-TR" sz="1800" b="1" kern="1200" dirty="0" smtClean="0">
                          <a:solidFill>
                            <a:schemeClr val="dk1"/>
                          </a:solidFill>
                          <a:effectLst/>
                          <a:latin typeface="+mn-lt"/>
                          <a:ea typeface="+mn-ea"/>
                          <a:cs typeface="+mn-cs"/>
                        </a:rPr>
                        <a:t>1</a:t>
                      </a:r>
                      <a:r>
                        <a:rPr lang="tr-TR" sz="1800" b="0" kern="1200" dirty="0" smtClean="0">
                          <a:solidFill>
                            <a:schemeClr val="dk1"/>
                          </a:solidFill>
                          <a:effectLst/>
                          <a:latin typeface="+mn-lt"/>
                          <a:ea typeface="+mn-ea"/>
                          <a:cs typeface="+mn-cs"/>
                        </a:rPr>
                        <a:t> puan verilecektir.</a:t>
                      </a:r>
                    </a:p>
                    <a:p>
                      <a:endParaRPr lang="tr-TR" b="0" dirty="0"/>
                    </a:p>
                  </a:txBody>
                  <a:tcPr/>
                </a:tc>
              </a:tr>
            </a:tbl>
          </a:graphicData>
        </a:graphic>
      </p:graphicFrame>
      <p:sp>
        <p:nvSpPr>
          <p:cNvPr id="8" name="Başlık 1"/>
          <p:cNvSpPr>
            <a:spLocks noGrp="1"/>
          </p:cNvSpPr>
          <p:nvPr>
            <p:ph type="title"/>
          </p:nvPr>
        </p:nvSpPr>
        <p:spPr>
          <a:xfrm>
            <a:off x="457200" y="274638"/>
            <a:ext cx="8229600" cy="1143000"/>
          </a:xfrm>
        </p:spPr>
        <p:txBody>
          <a:bodyPr/>
          <a:lstStyle/>
          <a:p>
            <a:r>
              <a:rPr lang="tr-TR" sz="3600" b="1" spc="-150" dirty="0" smtClean="0">
                <a:ln w="13500">
                  <a:solidFill>
                    <a:schemeClr val="accent1">
                      <a:shade val="2500"/>
                      <a:alpha val="6500"/>
                    </a:schemeClr>
                  </a:solidFill>
                  <a:prstDash val="solid"/>
                </a:ln>
                <a:solidFill>
                  <a:srgbClr val="0070C0">
                    <a:alpha val="95000"/>
                  </a:srgbClr>
                </a:solidFill>
                <a:effectLst>
                  <a:innerShdw blurRad="50900" dist="38500" dir="13500000">
                    <a:srgbClr val="000000">
                      <a:alpha val="60000"/>
                    </a:srgbClr>
                  </a:innerShdw>
                </a:effectLst>
                <a:latin typeface="Candara" pitchFamily="34" charset="0"/>
                <a:ea typeface="Geneva" pitchFamily="-65" charset="-128"/>
                <a:cs typeface="+mj-cs"/>
              </a:rPr>
              <a:t>Değerlendirme ve Seçme Süreci</a:t>
            </a:r>
            <a:endParaRPr lang="tr-TR" sz="3600" b="1" spc="-150" dirty="0">
              <a:ln w="13500">
                <a:solidFill>
                  <a:schemeClr val="accent1">
                    <a:shade val="2500"/>
                    <a:alpha val="6500"/>
                  </a:schemeClr>
                </a:solidFill>
                <a:prstDash val="solid"/>
              </a:ln>
              <a:solidFill>
                <a:srgbClr val="0070C0">
                  <a:alpha val="95000"/>
                </a:srgbClr>
              </a:solidFill>
              <a:effectLst>
                <a:innerShdw blurRad="50900" dist="38500" dir="13500000">
                  <a:srgbClr val="000000">
                    <a:alpha val="60000"/>
                  </a:srgbClr>
                </a:innerShdw>
              </a:effectLst>
              <a:latin typeface="Candara" pitchFamily="34" charset="0"/>
              <a:ea typeface="Geneva" pitchFamily="-65" charset="-128"/>
              <a:cs typeface="+mj-cs"/>
            </a:endParaRPr>
          </a:p>
        </p:txBody>
      </p:sp>
    </p:spTree>
    <p:extLst>
      <p:ext uri="{BB962C8B-B14F-4D97-AF65-F5344CB8AC3E}">
        <p14:creationId xmlns:p14="http://schemas.microsoft.com/office/powerpoint/2010/main" val="2751864436"/>
      </p:ext>
    </p:extLst>
  </p:cSld>
  <p:clrMapOvr>
    <a:masterClrMapping/>
  </p:clrMapOvr>
  <p:transition spd="med">
    <p:pull/>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ayt Numarası Yer Tutucusu 3"/>
          <p:cNvSpPr>
            <a:spLocks noGrp="1"/>
          </p:cNvSpPr>
          <p:nvPr>
            <p:ph type="sldNum" sz="quarter" idx="12"/>
          </p:nvPr>
        </p:nvSpPr>
        <p:spPr/>
        <p:txBody>
          <a:bodyPr/>
          <a:lstStyle/>
          <a:p>
            <a:pPr>
              <a:defRPr/>
            </a:pPr>
            <a:fld id="{5D9CFE1E-1C54-40A9-B070-AE8F154CC3F6}" type="slidenum">
              <a:rPr lang="en-US" smtClean="0"/>
              <a:pPr>
                <a:defRPr/>
              </a:pPr>
              <a:t>15</a:t>
            </a:fld>
            <a:endParaRPr lang="en-US"/>
          </a:p>
        </p:txBody>
      </p:sp>
      <p:sp>
        <p:nvSpPr>
          <p:cNvPr id="6" name="Metin kutusu 5"/>
          <p:cNvSpPr txBox="1"/>
          <p:nvPr/>
        </p:nvSpPr>
        <p:spPr>
          <a:xfrm>
            <a:off x="539551" y="1196752"/>
            <a:ext cx="8280921" cy="523220"/>
          </a:xfrm>
          <a:prstGeom prst="rect">
            <a:avLst/>
          </a:prstGeom>
          <a:noFill/>
        </p:spPr>
        <p:txBody>
          <a:bodyPr wrap="square" rtlCol="0">
            <a:spAutoFit/>
          </a:bodyPr>
          <a:lstStyle/>
          <a:p>
            <a:r>
              <a:rPr lang="tr-TR" sz="2800" b="1" dirty="0" smtClean="0">
                <a:solidFill>
                  <a:schemeClr val="tx2">
                    <a:lumMod val="60000"/>
                    <a:lumOff val="40000"/>
                  </a:schemeClr>
                </a:solidFill>
                <a:effectLst>
                  <a:outerShdw blurRad="38100" dist="38100" dir="2700000" algn="tl">
                    <a:srgbClr val="000000">
                      <a:alpha val="43137"/>
                    </a:srgbClr>
                  </a:outerShdw>
                </a:effectLst>
                <a:latin typeface="Calibri" pitchFamily="34" charset="0"/>
              </a:rPr>
              <a:t>2. İLGİLİLİK</a:t>
            </a:r>
            <a:endParaRPr lang="tr-TR" sz="2800" b="1" dirty="0">
              <a:solidFill>
                <a:schemeClr val="tx2">
                  <a:lumMod val="60000"/>
                  <a:lumOff val="40000"/>
                </a:schemeClr>
              </a:solidFill>
              <a:effectLst>
                <a:outerShdw blurRad="38100" dist="38100" dir="2700000" algn="tl">
                  <a:srgbClr val="000000">
                    <a:alpha val="43137"/>
                  </a:srgbClr>
                </a:outerShdw>
              </a:effectLst>
              <a:latin typeface="Calibri" pitchFamily="34" charset="0"/>
            </a:endParaRPr>
          </a:p>
        </p:txBody>
      </p:sp>
      <p:sp>
        <p:nvSpPr>
          <p:cNvPr id="8" name="Başlık 1"/>
          <p:cNvSpPr>
            <a:spLocks noGrp="1"/>
          </p:cNvSpPr>
          <p:nvPr>
            <p:ph type="title"/>
          </p:nvPr>
        </p:nvSpPr>
        <p:spPr>
          <a:xfrm>
            <a:off x="457200" y="274638"/>
            <a:ext cx="8229600" cy="1143000"/>
          </a:xfrm>
        </p:spPr>
        <p:txBody>
          <a:bodyPr/>
          <a:lstStyle/>
          <a:p>
            <a:r>
              <a:rPr lang="tr-TR" sz="3600" b="1" spc="-150" dirty="0" smtClean="0">
                <a:ln w="13500">
                  <a:solidFill>
                    <a:schemeClr val="accent1">
                      <a:shade val="2500"/>
                      <a:alpha val="6500"/>
                    </a:schemeClr>
                  </a:solidFill>
                  <a:prstDash val="solid"/>
                </a:ln>
                <a:solidFill>
                  <a:srgbClr val="0070C0">
                    <a:alpha val="95000"/>
                  </a:srgbClr>
                </a:solidFill>
                <a:effectLst>
                  <a:innerShdw blurRad="50900" dist="38500" dir="13500000">
                    <a:srgbClr val="000000">
                      <a:alpha val="60000"/>
                    </a:srgbClr>
                  </a:innerShdw>
                </a:effectLst>
                <a:latin typeface="Candara" pitchFamily="34" charset="0"/>
                <a:ea typeface="Geneva" pitchFamily="-65" charset="-128"/>
                <a:cs typeface="+mj-cs"/>
              </a:rPr>
              <a:t>Değerlendirme ve Seçme Süreci</a:t>
            </a:r>
            <a:endParaRPr lang="tr-TR" sz="3600" b="1" spc="-150" dirty="0">
              <a:ln w="13500">
                <a:solidFill>
                  <a:schemeClr val="accent1">
                    <a:shade val="2500"/>
                    <a:alpha val="6500"/>
                  </a:schemeClr>
                </a:solidFill>
                <a:prstDash val="solid"/>
              </a:ln>
              <a:solidFill>
                <a:srgbClr val="0070C0">
                  <a:alpha val="95000"/>
                </a:srgbClr>
              </a:solidFill>
              <a:effectLst>
                <a:innerShdw blurRad="50900" dist="38500" dir="13500000">
                  <a:srgbClr val="000000">
                    <a:alpha val="60000"/>
                  </a:srgbClr>
                </a:innerShdw>
              </a:effectLst>
              <a:latin typeface="Candara" pitchFamily="34" charset="0"/>
              <a:ea typeface="Geneva" pitchFamily="-65" charset="-128"/>
              <a:cs typeface="+mj-cs"/>
            </a:endParaRPr>
          </a:p>
        </p:txBody>
      </p:sp>
      <p:graphicFrame>
        <p:nvGraphicFramePr>
          <p:cNvPr id="9" name="Tablo 8"/>
          <p:cNvGraphicFramePr>
            <a:graphicFrameLocks noGrp="1"/>
          </p:cNvGraphicFramePr>
          <p:nvPr>
            <p:extLst>
              <p:ext uri="{D42A27DB-BD31-4B8C-83A1-F6EECF244321}">
                <p14:modId xmlns:p14="http://schemas.microsoft.com/office/powerpoint/2010/main" val="1600177327"/>
              </p:ext>
            </p:extLst>
          </p:nvPr>
        </p:nvGraphicFramePr>
        <p:xfrm>
          <a:off x="539551" y="1931349"/>
          <a:ext cx="8302107" cy="4409405"/>
        </p:xfrm>
        <a:graphic>
          <a:graphicData uri="http://schemas.openxmlformats.org/drawingml/2006/table">
            <a:tbl>
              <a:tblPr firstRow="1" bandRow="1">
                <a:tableStyleId>{69CF1AB2-1976-4502-BF36-3FF5EA218861}</a:tableStyleId>
              </a:tblPr>
              <a:tblGrid>
                <a:gridCol w="4125644"/>
                <a:gridCol w="4176463"/>
              </a:tblGrid>
              <a:tr h="4409405">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tr-TR" sz="1600" b="0" kern="1200" dirty="0" smtClean="0">
                        <a:solidFill>
                          <a:schemeClr val="dk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tr-TR" sz="1600" b="0" kern="1200" dirty="0" smtClean="0">
                        <a:solidFill>
                          <a:schemeClr val="dk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tr-TR" sz="1600" b="0" kern="1200" dirty="0" smtClean="0">
                        <a:solidFill>
                          <a:schemeClr val="dk1"/>
                        </a:solidFill>
                        <a:effectLst/>
                        <a:latin typeface="+mn-lt"/>
                        <a:ea typeface="+mn-ea"/>
                        <a:cs typeface="+mn-cs"/>
                      </a:endParaRPr>
                    </a:p>
                    <a:p>
                      <a:pPr marL="285750" marR="0" indent="-285750" algn="l" defTabSz="457200" rtl="0" eaLnBrk="1" fontAlgn="auto" latinLnBrk="0" hangingPunct="1">
                        <a:lnSpc>
                          <a:spcPct val="100000"/>
                        </a:lnSpc>
                        <a:spcBef>
                          <a:spcPts val="0"/>
                        </a:spcBef>
                        <a:spcAft>
                          <a:spcPts val="0"/>
                        </a:spcAft>
                        <a:buClrTx/>
                        <a:buSzTx/>
                        <a:buFont typeface="Wingdings" pitchFamily="2" charset="2"/>
                        <a:buChar char="Ø"/>
                        <a:tabLst/>
                        <a:defRPr/>
                      </a:pPr>
                      <a:endParaRPr lang="tr-TR" sz="1600" b="0" kern="1200" dirty="0" smtClean="0">
                        <a:solidFill>
                          <a:schemeClr val="dk1"/>
                        </a:solidFill>
                        <a:effectLst/>
                        <a:latin typeface="+mn-lt"/>
                        <a:ea typeface="+mn-ea"/>
                        <a:cs typeface="+mn-cs"/>
                      </a:endParaRPr>
                    </a:p>
                    <a:p>
                      <a:pPr marL="285750" marR="0" indent="-285750" algn="l" defTabSz="457200" rtl="0" eaLnBrk="1" fontAlgn="auto" latinLnBrk="0" hangingPunct="1">
                        <a:lnSpc>
                          <a:spcPct val="100000"/>
                        </a:lnSpc>
                        <a:spcBef>
                          <a:spcPts val="0"/>
                        </a:spcBef>
                        <a:spcAft>
                          <a:spcPts val="0"/>
                        </a:spcAft>
                        <a:buClrTx/>
                        <a:buSzTx/>
                        <a:buFont typeface="Wingdings" pitchFamily="2" charset="2"/>
                        <a:buChar char="Ø"/>
                        <a:tabLst/>
                        <a:defRPr/>
                      </a:pPr>
                      <a:endParaRPr lang="tr-TR" sz="1600" b="0" kern="1200" dirty="0" smtClean="0">
                        <a:solidFill>
                          <a:schemeClr val="dk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 typeface="Wingdings" pitchFamily="2" charset="2"/>
                        <a:buNone/>
                        <a:tabLst/>
                        <a:defRPr/>
                      </a:pPr>
                      <a:endParaRPr lang="tr-TR" sz="1600" b="0" kern="1200" dirty="0" smtClean="0">
                        <a:solidFill>
                          <a:schemeClr val="dk1"/>
                        </a:solidFill>
                        <a:effectLst/>
                        <a:latin typeface="+mn-lt"/>
                        <a:ea typeface="+mn-ea"/>
                        <a:cs typeface="+mn-cs"/>
                      </a:endParaRPr>
                    </a:p>
                    <a:p>
                      <a:pPr marL="285750" marR="0" indent="-285750" algn="l" defTabSz="457200" rtl="0" eaLnBrk="1" fontAlgn="auto" latinLnBrk="0" hangingPunct="1">
                        <a:lnSpc>
                          <a:spcPct val="100000"/>
                        </a:lnSpc>
                        <a:spcBef>
                          <a:spcPts val="0"/>
                        </a:spcBef>
                        <a:spcAft>
                          <a:spcPts val="0"/>
                        </a:spcAft>
                        <a:buClrTx/>
                        <a:buSzTx/>
                        <a:buFont typeface="Wingdings" pitchFamily="2" charset="2"/>
                        <a:buChar char="Ø"/>
                        <a:tabLst/>
                        <a:defRPr/>
                      </a:pPr>
                      <a:endParaRPr lang="tr-TR" sz="1600" b="0" kern="1200" dirty="0" smtClean="0">
                        <a:solidFill>
                          <a:schemeClr val="dk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 typeface="Wingdings" pitchFamily="2" charset="2"/>
                        <a:buNone/>
                        <a:tabLst/>
                        <a:defRPr/>
                      </a:pPr>
                      <a:r>
                        <a:rPr lang="tr-TR" sz="1800" b="1" kern="1200" dirty="0" smtClean="0">
                          <a:solidFill>
                            <a:schemeClr val="dk1"/>
                          </a:solidFill>
                          <a:effectLst/>
                          <a:latin typeface="+mn-lt"/>
                          <a:ea typeface="+mn-ea"/>
                          <a:cs typeface="+mn-cs"/>
                        </a:rPr>
                        <a:t>2.3. </a:t>
                      </a:r>
                      <a:r>
                        <a:rPr lang="tr-TR" sz="1800" b="0" kern="1200" dirty="0" smtClean="0">
                          <a:solidFill>
                            <a:schemeClr val="dk1"/>
                          </a:solidFill>
                          <a:effectLst/>
                          <a:latin typeface="+mn-lt"/>
                          <a:ea typeface="+mn-ea"/>
                          <a:cs typeface="+mn-cs"/>
                        </a:rPr>
                        <a:t>Proje, projenin uygulanacağı yerin ihtiyaçları ve sorunları ile ne kadar ilgilidir? Bu ihtiyaç ve sorunlara üreteceği çözümler net bir şekilde belirlenmiş midir?</a:t>
                      </a:r>
                    </a:p>
                  </a:txBody>
                  <a:tcPr/>
                </a:tc>
                <a:tc>
                  <a:txBody>
                    <a:bodyPr/>
                    <a:lstStyle/>
                    <a:p>
                      <a:endParaRPr lang="tr-TR" sz="1400" b="0" dirty="0"/>
                    </a:p>
                    <a:p>
                      <a:pPr marL="285750" marR="0" lvl="0" indent="-285750" algn="l" defTabSz="457200" rtl="0" eaLnBrk="1" fontAlgn="auto" latinLnBrk="0" hangingPunct="1">
                        <a:lnSpc>
                          <a:spcPct val="100000"/>
                        </a:lnSpc>
                        <a:spcBef>
                          <a:spcPts val="0"/>
                        </a:spcBef>
                        <a:spcAft>
                          <a:spcPts val="0"/>
                        </a:spcAft>
                        <a:buClrTx/>
                        <a:buSzTx/>
                        <a:buFont typeface="Wingdings" pitchFamily="2" charset="2"/>
                        <a:buChar char="Ø"/>
                        <a:tabLst/>
                        <a:defRPr/>
                      </a:pPr>
                      <a:r>
                        <a:rPr lang="tr-TR" sz="1600" b="0" kern="1200" dirty="0" smtClean="0">
                          <a:solidFill>
                            <a:schemeClr val="dk1"/>
                          </a:solidFill>
                          <a:effectLst/>
                          <a:latin typeface="+mn-lt"/>
                          <a:ea typeface="+mn-ea"/>
                          <a:cs typeface="+mn-cs"/>
                        </a:rPr>
                        <a:t>Proje, projenin uygulanacağı yerin ihtiyaçları ve sorunları ile ne kadar ilgilidir?</a:t>
                      </a:r>
                    </a:p>
                    <a:p>
                      <a:pPr marL="0" marR="0" lvl="0" indent="0" algn="l" defTabSz="457200" rtl="0" eaLnBrk="1" fontAlgn="auto" latinLnBrk="0" hangingPunct="1">
                        <a:lnSpc>
                          <a:spcPct val="100000"/>
                        </a:lnSpc>
                        <a:spcBef>
                          <a:spcPts val="0"/>
                        </a:spcBef>
                        <a:spcAft>
                          <a:spcPts val="0"/>
                        </a:spcAft>
                        <a:buClrTx/>
                        <a:buSzTx/>
                        <a:buFont typeface="Wingdings" pitchFamily="2" charset="2"/>
                        <a:buNone/>
                        <a:tabLst/>
                        <a:defRPr/>
                      </a:pPr>
                      <a:r>
                        <a:rPr lang="tr-TR" sz="1600" b="0" kern="1200" dirty="0" smtClean="0">
                          <a:solidFill>
                            <a:schemeClr val="dk1"/>
                          </a:solidFill>
                          <a:effectLst/>
                          <a:latin typeface="+mn-lt"/>
                          <a:ea typeface="+mn-ea"/>
                          <a:cs typeface="+mn-cs"/>
                        </a:rPr>
                        <a:t> </a:t>
                      </a:r>
                    </a:p>
                    <a:p>
                      <a:pPr marL="285750" marR="0" lvl="0" indent="-285750" algn="l" defTabSz="457200" rtl="0" eaLnBrk="1" fontAlgn="auto" latinLnBrk="0" hangingPunct="1">
                        <a:lnSpc>
                          <a:spcPct val="100000"/>
                        </a:lnSpc>
                        <a:spcBef>
                          <a:spcPts val="0"/>
                        </a:spcBef>
                        <a:spcAft>
                          <a:spcPts val="0"/>
                        </a:spcAft>
                        <a:buClrTx/>
                        <a:buSzTx/>
                        <a:buFont typeface="Wingdings" pitchFamily="2" charset="2"/>
                        <a:buChar char="Ø"/>
                        <a:tabLst/>
                        <a:defRPr/>
                      </a:pPr>
                      <a:r>
                        <a:rPr lang="tr-TR" sz="1600" b="0" kern="1200" dirty="0" smtClean="0">
                          <a:solidFill>
                            <a:schemeClr val="dk1"/>
                          </a:solidFill>
                          <a:effectLst/>
                          <a:latin typeface="+mn-lt"/>
                          <a:ea typeface="+mn-ea"/>
                          <a:cs typeface="+mn-cs"/>
                        </a:rPr>
                        <a:t>Tanımlanan ihtiyaç ve sorunlara üreteceği çözümler net bir şekilde belirlenmiş midir? </a:t>
                      </a:r>
                    </a:p>
                    <a:p>
                      <a:pPr marL="285750" marR="0" lvl="0" indent="-285750" algn="l" defTabSz="457200" rtl="0" eaLnBrk="1" fontAlgn="auto" latinLnBrk="0" hangingPunct="1">
                        <a:lnSpc>
                          <a:spcPct val="100000"/>
                        </a:lnSpc>
                        <a:spcBef>
                          <a:spcPts val="0"/>
                        </a:spcBef>
                        <a:spcAft>
                          <a:spcPts val="0"/>
                        </a:spcAft>
                        <a:buClrTx/>
                        <a:buSzTx/>
                        <a:buFont typeface="Wingdings" pitchFamily="2" charset="2"/>
                        <a:buChar char="Ø"/>
                        <a:tabLst/>
                        <a:defRPr/>
                      </a:pPr>
                      <a:endParaRPr lang="tr-TR" sz="1600" b="0" kern="1200" dirty="0" smtClean="0">
                        <a:solidFill>
                          <a:schemeClr val="dk1"/>
                        </a:solidFill>
                        <a:effectLst/>
                        <a:latin typeface="+mn-lt"/>
                        <a:ea typeface="+mn-ea"/>
                        <a:cs typeface="+mn-cs"/>
                      </a:endParaRPr>
                    </a:p>
                    <a:p>
                      <a:pPr marL="285750" marR="0" lvl="0" indent="-285750" algn="l" defTabSz="457200" rtl="0" eaLnBrk="1" fontAlgn="auto" latinLnBrk="0" hangingPunct="1">
                        <a:lnSpc>
                          <a:spcPct val="100000"/>
                        </a:lnSpc>
                        <a:spcBef>
                          <a:spcPts val="0"/>
                        </a:spcBef>
                        <a:spcAft>
                          <a:spcPts val="0"/>
                        </a:spcAft>
                        <a:buClrTx/>
                        <a:buSzTx/>
                        <a:buFont typeface="Wingdings" pitchFamily="2" charset="2"/>
                        <a:buChar char="Ø"/>
                        <a:tabLst/>
                        <a:defRPr/>
                      </a:pPr>
                      <a:r>
                        <a:rPr lang="tr-TR" sz="1600" b="0" kern="1200" dirty="0" smtClean="0">
                          <a:solidFill>
                            <a:schemeClr val="dk1"/>
                          </a:solidFill>
                          <a:effectLst/>
                          <a:latin typeface="+mn-lt"/>
                          <a:ea typeface="+mn-ea"/>
                          <a:cs typeface="+mn-cs"/>
                        </a:rPr>
                        <a:t>Proje kapsamında üretilen çözümler, projenin uygulanacağı yerin ve hedef grupların sorun ve ihtiyaçlarına uygun mudur?</a:t>
                      </a:r>
                    </a:p>
                    <a:p>
                      <a:pPr marL="0" marR="0" lvl="0" indent="0" algn="l" defTabSz="457200" rtl="0" eaLnBrk="1" fontAlgn="auto" latinLnBrk="0" hangingPunct="1">
                        <a:lnSpc>
                          <a:spcPct val="100000"/>
                        </a:lnSpc>
                        <a:spcBef>
                          <a:spcPts val="0"/>
                        </a:spcBef>
                        <a:spcAft>
                          <a:spcPts val="0"/>
                        </a:spcAft>
                        <a:buClrTx/>
                        <a:buSzTx/>
                        <a:buFont typeface="Wingdings" pitchFamily="2" charset="2"/>
                        <a:buNone/>
                        <a:tabLst/>
                        <a:defRPr/>
                      </a:pPr>
                      <a:r>
                        <a:rPr lang="tr-TR" sz="1600" b="0" kern="1200" dirty="0" smtClean="0">
                          <a:solidFill>
                            <a:schemeClr val="dk1"/>
                          </a:solidFill>
                          <a:effectLst/>
                          <a:latin typeface="+mn-lt"/>
                          <a:ea typeface="+mn-ea"/>
                          <a:cs typeface="+mn-cs"/>
                        </a:rPr>
                        <a:t> </a:t>
                      </a:r>
                    </a:p>
                    <a:p>
                      <a:pPr marL="285750" lvl="0" indent="-285750">
                        <a:buFont typeface="Wingdings" pitchFamily="2" charset="2"/>
                        <a:buChar char="Ø"/>
                      </a:pPr>
                      <a:r>
                        <a:rPr lang="tr-TR" sz="1600" b="0" kern="1200" dirty="0" smtClean="0">
                          <a:solidFill>
                            <a:schemeClr val="dk1"/>
                          </a:solidFill>
                          <a:effectLst/>
                          <a:latin typeface="+mn-lt"/>
                          <a:ea typeface="+mn-ea"/>
                          <a:cs typeface="+mn-cs"/>
                        </a:rPr>
                        <a:t>Bu çözümler uygulanabilir nitelikte midir?</a:t>
                      </a:r>
                    </a:p>
                    <a:p>
                      <a:pPr marL="285750" lvl="0" indent="-285750">
                        <a:buFont typeface="Wingdings" pitchFamily="2" charset="2"/>
                        <a:buChar char="Ø"/>
                      </a:pPr>
                      <a:endParaRPr lang="tr-TR" sz="1600" b="0" kern="1200" dirty="0" smtClean="0">
                        <a:solidFill>
                          <a:schemeClr val="dk1"/>
                        </a:solidFill>
                        <a:effectLst/>
                        <a:latin typeface="+mn-lt"/>
                        <a:ea typeface="+mn-ea"/>
                        <a:cs typeface="+mn-cs"/>
                      </a:endParaRPr>
                    </a:p>
                    <a:p>
                      <a:pPr marL="285750" lvl="0" indent="-285750">
                        <a:buFont typeface="Wingdings" pitchFamily="2" charset="2"/>
                        <a:buChar char="Ø"/>
                      </a:pPr>
                      <a:r>
                        <a:rPr lang="tr-TR" sz="1600" b="0" kern="1200" dirty="0" smtClean="0">
                          <a:solidFill>
                            <a:schemeClr val="dk1"/>
                          </a:solidFill>
                          <a:effectLst/>
                          <a:latin typeface="+mn-lt"/>
                          <a:ea typeface="+mn-ea"/>
                          <a:cs typeface="+mn-cs"/>
                        </a:rPr>
                        <a:t>Bu çözümler sürdürülebilir nitelikte midir?</a:t>
                      </a:r>
                    </a:p>
                    <a:p>
                      <a:pPr marL="0" marR="0" lvl="0" indent="0" algn="l" defTabSz="457200" rtl="0" eaLnBrk="1" fontAlgn="auto" latinLnBrk="0" hangingPunct="1">
                        <a:lnSpc>
                          <a:spcPct val="100000"/>
                        </a:lnSpc>
                        <a:spcBef>
                          <a:spcPts val="0"/>
                        </a:spcBef>
                        <a:spcAft>
                          <a:spcPts val="0"/>
                        </a:spcAft>
                        <a:buClrTx/>
                        <a:buSzTx/>
                        <a:buFontTx/>
                        <a:buNone/>
                        <a:tabLst/>
                        <a:defRPr/>
                      </a:pPr>
                      <a:endParaRPr lang="tr-TR" sz="1600" b="0" kern="1200" dirty="0" smtClean="0">
                        <a:solidFill>
                          <a:schemeClr val="dk1"/>
                        </a:solidFill>
                        <a:effectLst/>
                        <a:latin typeface="+mn-lt"/>
                        <a:ea typeface="+mn-ea"/>
                        <a:cs typeface="+mn-cs"/>
                      </a:endParaRPr>
                    </a:p>
                    <a:p>
                      <a:endParaRPr lang="tr-TR" sz="1600" b="0" dirty="0"/>
                    </a:p>
                  </a:txBody>
                  <a:tcPr/>
                </a:tc>
              </a:tr>
            </a:tbl>
          </a:graphicData>
        </a:graphic>
      </p:graphicFrame>
    </p:spTree>
    <p:extLst>
      <p:ext uri="{BB962C8B-B14F-4D97-AF65-F5344CB8AC3E}">
        <p14:creationId xmlns:p14="http://schemas.microsoft.com/office/powerpoint/2010/main" val="586539938"/>
      </p:ext>
    </p:extLst>
  </p:cSld>
  <p:clrMapOvr>
    <a:masterClrMapping/>
  </p:clrMapOvr>
  <p:transition spd="med">
    <p:pull/>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ayt Numarası Yer Tutucusu 3"/>
          <p:cNvSpPr>
            <a:spLocks noGrp="1"/>
          </p:cNvSpPr>
          <p:nvPr>
            <p:ph type="sldNum" sz="quarter" idx="12"/>
          </p:nvPr>
        </p:nvSpPr>
        <p:spPr/>
        <p:txBody>
          <a:bodyPr/>
          <a:lstStyle/>
          <a:p>
            <a:pPr>
              <a:defRPr/>
            </a:pPr>
            <a:fld id="{5D9CFE1E-1C54-40A9-B070-AE8F154CC3F6}" type="slidenum">
              <a:rPr lang="en-US" smtClean="0"/>
              <a:pPr>
                <a:defRPr/>
              </a:pPr>
              <a:t>16</a:t>
            </a:fld>
            <a:endParaRPr lang="en-US"/>
          </a:p>
        </p:txBody>
      </p:sp>
      <p:sp>
        <p:nvSpPr>
          <p:cNvPr id="6" name="Başlık 1"/>
          <p:cNvSpPr>
            <a:spLocks noGrp="1"/>
          </p:cNvSpPr>
          <p:nvPr>
            <p:ph type="title"/>
          </p:nvPr>
        </p:nvSpPr>
        <p:spPr>
          <a:xfrm>
            <a:off x="457200" y="274638"/>
            <a:ext cx="8229600" cy="1143000"/>
          </a:xfrm>
        </p:spPr>
        <p:txBody>
          <a:bodyPr/>
          <a:lstStyle/>
          <a:p>
            <a:r>
              <a:rPr lang="tr-TR" sz="3600" b="1" spc="-150" dirty="0" smtClean="0">
                <a:ln w="13500">
                  <a:solidFill>
                    <a:schemeClr val="accent1">
                      <a:shade val="2500"/>
                      <a:alpha val="6500"/>
                    </a:schemeClr>
                  </a:solidFill>
                  <a:prstDash val="solid"/>
                </a:ln>
                <a:solidFill>
                  <a:srgbClr val="0070C0">
                    <a:alpha val="95000"/>
                  </a:srgbClr>
                </a:solidFill>
                <a:effectLst>
                  <a:innerShdw blurRad="50900" dist="38500" dir="13500000">
                    <a:srgbClr val="000000">
                      <a:alpha val="60000"/>
                    </a:srgbClr>
                  </a:innerShdw>
                </a:effectLst>
                <a:latin typeface="Candara" pitchFamily="34" charset="0"/>
                <a:ea typeface="Geneva" pitchFamily="-65" charset="-128"/>
                <a:cs typeface="+mj-cs"/>
              </a:rPr>
              <a:t>Değerlendirme ve Seçme Süreci</a:t>
            </a:r>
            <a:endParaRPr lang="tr-TR" sz="3600" b="1" spc="-150" dirty="0">
              <a:ln w="13500">
                <a:solidFill>
                  <a:schemeClr val="accent1">
                    <a:shade val="2500"/>
                    <a:alpha val="6500"/>
                  </a:schemeClr>
                </a:solidFill>
                <a:prstDash val="solid"/>
              </a:ln>
              <a:solidFill>
                <a:srgbClr val="0070C0">
                  <a:alpha val="95000"/>
                </a:srgbClr>
              </a:solidFill>
              <a:effectLst>
                <a:innerShdw blurRad="50900" dist="38500" dir="13500000">
                  <a:srgbClr val="000000">
                    <a:alpha val="60000"/>
                  </a:srgbClr>
                </a:innerShdw>
              </a:effectLst>
              <a:latin typeface="Candara" pitchFamily="34" charset="0"/>
              <a:ea typeface="Geneva" pitchFamily="-65" charset="-128"/>
              <a:cs typeface="+mj-cs"/>
            </a:endParaRPr>
          </a:p>
        </p:txBody>
      </p:sp>
      <p:graphicFrame>
        <p:nvGraphicFramePr>
          <p:cNvPr id="5" name="Tablo 4"/>
          <p:cNvGraphicFramePr>
            <a:graphicFrameLocks noGrp="1"/>
          </p:cNvGraphicFramePr>
          <p:nvPr>
            <p:extLst>
              <p:ext uri="{D42A27DB-BD31-4B8C-83A1-F6EECF244321}">
                <p14:modId xmlns:p14="http://schemas.microsoft.com/office/powerpoint/2010/main" val="232317382"/>
              </p:ext>
            </p:extLst>
          </p:nvPr>
        </p:nvGraphicFramePr>
        <p:xfrm>
          <a:off x="683568" y="1844824"/>
          <a:ext cx="7848872" cy="4392488"/>
        </p:xfrm>
        <a:graphic>
          <a:graphicData uri="http://schemas.openxmlformats.org/drawingml/2006/table">
            <a:tbl>
              <a:tblPr firstRow="1" bandRow="1">
                <a:tableStyleId>{69CF1AB2-1976-4502-BF36-3FF5EA218861}</a:tableStyleId>
              </a:tblPr>
              <a:tblGrid>
                <a:gridCol w="4330412"/>
                <a:gridCol w="3518460"/>
              </a:tblGrid>
              <a:tr h="4392488">
                <a:tc>
                  <a:txBody>
                    <a:bodyPr/>
                    <a:lstStyle/>
                    <a:p>
                      <a:endParaRPr lang="tr-TR" sz="1600" b="0" kern="1200" dirty="0" smtClean="0">
                        <a:solidFill>
                          <a:schemeClr val="dk1"/>
                        </a:solidFill>
                        <a:effectLst/>
                        <a:latin typeface="+mn-lt"/>
                        <a:ea typeface="+mn-ea"/>
                        <a:cs typeface="+mn-cs"/>
                      </a:endParaRPr>
                    </a:p>
                    <a:p>
                      <a:endParaRPr lang="tr-TR" sz="1600" b="0" kern="1200" dirty="0" smtClean="0">
                        <a:solidFill>
                          <a:schemeClr val="dk1"/>
                        </a:solidFill>
                        <a:effectLst/>
                        <a:latin typeface="+mn-lt"/>
                        <a:ea typeface="+mn-ea"/>
                        <a:cs typeface="+mn-cs"/>
                      </a:endParaRPr>
                    </a:p>
                    <a:p>
                      <a:endParaRPr lang="tr-TR" sz="1600" b="0" kern="1200" dirty="0" smtClean="0">
                        <a:solidFill>
                          <a:schemeClr val="dk1"/>
                        </a:solidFill>
                        <a:effectLst/>
                        <a:latin typeface="+mn-lt"/>
                        <a:ea typeface="+mn-ea"/>
                        <a:cs typeface="+mn-cs"/>
                      </a:endParaRPr>
                    </a:p>
                    <a:p>
                      <a:endParaRPr lang="tr-TR" sz="1600" b="0" kern="1200" dirty="0" smtClean="0">
                        <a:solidFill>
                          <a:schemeClr val="dk1"/>
                        </a:solidFill>
                        <a:effectLst/>
                        <a:latin typeface="+mn-lt"/>
                        <a:ea typeface="+mn-ea"/>
                        <a:cs typeface="+mn-cs"/>
                      </a:endParaRPr>
                    </a:p>
                    <a:p>
                      <a:endParaRPr lang="tr-TR" sz="1600" b="0" kern="1200" dirty="0" smtClean="0">
                        <a:solidFill>
                          <a:schemeClr val="dk1"/>
                        </a:solidFill>
                        <a:effectLst/>
                        <a:latin typeface="+mn-lt"/>
                        <a:ea typeface="+mn-ea"/>
                        <a:cs typeface="+mn-cs"/>
                      </a:endParaRPr>
                    </a:p>
                    <a:p>
                      <a:endParaRPr lang="tr-TR" sz="1600" b="0" kern="1200" dirty="0" smtClean="0">
                        <a:solidFill>
                          <a:schemeClr val="dk1"/>
                        </a:solidFill>
                        <a:effectLst/>
                        <a:latin typeface="+mn-lt"/>
                        <a:ea typeface="+mn-ea"/>
                        <a:cs typeface="+mn-cs"/>
                      </a:endParaRPr>
                    </a:p>
                    <a:p>
                      <a:endParaRPr lang="tr-TR" sz="1600" b="0" kern="1200" dirty="0" smtClean="0">
                        <a:solidFill>
                          <a:schemeClr val="dk1"/>
                        </a:solidFill>
                        <a:effectLst/>
                        <a:latin typeface="+mn-lt"/>
                        <a:ea typeface="+mn-ea"/>
                        <a:cs typeface="+mn-cs"/>
                      </a:endParaRPr>
                    </a:p>
                    <a:p>
                      <a:endParaRPr lang="tr-TR" sz="1600" b="0" kern="1200" dirty="0" smtClean="0">
                        <a:solidFill>
                          <a:schemeClr val="dk1"/>
                        </a:solidFill>
                        <a:effectLst/>
                        <a:latin typeface="+mn-lt"/>
                        <a:ea typeface="+mn-ea"/>
                        <a:cs typeface="+mn-cs"/>
                      </a:endParaRPr>
                    </a:p>
                    <a:p>
                      <a:r>
                        <a:rPr lang="tr-TR" sz="1600" b="1" kern="1200" dirty="0" smtClean="0">
                          <a:solidFill>
                            <a:schemeClr val="dk1"/>
                          </a:solidFill>
                          <a:effectLst/>
                          <a:latin typeface="+mn-lt"/>
                          <a:ea typeface="+mn-ea"/>
                          <a:cs typeface="+mn-cs"/>
                        </a:rPr>
                        <a:t>2.4. </a:t>
                      </a:r>
                      <a:r>
                        <a:rPr lang="tr-TR" sz="1600" b="0" kern="1200" dirty="0" smtClean="0">
                          <a:solidFill>
                            <a:schemeClr val="dk1"/>
                          </a:solidFill>
                          <a:effectLst/>
                          <a:latin typeface="+mn-lt"/>
                          <a:ea typeface="+mn-ea"/>
                          <a:cs typeface="+mn-cs"/>
                        </a:rPr>
                        <a:t>İlgili taraflar (nihai yararlanıcılar, hedef gruplar, tedarikçiler, müşteriler,…) açıkça tanımlanmış mıdır? Tarafların seçimi amaca uygun olarak yapılmış mıdır? Hedef grupların/müşterilerin ihtiyaçları net bir şekilde belirlenmiş midir? Proje bunları gerektiği şekilde hedef almakta mıdır?</a:t>
                      </a:r>
                      <a:endParaRPr lang="tr-TR" sz="1600" b="0" dirty="0"/>
                    </a:p>
                  </a:txBody>
                  <a:tcPr/>
                </a:tc>
                <a:tc>
                  <a:txBody>
                    <a:bodyPr/>
                    <a:lstStyle/>
                    <a:p>
                      <a:pPr marL="285750" indent="-285750">
                        <a:buFont typeface="Wingdings" pitchFamily="2" charset="2"/>
                        <a:buChar char="Ø"/>
                      </a:pPr>
                      <a:endParaRPr lang="tr-TR" sz="1600" b="0" kern="1200" dirty="0" smtClean="0">
                        <a:solidFill>
                          <a:schemeClr val="dk1"/>
                        </a:solidFill>
                        <a:effectLst/>
                        <a:latin typeface="+mn-lt"/>
                        <a:ea typeface="+mn-ea"/>
                        <a:cs typeface="+mn-cs"/>
                      </a:endParaRPr>
                    </a:p>
                    <a:p>
                      <a:pPr marL="285750" indent="-285750">
                        <a:buFont typeface="Wingdings" pitchFamily="2" charset="2"/>
                        <a:buChar char="Ø"/>
                      </a:pPr>
                      <a:endParaRPr lang="tr-TR" sz="1600" b="0" kern="1200" dirty="0" smtClean="0">
                        <a:solidFill>
                          <a:schemeClr val="dk1"/>
                        </a:solidFill>
                        <a:effectLst/>
                        <a:latin typeface="+mn-lt"/>
                        <a:ea typeface="+mn-ea"/>
                        <a:cs typeface="+mn-cs"/>
                      </a:endParaRPr>
                    </a:p>
                    <a:p>
                      <a:pPr marL="285750" indent="-285750">
                        <a:buFont typeface="Wingdings" pitchFamily="2" charset="2"/>
                        <a:buChar char="Ø"/>
                      </a:pPr>
                      <a:endParaRPr lang="tr-TR" sz="1600" b="0" kern="1200" dirty="0" smtClean="0">
                        <a:solidFill>
                          <a:schemeClr val="dk1"/>
                        </a:solidFill>
                        <a:effectLst/>
                        <a:latin typeface="+mn-lt"/>
                        <a:ea typeface="+mn-ea"/>
                        <a:cs typeface="+mn-cs"/>
                      </a:endParaRPr>
                    </a:p>
                    <a:p>
                      <a:pPr marL="285750" indent="-285750">
                        <a:buFont typeface="Wingdings" pitchFamily="2" charset="2"/>
                        <a:buChar char="Ø"/>
                      </a:pPr>
                      <a:endParaRPr lang="tr-TR" sz="1600" b="0" kern="1200" dirty="0" smtClean="0">
                        <a:solidFill>
                          <a:schemeClr val="dk1"/>
                        </a:solidFill>
                        <a:effectLst/>
                        <a:latin typeface="+mn-lt"/>
                        <a:ea typeface="+mn-ea"/>
                        <a:cs typeface="+mn-cs"/>
                      </a:endParaRPr>
                    </a:p>
                    <a:p>
                      <a:pPr marL="285750" indent="-285750">
                        <a:buFont typeface="Wingdings" pitchFamily="2" charset="2"/>
                        <a:buChar char="Ø"/>
                      </a:pPr>
                      <a:r>
                        <a:rPr lang="tr-TR" sz="1600" b="0" kern="1200" dirty="0" smtClean="0">
                          <a:solidFill>
                            <a:schemeClr val="dk1"/>
                          </a:solidFill>
                          <a:effectLst/>
                          <a:latin typeface="+mn-lt"/>
                          <a:ea typeface="+mn-ea"/>
                          <a:cs typeface="+mn-cs"/>
                        </a:rPr>
                        <a:t>Proje kapsamında ilgili taraflar açık bir şekilde tanımlanmış mıdır?</a:t>
                      </a:r>
                    </a:p>
                    <a:p>
                      <a:pPr marL="285750" indent="-285750">
                        <a:buFont typeface="Wingdings" pitchFamily="2" charset="2"/>
                        <a:buChar char="Ø"/>
                      </a:pPr>
                      <a:r>
                        <a:rPr lang="tr-TR" sz="1600" b="0" kern="1200" dirty="0" smtClean="0">
                          <a:solidFill>
                            <a:schemeClr val="dk1"/>
                          </a:solidFill>
                          <a:effectLst/>
                          <a:latin typeface="+mn-lt"/>
                          <a:ea typeface="+mn-ea"/>
                          <a:cs typeface="+mn-cs"/>
                        </a:rPr>
                        <a:t>İlgili taraflar proje amacına uygun bir şekilde seçilmiş midir?</a:t>
                      </a:r>
                    </a:p>
                    <a:p>
                      <a:pPr marL="285750" indent="-285750">
                        <a:buFont typeface="Wingdings" pitchFamily="2" charset="2"/>
                        <a:buChar char="Ø"/>
                      </a:pPr>
                      <a:r>
                        <a:rPr lang="tr-TR" sz="1600" b="0" kern="1200" dirty="0" smtClean="0">
                          <a:solidFill>
                            <a:schemeClr val="dk1"/>
                          </a:solidFill>
                          <a:effectLst/>
                          <a:latin typeface="+mn-lt"/>
                          <a:ea typeface="+mn-ea"/>
                          <a:cs typeface="+mn-cs"/>
                        </a:rPr>
                        <a:t>Proje kapsamında hedef grupların/müşterilerin gereksinimleri açıkça tanımlanmış mıdır?</a:t>
                      </a:r>
                    </a:p>
                    <a:p>
                      <a:pPr marL="285750" indent="-285750">
                        <a:buFont typeface="Wingdings" pitchFamily="2" charset="2"/>
                        <a:buChar char="Ø"/>
                      </a:pPr>
                      <a:r>
                        <a:rPr lang="tr-TR" sz="1600" b="0" kern="1200" dirty="0" smtClean="0">
                          <a:solidFill>
                            <a:schemeClr val="dk1"/>
                          </a:solidFill>
                          <a:effectLst/>
                          <a:latin typeface="+mn-lt"/>
                          <a:ea typeface="+mn-ea"/>
                          <a:cs typeface="+mn-cs"/>
                        </a:rPr>
                        <a:t>Proje hedef gruplarını gerektiği şekilde hedef almakta mıdır?</a:t>
                      </a:r>
                    </a:p>
                    <a:p>
                      <a:pPr marL="285750" indent="-285750">
                        <a:buFont typeface="Wingdings" pitchFamily="2" charset="2"/>
                        <a:buChar char="Ø"/>
                      </a:pPr>
                      <a:r>
                        <a:rPr lang="tr-TR" sz="1600" b="0" kern="1200" dirty="0" smtClean="0">
                          <a:solidFill>
                            <a:schemeClr val="dk1"/>
                          </a:solidFill>
                          <a:effectLst/>
                          <a:latin typeface="+mn-lt"/>
                          <a:ea typeface="+mn-ea"/>
                          <a:cs typeface="+mn-cs"/>
                        </a:rPr>
                        <a:t>Varsa ortakların projeye katılımı ve katkı düzeyi yeterli midir?</a:t>
                      </a:r>
                      <a:endParaRPr lang="tr-TR" sz="1600" b="0" dirty="0"/>
                    </a:p>
                  </a:txBody>
                  <a:tcPr/>
                </a:tc>
              </a:tr>
            </a:tbl>
          </a:graphicData>
        </a:graphic>
      </p:graphicFrame>
      <p:sp>
        <p:nvSpPr>
          <p:cNvPr id="8" name="Metin kutusu 7"/>
          <p:cNvSpPr txBox="1"/>
          <p:nvPr/>
        </p:nvSpPr>
        <p:spPr>
          <a:xfrm>
            <a:off x="539551" y="1196752"/>
            <a:ext cx="8280921" cy="523220"/>
          </a:xfrm>
          <a:prstGeom prst="rect">
            <a:avLst/>
          </a:prstGeom>
          <a:noFill/>
        </p:spPr>
        <p:txBody>
          <a:bodyPr wrap="square" rtlCol="0">
            <a:spAutoFit/>
          </a:bodyPr>
          <a:lstStyle/>
          <a:p>
            <a:r>
              <a:rPr lang="tr-TR" sz="2800" b="1" dirty="0" smtClean="0">
                <a:solidFill>
                  <a:schemeClr val="tx2">
                    <a:lumMod val="60000"/>
                    <a:lumOff val="40000"/>
                  </a:schemeClr>
                </a:solidFill>
                <a:effectLst>
                  <a:outerShdw blurRad="38100" dist="38100" dir="2700000" algn="tl">
                    <a:srgbClr val="000000">
                      <a:alpha val="43137"/>
                    </a:srgbClr>
                  </a:outerShdw>
                </a:effectLst>
                <a:latin typeface="Calibri" pitchFamily="34" charset="0"/>
              </a:rPr>
              <a:t>2. İLGİLİLİK</a:t>
            </a:r>
            <a:endParaRPr lang="tr-TR" sz="2800" b="1" dirty="0">
              <a:solidFill>
                <a:schemeClr val="tx2">
                  <a:lumMod val="60000"/>
                  <a:lumOff val="40000"/>
                </a:schemeClr>
              </a:solidFill>
              <a:effectLst>
                <a:outerShdw blurRad="38100" dist="38100" dir="2700000" algn="tl">
                  <a:srgbClr val="000000">
                    <a:alpha val="43137"/>
                  </a:srgbClr>
                </a:outerShdw>
              </a:effectLst>
              <a:latin typeface="Calibri" pitchFamily="34" charset="0"/>
            </a:endParaRPr>
          </a:p>
        </p:txBody>
      </p:sp>
    </p:spTree>
    <p:extLst>
      <p:ext uri="{BB962C8B-B14F-4D97-AF65-F5344CB8AC3E}">
        <p14:creationId xmlns:p14="http://schemas.microsoft.com/office/powerpoint/2010/main" val="2843736093"/>
      </p:ext>
    </p:extLst>
  </p:cSld>
  <p:clrMapOvr>
    <a:masterClrMapping/>
  </p:clrMapOvr>
  <p:transition spd="med">
    <p:pull/>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ayt Numarası Yer Tutucusu 3"/>
          <p:cNvSpPr>
            <a:spLocks noGrp="1"/>
          </p:cNvSpPr>
          <p:nvPr>
            <p:ph type="sldNum" sz="quarter" idx="12"/>
          </p:nvPr>
        </p:nvSpPr>
        <p:spPr/>
        <p:txBody>
          <a:bodyPr/>
          <a:lstStyle/>
          <a:p>
            <a:pPr>
              <a:defRPr/>
            </a:pPr>
            <a:fld id="{5D9CFE1E-1C54-40A9-B070-AE8F154CC3F6}" type="slidenum">
              <a:rPr lang="en-US" smtClean="0"/>
              <a:pPr>
                <a:defRPr/>
              </a:pPr>
              <a:t>17</a:t>
            </a:fld>
            <a:endParaRPr lang="en-US"/>
          </a:p>
        </p:txBody>
      </p:sp>
      <p:sp>
        <p:nvSpPr>
          <p:cNvPr id="6" name="Metin kutusu 5"/>
          <p:cNvSpPr txBox="1"/>
          <p:nvPr/>
        </p:nvSpPr>
        <p:spPr>
          <a:xfrm>
            <a:off x="539551" y="1249596"/>
            <a:ext cx="8280921" cy="523220"/>
          </a:xfrm>
          <a:prstGeom prst="rect">
            <a:avLst/>
          </a:prstGeom>
          <a:noFill/>
        </p:spPr>
        <p:txBody>
          <a:bodyPr wrap="square" rtlCol="0">
            <a:spAutoFit/>
          </a:bodyPr>
          <a:lstStyle/>
          <a:p>
            <a:r>
              <a:rPr lang="tr-TR" sz="2800" b="1" dirty="0" smtClean="0">
                <a:solidFill>
                  <a:schemeClr val="tx2">
                    <a:lumMod val="60000"/>
                    <a:lumOff val="40000"/>
                  </a:schemeClr>
                </a:solidFill>
                <a:effectLst>
                  <a:outerShdw blurRad="38100" dist="38100" dir="2700000" algn="tl">
                    <a:srgbClr val="000000">
                      <a:alpha val="43137"/>
                    </a:srgbClr>
                  </a:outerShdw>
                </a:effectLst>
                <a:latin typeface="Calibri" pitchFamily="34" charset="0"/>
              </a:rPr>
              <a:t>3. YÖNTEM</a:t>
            </a:r>
            <a:endParaRPr lang="tr-TR" sz="2800" b="1" dirty="0">
              <a:solidFill>
                <a:schemeClr val="tx2">
                  <a:lumMod val="60000"/>
                  <a:lumOff val="40000"/>
                </a:schemeClr>
              </a:solidFill>
              <a:effectLst>
                <a:outerShdw blurRad="38100" dist="38100" dir="2700000" algn="tl">
                  <a:srgbClr val="000000">
                    <a:alpha val="43137"/>
                  </a:srgbClr>
                </a:outerShdw>
              </a:effectLst>
              <a:latin typeface="Calibri" pitchFamily="34" charset="0"/>
            </a:endParaRPr>
          </a:p>
        </p:txBody>
      </p:sp>
      <p:sp>
        <p:nvSpPr>
          <p:cNvPr id="7" name="İçerik Yer Tutucusu 2"/>
          <p:cNvSpPr>
            <a:spLocks noGrp="1"/>
          </p:cNvSpPr>
          <p:nvPr>
            <p:ph idx="1"/>
          </p:nvPr>
        </p:nvSpPr>
        <p:spPr>
          <a:xfrm>
            <a:off x="212917" y="2132856"/>
            <a:ext cx="8640960" cy="3384376"/>
          </a:xfrm>
        </p:spPr>
        <p:txBody>
          <a:bodyPr/>
          <a:lstStyle/>
          <a:p>
            <a:pPr algn="just">
              <a:buFont typeface="Wingdings" pitchFamily="2" charset="2"/>
              <a:buChar char="Ø"/>
            </a:pPr>
            <a:r>
              <a:rPr lang="tr-TR" sz="2400" dirty="0" smtClean="0"/>
              <a:t>3.1 </a:t>
            </a:r>
            <a:r>
              <a:rPr lang="tr-TR" sz="2400" dirty="0"/>
              <a:t>Önerilen </a:t>
            </a:r>
            <a:r>
              <a:rPr lang="tr-TR" sz="2400" b="1" dirty="0"/>
              <a:t>faaliyetler</a:t>
            </a:r>
            <a:r>
              <a:rPr lang="tr-TR" sz="2400" dirty="0"/>
              <a:t> uygun, uygulanabilir, açıkça tarif edilmiş midir? Projenin amaçları ve beklenen sonuçları ile uyumlu mudur</a:t>
            </a:r>
            <a:r>
              <a:rPr lang="tr-TR" sz="2400" dirty="0" smtClean="0"/>
              <a:t>?</a:t>
            </a:r>
          </a:p>
          <a:p>
            <a:pPr lvl="1" algn="just"/>
            <a:r>
              <a:rPr lang="tr-TR" sz="2000" dirty="0"/>
              <a:t>Önerilen faaliyetler ayrıntılı bir şekilde açıklanmış mıdır?</a:t>
            </a:r>
          </a:p>
          <a:p>
            <a:pPr lvl="1" algn="just"/>
            <a:r>
              <a:rPr lang="tr-TR" sz="2000" dirty="0"/>
              <a:t>Önerilen faaliyetler uygulanabilir midir?</a:t>
            </a:r>
          </a:p>
          <a:p>
            <a:pPr lvl="1" algn="just"/>
            <a:r>
              <a:rPr lang="tr-TR" sz="2000" dirty="0"/>
              <a:t>Önerilen faaliyetler amaçlara ulaşmak için uygun mudur?</a:t>
            </a:r>
          </a:p>
          <a:p>
            <a:pPr lvl="1" algn="just"/>
            <a:r>
              <a:rPr lang="tr-TR" sz="2000" dirty="0"/>
              <a:t>Önerilen faaliyetler beklenen sonuçlara ulaşmak için uygun mudur</a:t>
            </a:r>
            <a:r>
              <a:rPr lang="tr-TR" sz="2000" dirty="0" smtClean="0"/>
              <a:t>?</a:t>
            </a:r>
          </a:p>
          <a:p>
            <a:pPr lvl="1" algn="just"/>
            <a:endParaRPr lang="tr-TR" sz="2400" dirty="0" smtClean="0"/>
          </a:p>
          <a:p>
            <a:pPr algn="just">
              <a:buFont typeface="Wingdings" pitchFamily="2" charset="2"/>
              <a:buChar char="Ø"/>
            </a:pPr>
            <a:endParaRPr lang="tr-TR" sz="2400" dirty="0" smtClean="0"/>
          </a:p>
        </p:txBody>
      </p:sp>
      <p:sp>
        <p:nvSpPr>
          <p:cNvPr id="8" name="Başlık 1"/>
          <p:cNvSpPr>
            <a:spLocks noGrp="1"/>
          </p:cNvSpPr>
          <p:nvPr>
            <p:ph type="title"/>
          </p:nvPr>
        </p:nvSpPr>
        <p:spPr>
          <a:xfrm>
            <a:off x="457200" y="274638"/>
            <a:ext cx="8229600" cy="1143000"/>
          </a:xfrm>
        </p:spPr>
        <p:txBody>
          <a:bodyPr/>
          <a:lstStyle/>
          <a:p>
            <a:r>
              <a:rPr lang="tr-TR" sz="3600" b="1" spc="-150" dirty="0" smtClean="0">
                <a:ln w="13500">
                  <a:solidFill>
                    <a:schemeClr val="accent1">
                      <a:shade val="2500"/>
                      <a:alpha val="6500"/>
                    </a:schemeClr>
                  </a:solidFill>
                  <a:prstDash val="solid"/>
                </a:ln>
                <a:solidFill>
                  <a:srgbClr val="0070C0">
                    <a:alpha val="95000"/>
                  </a:srgbClr>
                </a:solidFill>
                <a:effectLst>
                  <a:innerShdw blurRad="50900" dist="38500" dir="13500000">
                    <a:srgbClr val="000000">
                      <a:alpha val="60000"/>
                    </a:srgbClr>
                  </a:innerShdw>
                </a:effectLst>
                <a:latin typeface="Candara" pitchFamily="34" charset="0"/>
                <a:ea typeface="Geneva" pitchFamily="-65" charset="-128"/>
                <a:cs typeface="+mj-cs"/>
              </a:rPr>
              <a:t>Değerlendirme ve Seçme Süreci</a:t>
            </a:r>
            <a:endParaRPr lang="tr-TR" sz="3600" b="1" spc="-150" dirty="0">
              <a:ln w="13500">
                <a:solidFill>
                  <a:schemeClr val="accent1">
                    <a:shade val="2500"/>
                    <a:alpha val="6500"/>
                  </a:schemeClr>
                </a:solidFill>
                <a:prstDash val="solid"/>
              </a:ln>
              <a:solidFill>
                <a:srgbClr val="0070C0">
                  <a:alpha val="95000"/>
                </a:srgbClr>
              </a:solidFill>
              <a:effectLst>
                <a:innerShdw blurRad="50900" dist="38500" dir="13500000">
                  <a:srgbClr val="000000">
                    <a:alpha val="60000"/>
                  </a:srgbClr>
                </a:innerShdw>
              </a:effectLst>
              <a:latin typeface="Candara" pitchFamily="34" charset="0"/>
              <a:ea typeface="Geneva" pitchFamily="-65" charset="-128"/>
              <a:cs typeface="+mj-cs"/>
            </a:endParaRPr>
          </a:p>
        </p:txBody>
      </p:sp>
    </p:spTree>
    <p:extLst>
      <p:ext uri="{BB962C8B-B14F-4D97-AF65-F5344CB8AC3E}">
        <p14:creationId xmlns:p14="http://schemas.microsoft.com/office/powerpoint/2010/main" val="2825936805"/>
      </p:ext>
    </p:extLst>
  </p:cSld>
  <p:clrMapOvr>
    <a:masterClrMapping/>
  </p:clrMapOvr>
  <p:transition spd="med">
    <p:pull/>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ayt Numarası Yer Tutucusu 3"/>
          <p:cNvSpPr>
            <a:spLocks noGrp="1"/>
          </p:cNvSpPr>
          <p:nvPr>
            <p:ph type="sldNum" sz="quarter" idx="12"/>
          </p:nvPr>
        </p:nvSpPr>
        <p:spPr/>
        <p:txBody>
          <a:bodyPr/>
          <a:lstStyle/>
          <a:p>
            <a:pPr>
              <a:defRPr/>
            </a:pPr>
            <a:fld id="{5D9CFE1E-1C54-40A9-B070-AE8F154CC3F6}" type="slidenum">
              <a:rPr lang="en-US" smtClean="0"/>
              <a:pPr>
                <a:defRPr/>
              </a:pPr>
              <a:t>18</a:t>
            </a:fld>
            <a:endParaRPr lang="en-US"/>
          </a:p>
        </p:txBody>
      </p:sp>
      <p:sp>
        <p:nvSpPr>
          <p:cNvPr id="5" name="Metin kutusu 4"/>
          <p:cNvSpPr txBox="1"/>
          <p:nvPr/>
        </p:nvSpPr>
        <p:spPr>
          <a:xfrm>
            <a:off x="539551" y="1340768"/>
            <a:ext cx="8280921" cy="523220"/>
          </a:xfrm>
          <a:prstGeom prst="rect">
            <a:avLst/>
          </a:prstGeom>
          <a:noFill/>
        </p:spPr>
        <p:txBody>
          <a:bodyPr wrap="square" rtlCol="0">
            <a:spAutoFit/>
          </a:bodyPr>
          <a:lstStyle/>
          <a:p>
            <a:r>
              <a:rPr lang="tr-TR" sz="2800" b="1" dirty="0" smtClean="0">
                <a:solidFill>
                  <a:schemeClr val="tx2">
                    <a:lumMod val="60000"/>
                    <a:lumOff val="40000"/>
                  </a:schemeClr>
                </a:solidFill>
                <a:effectLst>
                  <a:outerShdw blurRad="38100" dist="38100" dir="2700000" algn="tl">
                    <a:srgbClr val="000000">
                      <a:alpha val="43137"/>
                    </a:srgbClr>
                  </a:outerShdw>
                </a:effectLst>
                <a:latin typeface="Calibri" pitchFamily="34" charset="0"/>
              </a:rPr>
              <a:t>3. YÖNTEM</a:t>
            </a:r>
            <a:endParaRPr lang="tr-TR" sz="2800" b="1" dirty="0">
              <a:solidFill>
                <a:schemeClr val="tx2">
                  <a:lumMod val="60000"/>
                  <a:lumOff val="40000"/>
                </a:schemeClr>
              </a:solidFill>
              <a:effectLst>
                <a:outerShdw blurRad="38100" dist="38100" dir="2700000" algn="tl">
                  <a:srgbClr val="000000">
                    <a:alpha val="43137"/>
                  </a:srgbClr>
                </a:outerShdw>
              </a:effectLst>
              <a:latin typeface="Calibri" pitchFamily="34" charset="0"/>
            </a:endParaRPr>
          </a:p>
        </p:txBody>
      </p:sp>
      <p:sp>
        <p:nvSpPr>
          <p:cNvPr id="6" name="İçerik Yer Tutucusu 2"/>
          <p:cNvSpPr>
            <a:spLocks noGrp="1"/>
          </p:cNvSpPr>
          <p:nvPr>
            <p:ph idx="1"/>
          </p:nvPr>
        </p:nvSpPr>
        <p:spPr>
          <a:xfrm>
            <a:off x="179512" y="2071389"/>
            <a:ext cx="8640960" cy="4525963"/>
          </a:xfrm>
        </p:spPr>
        <p:txBody>
          <a:bodyPr/>
          <a:lstStyle/>
          <a:p>
            <a:pPr algn="just">
              <a:buFont typeface="Wingdings" pitchFamily="2" charset="2"/>
              <a:buChar char="Ø"/>
            </a:pPr>
            <a:r>
              <a:rPr lang="tr-TR" sz="2400" dirty="0"/>
              <a:t>3.2 Projenin </a:t>
            </a:r>
            <a:r>
              <a:rPr lang="tr-TR" sz="2400" b="1" dirty="0"/>
              <a:t>genel tasarımı</a:t>
            </a:r>
            <a:r>
              <a:rPr lang="tr-TR" sz="2400" dirty="0"/>
              <a:t> tutarlı mıdır?</a:t>
            </a:r>
          </a:p>
          <a:p>
            <a:pPr lvl="1" algn="just"/>
            <a:r>
              <a:rPr lang="tr-TR" sz="2000" dirty="0"/>
              <a:t>Proje kapsamında ele alınan sorunlar analiz edilmekte midir?</a:t>
            </a:r>
          </a:p>
          <a:p>
            <a:pPr lvl="1" algn="just"/>
            <a:r>
              <a:rPr lang="tr-TR" sz="2000" dirty="0"/>
              <a:t>Proje uygulamasının başarılı olabilmesinin önündeki dış faktörler, risk ve belirsizlikler analiz edilmiş midir?</a:t>
            </a:r>
          </a:p>
          <a:p>
            <a:pPr lvl="1" algn="just"/>
            <a:r>
              <a:rPr lang="tr-TR" sz="2000" dirty="0"/>
              <a:t>Proje yararlanıcıları tarafından projenin izlenmesi ve iç/dış değerlendirilmesi prosedürleri analiz edilmiş midir?</a:t>
            </a:r>
          </a:p>
          <a:p>
            <a:pPr lvl="1" algn="just"/>
            <a:r>
              <a:rPr lang="tr-TR" sz="2000" dirty="0"/>
              <a:t>Mantıksal Çerçeve ile Başvuru Formu uyumlu mudur?</a:t>
            </a:r>
          </a:p>
          <a:p>
            <a:pPr>
              <a:buFont typeface="Wingdings" panose="05000000000000000000" pitchFamily="2" charset="2"/>
              <a:buChar char="Ø"/>
            </a:pPr>
            <a:endParaRPr lang="tr-TR" sz="2400" dirty="0" smtClean="0"/>
          </a:p>
          <a:p>
            <a:pPr>
              <a:buFont typeface="Wingdings" panose="05000000000000000000" pitchFamily="2" charset="2"/>
              <a:buChar char="Ø"/>
            </a:pPr>
            <a:r>
              <a:rPr lang="tr-TR" sz="2400" dirty="0" smtClean="0"/>
              <a:t>3.3 </a:t>
            </a:r>
            <a:r>
              <a:rPr lang="tr-TR" sz="2400" b="1" dirty="0"/>
              <a:t>Ortakların projeye katılım ve katkı</a:t>
            </a:r>
            <a:r>
              <a:rPr lang="tr-TR" sz="2400" dirty="0"/>
              <a:t> düzeyi yeterli mi?</a:t>
            </a:r>
          </a:p>
          <a:p>
            <a:pPr marL="0" indent="0">
              <a:buNone/>
            </a:pPr>
            <a:r>
              <a:rPr lang="tr-TR" sz="2400" dirty="0"/>
              <a:t>Not: Ortak bulunmaması halinde </a:t>
            </a:r>
            <a:r>
              <a:rPr lang="tr-TR" sz="2400" b="1" dirty="0"/>
              <a:t>1-3</a:t>
            </a:r>
            <a:r>
              <a:rPr lang="tr-TR" sz="2400" dirty="0"/>
              <a:t> puan arası verilecektir</a:t>
            </a:r>
            <a:r>
              <a:rPr lang="tr-TR" sz="2400" dirty="0" smtClean="0"/>
              <a:t>.</a:t>
            </a:r>
          </a:p>
          <a:p>
            <a:pPr marL="0" indent="0">
              <a:buNone/>
            </a:pPr>
            <a:endParaRPr lang="tr-TR" sz="2400" dirty="0" smtClean="0"/>
          </a:p>
          <a:p>
            <a:pPr lvl="1" algn="just"/>
            <a:endParaRPr lang="tr-TR" sz="2400" dirty="0" smtClean="0"/>
          </a:p>
        </p:txBody>
      </p:sp>
      <p:sp>
        <p:nvSpPr>
          <p:cNvPr id="8" name="Başlık 1"/>
          <p:cNvSpPr>
            <a:spLocks noGrp="1"/>
          </p:cNvSpPr>
          <p:nvPr>
            <p:ph type="title"/>
          </p:nvPr>
        </p:nvSpPr>
        <p:spPr>
          <a:xfrm>
            <a:off x="457200" y="274638"/>
            <a:ext cx="8229600" cy="1143000"/>
          </a:xfrm>
        </p:spPr>
        <p:txBody>
          <a:bodyPr/>
          <a:lstStyle/>
          <a:p>
            <a:r>
              <a:rPr lang="tr-TR" sz="3600" b="1" spc="-150" dirty="0" smtClean="0">
                <a:ln w="13500">
                  <a:solidFill>
                    <a:schemeClr val="accent1">
                      <a:shade val="2500"/>
                      <a:alpha val="6500"/>
                    </a:schemeClr>
                  </a:solidFill>
                  <a:prstDash val="solid"/>
                </a:ln>
                <a:solidFill>
                  <a:srgbClr val="0070C0">
                    <a:alpha val="95000"/>
                  </a:srgbClr>
                </a:solidFill>
                <a:effectLst>
                  <a:innerShdw blurRad="50900" dist="38500" dir="13500000">
                    <a:srgbClr val="000000">
                      <a:alpha val="60000"/>
                    </a:srgbClr>
                  </a:innerShdw>
                </a:effectLst>
                <a:latin typeface="Candara" pitchFamily="34" charset="0"/>
                <a:ea typeface="Geneva" pitchFamily="-65" charset="-128"/>
                <a:cs typeface="+mj-cs"/>
              </a:rPr>
              <a:t>Değerlendirme ve Seçme Süreci</a:t>
            </a:r>
            <a:endParaRPr lang="tr-TR" sz="3600" b="1" spc="-150" dirty="0">
              <a:ln w="13500">
                <a:solidFill>
                  <a:schemeClr val="accent1">
                    <a:shade val="2500"/>
                    <a:alpha val="6500"/>
                  </a:schemeClr>
                </a:solidFill>
                <a:prstDash val="solid"/>
              </a:ln>
              <a:solidFill>
                <a:srgbClr val="0070C0">
                  <a:alpha val="95000"/>
                </a:srgbClr>
              </a:solidFill>
              <a:effectLst>
                <a:innerShdw blurRad="50900" dist="38500" dir="13500000">
                  <a:srgbClr val="000000">
                    <a:alpha val="60000"/>
                  </a:srgbClr>
                </a:innerShdw>
              </a:effectLst>
              <a:latin typeface="Candara" pitchFamily="34" charset="0"/>
              <a:ea typeface="Geneva" pitchFamily="-65" charset="-128"/>
              <a:cs typeface="+mj-cs"/>
            </a:endParaRPr>
          </a:p>
        </p:txBody>
      </p:sp>
    </p:spTree>
    <p:extLst>
      <p:ext uri="{BB962C8B-B14F-4D97-AF65-F5344CB8AC3E}">
        <p14:creationId xmlns:p14="http://schemas.microsoft.com/office/powerpoint/2010/main" val="1810239768"/>
      </p:ext>
    </p:extLst>
  </p:cSld>
  <p:clrMapOvr>
    <a:masterClrMapping/>
  </p:clrMapOvr>
  <p:transition spd="med">
    <p:pull/>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ayt Numarası Yer Tutucusu 3"/>
          <p:cNvSpPr>
            <a:spLocks noGrp="1"/>
          </p:cNvSpPr>
          <p:nvPr>
            <p:ph type="sldNum" sz="quarter" idx="12"/>
          </p:nvPr>
        </p:nvSpPr>
        <p:spPr/>
        <p:txBody>
          <a:bodyPr/>
          <a:lstStyle/>
          <a:p>
            <a:pPr>
              <a:defRPr/>
            </a:pPr>
            <a:fld id="{5D9CFE1E-1C54-40A9-B070-AE8F154CC3F6}" type="slidenum">
              <a:rPr lang="en-US" smtClean="0"/>
              <a:pPr>
                <a:defRPr/>
              </a:pPr>
              <a:t>19</a:t>
            </a:fld>
            <a:endParaRPr lang="en-US"/>
          </a:p>
        </p:txBody>
      </p:sp>
      <p:sp>
        <p:nvSpPr>
          <p:cNvPr id="5" name="Metin kutusu 4"/>
          <p:cNvSpPr txBox="1"/>
          <p:nvPr/>
        </p:nvSpPr>
        <p:spPr>
          <a:xfrm>
            <a:off x="539551" y="1340768"/>
            <a:ext cx="8280921" cy="523220"/>
          </a:xfrm>
          <a:prstGeom prst="rect">
            <a:avLst/>
          </a:prstGeom>
          <a:noFill/>
        </p:spPr>
        <p:txBody>
          <a:bodyPr wrap="square" rtlCol="0">
            <a:spAutoFit/>
          </a:bodyPr>
          <a:lstStyle/>
          <a:p>
            <a:r>
              <a:rPr lang="tr-TR" sz="2800" b="1" dirty="0" smtClean="0">
                <a:solidFill>
                  <a:schemeClr val="tx2">
                    <a:lumMod val="60000"/>
                    <a:lumOff val="40000"/>
                  </a:schemeClr>
                </a:solidFill>
                <a:effectLst>
                  <a:outerShdw blurRad="38100" dist="38100" dir="2700000" algn="tl">
                    <a:srgbClr val="000000">
                      <a:alpha val="43137"/>
                    </a:srgbClr>
                  </a:outerShdw>
                </a:effectLst>
                <a:latin typeface="Calibri" pitchFamily="34" charset="0"/>
              </a:rPr>
              <a:t>3. YÖNTEM</a:t>
            </a:r>
            <a:endParaRPr lang="tr-TR" sz="2800" b="1" dirty="0">
              <a:solidFill>
                <a:schemeClr val="tx2">
                  <a:lumMod val="60000"/>
                  <a:lumOff val="40000"/>
                </a:schemeClr>
              </a:solidFill>
              <a:effectLst>
                <a:outerShdw blurRad="38100" dist="38100" dir="2700000" algn="tl">
                  <a:srgbClr val="000000">
                    <a:alpha val="43137"/>
                  </a:srgbClr>
                </a:outerShdw>
              </a:effectLst>
              <a:latin typeface="Calibri" pitchFamily="34" charset="0"/>
            </a:endParaRPr>
          </a:p>
        </p:txBody>
      </p:sp>
      <p:sp>
        <p:nvSpPr>
          <p:cNvPr id="6" name="İçerik Yer Tutucusu 2"/>
          <p:cNvSpPr>
            <a:spLocks noGrp="1"/>
          </p:cNvSpPr>
          <p:nvPr>
            <p:ph idx="1"/>
          </p:nvPr>
        </p:nvSpPr>
        <p:spPr>
          <a:xfrm>
            <a:off x="179512" y="1916832"/>
            <a:ext cx="8640960" cy="4525963"/>
          </a:xfrm>
        </p:spPr>
        <p:txBody>
          <a:bodyPr/>
          <a:lstStyle/>
          <a:p>
            <a:pPr algn="just">
              <a:buFont typeface="Wingdings" pitchFamily="2" charset="2"/>
              <a:buChar char="Ø"/>
            </a:pPr>
            <a:r>
              <a:rPr lang="tr-TR" sz="2400" dirty="0" smtClean="0"/>
              <a:t>3.4</a:t>
            </a:r>
            <a:r>
              <a:rPr lang="tr-TR" sz="2400" b="1" dirty="0" smtClean="0"/>
              <a:t> </a:t>
            </a:r>
            <a:r>
              <a:rPr lang="tr-TR" sz="2400" b="1" dirty="0"/>
              <a:t>Faaliyet Planı</a:t>
            </a:r>
            <a:r>
              <a:rPr lang="tr-TR" sz="2400" dirty="0"/>
              <a:t> açık ve uygulanabilir nitelikte midir? Faaliyetler için öngörülen süreler yeterli midir? Faaliyetlerin gerçekleştirileceği dönem/sezon/mevsim uygun mudur? </a:t>
            </a:r>
          </a:p>
          <a:p>
            <a:pPr lvl="1" algn="just"/>
            <a:r>
              <a:rPr lang="tr-TR" sz="2000" dirty="0"/>
              <a:t>Faaliyet Planı standart formata uygun mudur?</a:t>
            </a:r>
          </a:p>
          <a:p>
            <a:pPr lvl="1" algn="just"/>
            <a:r>
              <a:rPr lang="tr-TR" sz="2000" dirty="0"/>
              <a:t>Faaliyet Planı açık ve anlaşılabilir midir?</a:t>
            </a:r>
          </a:p>
          <a:p>
            <a:pPr lvl="1" algn="just"/>
            <a:r>
              <a:rPr lang="tr-TR" sz="2000" dirty="0"/>
              <a:t>Faaliyet Planı uygulanabilir midir</a:t>
            </a:r>
            <a:r>
              <a:rPr lang="tr-TR" sz="2000" dirty="0" smtClean="0"/>
              <a:t>?</a:t>
            </a:r>
            <a:endParaRPr lang="tr-TR" sz="2400" dirty="0" smtClean="0"/>
          </a:p>
          <a:p>
            <a:pPr algn="just">
              <a:buFont typeface="Wingdings" pitchFamily="2" charset="2"/>
              <a:buChar char="Ø"/>
            </a:pPr>
            <a:r>
              <a:rPr lang="tr-TR" sz="2400" dirty="0" smtClean="0"/>
              <a:t>3.5 </a:t>
            </a:r>
            <a:r>
              <a:rPr lang="tr-TR" sz="2400" dirty="0"/>
              <a:t>Teklifte, projenin sonucuna yönelik </a:t>
            </a:r>
            <a:r>
              <a:rPr lang="tr-TR" sz="2400" b="1" dirty="0"/>
              <a:t>objektif olarak doğrulanabilir göstergeler</a:t>
            </a:r>
            <a:r>
              <a:rPr lang="tr-TR" sz="2400" dirty="0"/>
              <a:t> yer alıyor mu</a:t>
            </a:r>
            <a:r>
              <a:rPr lang="tr-TR" sz="2400" dirty="0" smtClean="0"/>
              <a:t>?</a:t>
            </a:r>
            <a:endParaRPr lang="tr-TR" sz="2400" dirty="0" smtClean="0"/>
          </a:p>
          <a:p>
            <a:pPr algn="just">
              <a:buFont typeface="Wingdings" pitchFamily="2" charset="2"/>
              <a:buChar char="Ø"/>
            </a:pPr>
            <a:r>
              <a:rPr lang="tr-TR" sz="2400" dirty="0" smtClean="0"/>
              <a:t>3.6 </a:t>
            </a:r>
            <a:r>
              <a:rPr lang="tr-TR" sz="2400" dirty="0"/>
              <a:t>Projede, devlet desteğine ve görünürlüğüne yeterli önem verilmiş mi?</a:t>
            </a:r>
            <a:endParaRPr lang="tr-TR" sz="2400" dirty="0"/>
          </a:p>
        </p:txBody>
      </p:sp>
      <p:sp>
        <p:nvSpPr>
          <p:cNvPr id="8" name="Başlık 1"/>
          <p:cNvSpPr>
            <a:spLocks noGrp="1"/>
          </p:cNvSpPr>
          <p:nvPr>
            <p:ph type="title"/>
          </p:nvPr>
        </p:nvSpPr>
        <p:spPr>
          <a:xfrm>
            <a:off x="457200" y="274638"/>
            <a:ext cx="8229600" cy="1143000"/>
          </a:xfrm>
        </p:spPr>
        <p:txBody>
          <a:bodyPr/>
          <a:lstStyle/>
          <a:p>
            <a:r>
              <a:rPr lang="tr-TR" sz="3600" b="1" spc="-150" dirty="0" smtClean="0">
                <a:ln w="13500">
                  <a:solidFill>
                    <a:schemeClr val="accent1">
                      <a:shade val="2500"/>
                      <a:alpha val="6500"/>
                    </a:schemeClr>
                  </a:solidFill>
                  <a:prstDash val="solid"/>
                </a:ln>
                <a:solidFill>
                  <a:srgbClr val="0070C0">
                    <a:alpha val="95000"/>
                  </a:srgbClr>
                </a:solidFill>
                <a:effectLst>
                  <a:innerShdw blurRad="50900" dist="38500" dir="13500000">
                    <a:srgbClr val="000000">
                      <a:alpha val="60000"/>
                    </a:srgbClr>
                  </a:innerShdw>
                </a:effectLst>
                <a:latin typeface="Candara" pitchFamily="34" charset="0"/>
                <a:ea typeface="Geneva" pitchFamily="-65" charset="-128"/>
                <a:cs typeface="+mj-cs"/>
              </a:rPr>
              <a:t>Değerlendirme ve Seçme Süreci</a:t>
            </a:r>
            <a:endParaRPr lang="tr-TR" sz="3600" b="1" spc="-150" dirty="0">
              <a:ln w="13500">
                <a:solidFill>
                  <a:schemeClr val="accent1">
                    <a:shade val="2500"/>
                    <a:alpha val="6500"/>
                  </a:schemeClr>
                </a:solidFill>
                <a:prstDash val="solid"/>
              </a:ln>
              <a:solidFill>
                <a:srgbClr val="0070C0">
                  <a:alpha val="95000"/>
                </a:srgbClr>
              </a:solidFill>
              <a:effectLst>
                <a:innerShdw blurRad="50900" dist="38500" dir="13500000">
                  <a:srgbClr val="000000">
                    <a:alpha val="60000"/>
                  </a:srgbClr>
                </a:innerShdw>
              </a:effectLst>
              <a:latin typeface="Candara" pitchFamily="34" charset="0"/>
              <a:ea typeface="Geneva" pitchFamily="-65" charset="-128"/>
              <a:cs typeface="+mj-cs"/>
            </a:endParaRPr>
          </a:p>
        </p:txBody>
      </p:sp>
    </p:spTree>
    <p:extLst>
      <p:ext uri="{BB962C8B-B14F-4D97-AF65-F5344CB8AC3E}">
        <p14:creationId xmlns:p14="http://schemas.microsoft.com/office/powerpoint/2010/main" val="2421518512"/>
      </p:ext>
    </p:extLst>
  </p:cSld>
  <p:clrMapOvr>
    <a:masterClrMapping/>
  </p:clrMapOvr>
  <p:transition spd="med">
    <p:pull/>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251520" y="1927373"/>
            <a:ext cx="8640960" cy="4525963"/>
          </a:xfrm>
        </p:spPr>
        <p:txBody>
          <a:bodyPr/>
          <a:lstStyle/>
          <a:p>
            <a:pPr algn="just">
              <a:buFont typeface="Wingdings" pitchFamily="2" charset="2"/>
              <a:buChar char="Ø"/>
            </a:pPr>
            <a:r>
              <a:rPr lang="tr-TR" sz="2000" dirty="0" smtClean="0"/>
              <a:t>Kalkınma Ajansları </a:t>
            </a:r>
            <a:r>
              <a:rPr lang="tr-TR" sz="2000" dirty="0"/>
              <a:t>5449 Sayılı </a:t>
            </a:r>
            <a:r>
              <a:rPr lang="tr-TR" sz="2000" dirty="0" smtClean="0"/>
              <a:t>«Kalkınma </a:t>
            </a:r>
            <a:r>
              <a:rPr lang="tr-TR" sz="2000" dirty="0"/>
              <a:t>Ajanslarının </a:t>
            </a:r>
            <a:r>
              <a:rPr lang="tr-TR" sz="2000" dirty="0" smtClean="0"/>
              <a:t>Kuruluşu, Koordinasyonu </a:t>
            </a:r>
            <a:r>
              <a:rPr lang="tr-TR" sz="2000" dirty="0"/>
              <a:t>ve Görevleri Hakkında </a:t>
            </a:r>
            <a:r>
              <a:rPr lang="tr-TR" sz="2000" dirty="0" smtClean="0"/>
              <a:t>Kanun» ile kurulmuştur. </a:t>
            </a:r>
          </a:p>
          <a:p>
            <a:pPr algn="just">
              <a:buFont typeface="Wingdings" pitchFamily="2" charset="2"/>
              <a:buChar char="Ø"/>
            </a:pPr>
            <a:endParaRPr lang="tr-TR" sz="2000" dirty="0" smtClean="0"/>
          </a:p>
          <a:p>
            <a:pPr algn="just">
              <a:buFont typeface="Wingdings" pitchFamily="2" charset="2"/>
              <a:buChar char="Ø"/>
            </a:pPr>
            <a:r>
              <a:rPr lang="tr-TR" sz="2000" dirty="0" smtClean="0"/>
              <a:t>Kanunda kalkınma ajanslarının genel amaçları şu şekilde belirtilmiştir:</a:t>
            </a:r>
            <a:endParaRPr lang="tr-TR" sz="2000" dirty="0"/>
          </a:p>
          <a:p>
            <a:pPr lvl="1" algn="just">
              <a:buFont typeface="Wingdings" pitchFamily="2" charset="2"/>
              <a:buChar char="Ø"/>
            </a:pPr>
            <a:r>
              <a:rPr lang="tr-TR" sz="2000" dirty="0"/>
              <a:t>K</a:t>
            </a:r>
            <a:r>
              <a:rPr lang="tr-TR" sz="2000" dirty="0" smtClean="0"/>
              <a:t>amu </a:t>
            </a:r>
            <a:r>
              <a:rPr lang="tr-TR" sz="2000" dirty="0"/>
              <a:t>kesimi, özel kesim ve sivil toplum kuruluşları arasındaki işbirliğini geliştirmek, </a:t>
            </a:r>
            <a:endParaRPr lang="tr-TR" sz="2000" dirty="0" smtClean="0"/>
          </a:p>
          <a:p>
            <a:pPr lvl="1" algn="just">
              <a:buFont typeface="Wingdings" pitchFamily="2" charset="2"/>
              <a:buChar char="Ø"/>
            </a:pPr>
            <a:r>
              <a:rPr lang="tr-TR" sz="2000" dirty="0" smtClean="0"/>
              <a:t>Kaynakların </a:t>
            </a:r>
            <a:r>
              <a:rPr lang="tr-TR" sz="2000" dirty="0"/>
              <a:t>yerinde ve etkin kullanımını sağlamak ve yerel potansiyeli harekete geçirmek suretiyle, ulusal kalkınma </a:t>
            </a:r>
            <a:r>
              <a:rPr lang="tr-TR" sz="2000" dirty="0" smtClean="0"/>
              <a:t>planı </a:t>
            </a:r>
            <a:r>
              <a:rPr lang="tr-TR" sz="2000" dirty="0"/>
              <a:t>ve programlarda öngörülen ilke ve politikalarla uyumlu olarak bölgesel gelişmeyi hızlandırmak, s</a:t>
            </a:r>
            <a:r>
              <a:rPr lang="tr-TR" sz="2000" dirty="0" smtClean="0"/>
              <a:t>ürdürülebilirliğini </a:t>
            </a:r>
            <a:r>
              <a:rPr lang="tr-TR" sz="2000" dirty="0"/>
              <a:t>sağlamak, </a:t>
            </a:r>
            <a:endParaRPr lang="tr-TR" sz="2000" dirty="0" smtClean="0"/>
          </a:p>
          <a:p>
            <a:pPr lvl="1" algn="just">
              <a:buFont typeface="Wingdings" pitchFamily="2" charset="2"/>
              <a:buChar char="Ø"/>
            </a:pPr>
            <a:r>
              <a:rPr lang="tr-TR" sz="2000" dirty="0"/>
              <a:t>B</a:t>
            </a:r>
            <a:r>
              <a:rPr lang="tr-TR" sz="2000" dirty="0" smtClean="0"/>
              <a:t>ölgeler </a:t>
            </a:r>
            <a:r>
              <a:rPr lang="tr-TR" sz="2000" dirty="0"/>
              <a:t>arası ve bölge içi gelişmişlik farklarını </a:t>
            </a:r>
            <a:r>
              <a:rPr lang="tr-TR" sz="2000" dirty="0" smtClean="0"/>
              <a:t>azaltmak</a:t>
            </a:r>
            <a:endParaRPr lang="tr-TR" sz="2000" dirty="0"/>
          </a:p>
        </p:txBody>
      </p:sp>
      <p:sp>
        <p:nvSpPr>
          <p:cNvPr id="4" name="Slayt Numarası Yer Tutucusu 3"/>
          <p:cNvSpPr>
            <a:spLocks noGrp="1"/>
          </p:cNvSpPr>
          <p:nvPr>
            <p:ph type="sldNum" sz="quarter" idx="12"/>
          </p:nvPr>
        </p:nvSpPr>
        <p:spPr/>
        <p:txBody>
          <a:bodyPr/>
          <a:lstStyle/>
          <a:p>
            <a:pPr>
              <a:defRPr/>
            </a:pPr>
            <a:fld id="{5D9CFE1E-1C54-40A9-B070-AE8F154CC3F6}" type="slidenum">
              <a:rPr lang="en-US" smtClean="0"/>
              <a:pPr>
                <a:defRPr/>
              </a:pPr>
              <a:t>2</a:t>
            </a:fld>
            <a:endParaRPr lang="en-US"/>
          </a:p>
        </p:txBody>
      </p:sp>
      <p:sp>
        <p:nvSpPr>
          <p:cNvPr id="8" name="Başlık 1"/>
          <p:cNvSpPr>
            <a:spLocks noGrp="1"/>
          </p:cNvSpPr>
          <p:nvPr>
            <p:ph type="title"/>
          </p:nvPr>
        </p:nvSpPr>
        <p:spPr>
          <a:xfrm>
            <a:off x="457200" y="274638"/>
            <a:ext cx="8229600" cy="1143000"/>
          </a:xfrm>
        </p:spPr>
        <p:txBody>
          <a:bodyPr/>
          <a:lstStyle/>
          <a:p>
            <a:r>
              <a:rPr lang="tr-TR" sz="3600" b="1" spc="-150" dirty="0" smtClean="0">
                <a:ln w="13500">
                  <a:solidFill>
                    <a:schemeClr val="accent1">
                      <a:shade val="2500"/>
                      <a:alpha val="6500"/>
                    </a:schemeClr>
                  </a:solidFill>
                  <a:prstDash val="solid"/>
                </a:ln>
                <a:solidFill>
                  <a:srgbClr val="0070C0">
                    <a:alpha val="95000"/>
                  </a:srgbClr>
                </a:solidFill>
                <a:effectLst>
                  <a:innerShdw blurRad="50900" dist="38500" dir="13500000">
                    <a:srgbClr val="000000">
                      <a:alpha val="60000"/>
                    </a:srgbClr>
                  </a:innerShdw>
                </a:effectLst>
                <a:latin typeface="Candara" pitchFamily="34" charset="0"/>
                <a:ea typeface="Geneva" pitchFamily="-65" charset="-128"/>
                <a:cs typeface="+mj-cs"/>
              </a:rPr>
              <a:t>Kalkınma Ajansları Hakkında…</a:t>
            </a:r>
            <a:endParaRPr lang="tr-TR" sz="3600" b="1" spc="-150" dirty="0">
              <a:ln w="13500">
                <a:solidFill>
                  <a:schemeClr val="accent1">
                    <a:shade val="2500"/>
                    <a:alpha val="6500"/>
                  </a:schemeClr>
                </a:solidFill>
                <a:prstDash val="solid"/>
              </a:ln>
              <a:solidFill>
                <a:srgbClr val="0070C0">
                  <a:alpha val="95000"/>
                </a:srgbClr>
              </a:solidFill>
              <a:effectLst>
                <a:innerShdw blurRad="50900" dist="38500" dir="13500000">
                  <a:srgbClr val="000000">
                    <a:alpha val="60000"/>
                  </a:srgbClr>
                </a:innerShdw>
              </a:effectLst>
              <a:latin typeface="Candara" pitchFamily="34" charset="0"/>
              <a:ea typeface="Geneva" pitchFamily="-65" charset="-128"/>
              <a:cs typeface="+mj-cs"/>
            </a:endParaRPr>
          </a:p>
        </p:txBody>
      </p:sp>
    </p:spTree>
    <p:extLst>
      <p:ext uri="{BB962C8B-B14F-4D97-AF65-F5344CB8AC3E}">
        <p14:creationId xmlns:p14="http://schemas.microsoft.com/office/powerpoint/2010/main" val="3823845699"/>
      </p:ext>
    </p:extLst>
  </p:cSld>
  <p:clrMapOvr>
    <a:masterClrMapping/>
  </p:clrMapOvr>
  <p:transition spd="med">
    <p:pull/>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ayt Numarası Yer Tutucusu 3"/>
          <p:cNvSpPr>
            <a:spLocks noGrp="1"/>
          </p:cNvSpPr>
          <p:nvPr>
            <p:ph type="sldNum" sz="quarter" idx="12"/>
          </p:nvPr>
        </p:nvSpPr>
        <p:spPr/>
        <p:txBody>
          <a:bodyPr/>
          <a:lstStyle/>
          <a:p>
            <a:pPr>
              <a:defRPr/>
            </a:pPr>
            <a:fld id="{5D9CFE1E-1C54-40A9-B070-AE8F154CC3F6}" type="slidenum">
              <a:rPr lang="en-US" smtClean="0"/>
              <a:pPr>
                <a:defRPr/>
              </a:pPr>
              <a:t>20</a:t>
            </a:fld>
            <a:endParaRPr lang="en-US"/>
          </a:p>
        </p:txBody>
      </p:sp>
      <p:sp>
        <p:nvSpPr>
          <p:cNvPr id="5" name="İçerik Yer Tutucusu 2"/>
          <p:cNvSpPr>
            <a:spLocks noGrp="1"/>
          </p:cNvSpPr>
          <p:nvPr>
            <p:ph idx="1"/>
          </p:nvPr>
        </p:nvSpPr>
        <p:spPr>
          <a:xfrm>
            <a:off x="179512" y="1988840"/>
            <a:ext cx="8640960" cy="4525963"/>
          </a:xfrm>
        </p:spPr>
        <p:txBody>
          <a:bodyPr/>
          <a:lstStyle/>
          <a:p>
            <a:pPr algn="just">
              <a:buFont typeface="Wingdings" pitchFamily="2" charset="2"/>
              <a:buChar char="Ø"/>
            </a:pPr>
            <a:r>
              <a:rPr lang="tr-TR" sz="2400" dirty="0"/>
              <a:t>4.1 </a:t>
            </a:r>
            <a:r>
              <a:rPr lang="tr-TR" sz="2400" dirty="0"/>
              <a:t>Projenin, hedef grupları üzerinde somut bir etkisi olması bekleniyor mu? </a:t>
            </a:r>
            <a:r>
              <a:rPr lang="tr-TR" sz="2000" dirty="0"/>
              <a:t>(etkilenen işletme sayısı, faaliyetin bölgesel önemi, geçici/kalıcı oluşturulan istihdam, sosyal faydalar, sağlanan eğitim fırsatları, teşvik edilen yeni sermaye yatırımları, bölgenin genel ekonomik ortamında sağlanan gelişmeler vb. dahil olmak üzere</a:t>
            </a:r>
            <a:r>
              <a:rPr lang="tr-TR" sz="2000" dirty="0" smtClean="0"/>
              <a:t>)</a:t>
            </a:r>
          </a:p>
          <a:p>
            <a:pPr algn="just">
              <a:buFont typeface="Wingdings" pitchFamily="2" charset="2"/>
              <a:buChar char="Ø"/>
            </a:pPr>
            <a:r>
              <a:rPr lang="tr-TR" sz="2400" dirty="0" smtClean="0"/>
              <a:t>4.2 </a:t>
            </a:r>
            <a:r>
              <a:rPr lang="tr-TR" sz="2400" dirty="0" smtClean="0"/>
              <a:t>Proje </a:t>
            </a:r>
            <a:r>
              <a:rPr lang="tr-TR" sz="2400" dirty="0"/>
              <a:t>potansiyel çarpan etkileri içermekte midir? (proje sonuçlarının yinelenmesi ve daha geniş alanları etkilemesi ile bilgi yayılması dahil olmak üzere</a:t>
            </a:r>
            <a:r>
              <a:rPr lang="tr-TR" sz="2400" dirty="0" smtClean="0"/>
              <a:t>)</a:t>
            </a:r>
          </a:p>
          <a:p>
            <a:pPr>
              <a:buFontTx/>
              <a:buChar char="-"/>
            </a:pPr>
            <a:r>
              <a:rPr lang="tr-TR" sz="2000" dirty="0" smtClean="0"/>
              <a:t>Projede </a:t>
            </a:r>
            <a:r>
              <a:rPr lang="tr-TR" sz="2000" dirty="0"/>
              <a:t>esinlenilebilecek/tekrarlanabilecek bir model/uygulama öngörülüyor </a:t>
            </a:r>
            <a:r>
              <a:rPr lang="tr-TR" sz="2000" dirty="0" smtClean="0"/>
              <a:t>mudur?</a:t>
            </a:r>
            <a:endParaRPr lang="tr-TR" sz="2000" dirty="0"/>
          </a:p>
          <a:p>
            <a:pPr>
              <a:buFontTx/>
              <a:buChar char="-"/>
            </a:pPr>
            <a:r>
              <a:rPr lang="tr-TR" sz="2000" dirty="0" smtClean="0"/>
              <a:t>Projenin </a:t>
            </a:r>
            <a:r>
              <a:rPr lang="tr-TR" sz="2000" dirty="0"/>
              <a:t>sonuçlarının çoğaltılması, genişletilmesi ve bilginin yayılması için mekanizmalar/yaklaşımlar öngörülmüş müdür?</a:t>
            </a:r>
          </a:p>
          <a:p>
            <a:pPr algn="just">
              <a:buFont typeface="Arial" panose="020B0604020202020204" pitchFamily="34" charset="0"/>
              <a:buChar char="•"/>
            </a:pPr>
            <a:endParaRPr lang="tr-TR" sz="2400" i="1" dirty="0" smtClean="0"/>
          </a:p>
        </p:txBody>
      </p:sp>
      <p:sp>
        <p:nvSpPr>
          <p:cNvPr id="6" name="Metin kutusu 5"/>
          <p:cNvSpPr txBox="1"/>
          <p:nvPr/>
        </p:nvSpPr>
        <p:spPr>
          <a:xfrm>
            <a:off x="539551" y="1340768"/>
            <a:ext cx="8280921" cy="523220"/>
          </a:xfrm>
          <a:prstGeom prst="rect">
            <a:avLst/>
          </a:prstGeom>
          <a:noFill/>
        </p:spPr>
        <p:txBody>
          <a:bodyPr wrap="square" rtlCol="0">
            <a:spAutoFit/>
          </a:bodyPr>
          <a:lstStyle/>
          <a:p>
            <a:r>
              <a:rPr lang="tr-TR" sz="2800" b="1" dirty="0" smtClean="0">
                <a:solidFill>
                  <a:schemeClr val="tx2">
                    <a:lumMod val="60000"/>
                    <a:lumOff val="40000"/>
                  </a:schemeClr>
                </a:solidFill>
                <a:effectLst>
                  <a:outerShdw blurRad="38100" dist="38100" dir="2700000" algn="tl">
                    <a:srgbClr val="000000">
                      <a:alpha val="43137"/>
                    </a:srgbClr>
                  </a:outerShdw>
                </a:effectLst>
                <a:latin typeface="Calibri" pitchFamily="34" charset="0"/>
              </a:rPr>
              <a:t>4. SÜRDÜRÜLEBİLİRLİK</a:t>
            </a:r>
            <a:endParaRPr lang="tr-TR" sz="2800" b="1" dirty="0">
              <a:solidFill>
                <a:schemeClr val="tx2">
                  <a:lumMod val="60000"/>
                  <a:lumOff val="40000"/>
                </a:schemeClr>
              </a:solidFill>
              <a:effectLst>
                <a:outerShdw blurRad="38100" dist="38100" dir="2700000" algn="tl">
                  <a:srgbClr val="000000">
                    <a:alpha val="43137"/>
                  </a:srgbClr>
                </a:outerShdw>
              </a:effectLst>
              <a:latin typeface="Calibri" pitchFamily="34" charset="0"/>
            </a:endParaRPr>
          </a:p>
        </p:txBody>
      </p:sp>
      <p:sp>
        <p:nvSpPr>
          <p:cNvPr id="7" name="Başlık 1"/>
          <p:cNvSpPr>
            <a:spLocks noGrp="1"/>
          </p:cNvSpPr>
          <p:nvPr>
            <p:ph type="title"/>
          </p:nvPr>
        </p:nvSpPr>
        <p:spPr>
          <a:xfrm>
            <a:off x="457200" y="274638"/>
            <a:ext cx="8229600" cy="1143000"/>
          </a:xfrm>
        </p:spPr>
        <p:txBody>
          <a:bodyPr/>
          <a:lstStyle/>
          <a:p>
            <a:r>
              <a:rPr lang="tr-TR" sz="3600" b="1" spc="-150" dirty="0" smtClean="0">
                <a:ln w="13500">
                  <a:solidFill>
                    <a:schemeClr val="accent1">
                      <a:shade val="2500"/>
                      <a:alpha val="6500"/>
                    </a:schemeClr>
                  </a:solidFill>
                  <a:prstDash val="solid"/>
                </a:ln>
                <a:solidFill>
                  <a:srgbClr val="0070C0">
                    <a:alpha val="95000"/>
                  </a:srgbClr>
                </a:solidFill>
                <a:effectLst>
                  <a:innerShdw blurRad="50900" dist="38500" dir="13500000">
                    <a:srgbClr val="000000">
                      <a:alpha val="60000"/>
                    </a:srgbClr>
                  </a:innerShdw>
                </a:effectLst>
                <a:latin typeface="Candara" pitchFamily="34" charset="0"/>
                <a:ea typeface="Geneva" pitchFamily="-65" charset="-128"/>
                <a:cs typeface="+mj-cs"/>
              </a:rPr>
              <a:t>Değerlendirme ve Seçme Süreci</a:t>
            </a:r>
            <a:endParaRPr lang="tr-TR" sz="3600" b="1" spc="-150" dirty="0">
              <a:ln w="13500">
                <a:solidFill>
                  <a:schemeClr val="accent1">
                    <a:shade val="2500"/>
                    <a:alpha val="6500"/>
                  </a:schemeClr>
                </a:solidFill>
                <a:prstDash val="solid"/>
              </a:ln>
              <a:solidFill>
                <a:srgbClr val="0070C0">
                  <a:alpha val="95000"/>
                </a:srgbClr>
              </a:solidFill>
              <a:effectLst>
                <a:innerShdw blurRad="50900" dist="38500" dir="13500000">
                  <a:srgbClr val="000000">
                    <a:alpha val="60000"/>
                  </a:srgbClr>
                </a:innerShdw>
              </a:effectLst>
              <a:latin typeface="Candara" pitchFamily="34" charset="0"/>
              <a:ea typeface="Geneva" pitchFamily="-65" charset="-128"/>
              <a:cs typeface="+mj-cs"/>
            </a:endParaRPr>
          </a:p>
        </p:txBody>
      </p:sp>
    </p:spTree>
    <p:extLst>
      <p:ext uri="{BB962C8B-B14F-4D97-AF65-F5344CB8AC3E}">
        <p14:creationId xmlns:p14="http://schemas.microsoft.com/office/powerpoint/2010/main" val="2953733477"/>
      </p:ext>
    </p:extLst>
  </p:cSld>
  <p:clrMapOvr>
    <a:masterClrMapping/>
  </p:clrMapOvr>
  <p:transition spd="med">
    <p:pull/>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ayt Numarası Yer Tutucusu 3"/>
          <p:cNvSpPr>
            <a:spLocks noGrp="1"/>
          </p:cNvSpPr>
          <p:nvPr>
            <p:ph type="sldNum" sz="quarter" idx="12"/>
          </p:nvPr>
        </p:nvSpPr>
        <p:spPr/>
        <p:txBody>
          <a:bodyPr/>
          <a:lstStyle/>
          <a:p>
            <a:pPr>
              <a:defRPr/>
            </a:pPr>
            <a:fld id="{5D9CFE1E-1C54-40A9-B070-AE8F154CC3F6}" type="slidenum">
              <a:rPr lang="en-US" smtClean="0"/>
              <a:pPr>
                <a:defRPr/>
              </a:pPr>
              <a:t>21</a:t>
            </a:fld>
            <a:endParaRPr lang="en-US"/>
          </a:p>
        </p:txBody>
      </p:sp>
      <p:sp>
        <p:nvSpPr>
          <p:cNvPr id="5" name="İçerik Yer Tutucusu 2"/>
          <p:cNvSpPr>
            <a:spLocks noGrp="1"/>
          </p:cNvSpPr>
          <p:nvPr>
            <p:ph idx="1"/>
          </p:nvPr>
        </p:nvSpPr>
        <p:spPr>
          <a:xfrm>
            <a:off x="179512" y="2143397"/>
            <a:ext cx="8640960" cy="4525963"/>
          </a:xfrm>
        </p:spPr>
        <p:txBody>
          <a:bodyPr/>
          <a:lstStyle/>
          <a:p>
            <a:pPr marL="0" indent="0">
              <a:buNone/>
            </a:pPr>
            <a:r>
              <a:rPr lang="tr-TR" sz="2400" dirty="0" smtClean="0"/>
              <a:t>4.3 </a:t>
            </a:r>
            <a:r>
              <a:rPr lang="tr-TR" sz="2400" dirty="0"/>
              <a:t>Teklif edilen projenin beklenen sonuçları sürdürülebilir mi?</a:t>
            </a:r>
          </a:p>
          <a:p>
            <a:pPr marL="0" indent="0">
              <a:buNone/>
            </a:pPr>
            <a:r>
              <a:rPr lang="tr-TR" sz="2400" dirty="0"/>
              <a:t>-	mali açıdan (destek sona erdikten sonra faaliyetler nasıl finanse edilecek?)</a:t>
            </a:r>
          </a:p>
          <a:p>
            <a:pPr marL="0" indent="0">
              <a:buNone/>
            </a:pPr>
            <a:r>
              <a:rPr lang="tr-TR" sz="2400" dirty="0"/>
              <a:t>-	kurumsal açıdan (faaliyetlerin devam ettirilmesine imkan tanıyan yapılar proje sonunda da devam edecek mi? Projenin sonuçları yerel olarak sahiplenilecek mi?)</a:t>
            </a:r>
          </a:p>
          <a:p>
            <a:pPr marL="0" indent="0">
              <a:buNone/>
            </a:pPr>
            <a:r>
              <a:rPr lang="tr-TR" sz="2400" dirty="0"/>
              <a:t>-	Proje sürdürülebilir kalkınmaya ve çevrenin korunmasına itibar gösteriyor mu? </a:t>
            </a:r>
            <a:endParaRPr lang="tr-TR" sz="2400" dirty="0"/>
          </a:p>
        </p:txBody>
      </p:sp>
      <p:sp>
        <p:nvSpPr>
          <p:cNvPr id="6" name="Metin kutusu 5"/>
          <p:cNvSpPr txBox="1"/>
          <p:nvPr/>
        </p:nvSpPr>
        <p:spPr>
          <a:xfrm>
            <a:off x="539551" y="1340768"/>
            <a:ext cx="8280921" cy="523220"/>
          </a:xfrm>
          <a:prstGeom prst="rect">
            <a:avLst/>
          </a:prstGeom>
          <a:noFill/>
        </p:spPr>
        <p:txBody>
          <a:bodyPr wrap="square" rtlCol="0">
            <a:spAutoFit/>
          </a:bodyPr>
          <a:lstStyle/>
          <a:p>
            <a:r>
              <a:rPr lang="tr-TR" sz="2800" b="1" dirty="0" smtClean="0">
                <a:solidFill>
                  <a:schemeClr val="tx2">
                    <a:lumMod val="60000"/>
                    <a:lumOff val="40000"/>
                  </a:schemeClr>
                </a:solidFill>
                <a:effectLst>
                  <a:outerShdw blurRad="38100" dist="38100" dir="2700000" algn="tl">
                    <a:srgbClr val="000000">
                      <a:alpha val="43137"/>
                    </a:srgbClr>
                  </a:outerShdw>
                </a:effectLst>
                <a:latin typeface="Calibri" pitchFamily="34" charset="0"/>
              </a:rPr>
              <a:t>4. SÜRDÜRÜLEBİLİRLİK</a:t>
            </a:r>
            <a:endParaRPr lang="tr-TR" sz="2800" b="1" dirty="0">
              <a:solidFill>
                <a:schemeClr val="tx2">
                  <a:lumMod val="60000"/>
                  <a:lumOff val="40000"/>
                </a:schemeClr>
              </a:solidFill>
              <a:effectLst>
                <a:outerShdw blurRad="38100" dist="38100" dir="2700000" algn="tl">
                  <a:srgbClr val="000000">
                    <a:alpha val="43137"/>
                  </a:srgbClr>
                </a:outerShdw>
              </a:effectLst>
              <a:latin typeface="Calibri" pitchFamily="34" charset="0"/>
            </a:endParaRPr>
          </a:p>
        </p:txBody>
      </p:sp>
      <p:sp>
        <p:nvSpPr>
          <p:cNvPr id="8" name="Başlık 1"/>
          <p:cNvSpPr>
            <a:spLocks noGrp="1"/>
          </p:cNvSpPr>
          <p:nvPr>
            <p:ph type="title"/>
          </p:nvPr>
        </p:nvSpPr>
        <p:spPr>
          <a:xfrm>
            <a:off x="457200" y="274638"/>
            <a:ext cx="8229600" cy="1143000"/>
          </a:xfrm>
        </p:spPr>
        <p:txBody>
          <a:bodyPr/>
          <a:lstStyle/>
          <a:p>
            <a:r>
              <a:rPr lang="tr-TR" sz="3600" b="1" spc="-150" dirty="0" smtClean="0">
                <a:ln w="13500">
                  <a:solidFill>
                    <a:schemeClr val="accent1">
                      <a:shade val="2500"/>
                      <a:alpha val="6500"/>
                    </a:schemeClr>
                  </a:solidFill>
                  <a:prstDash val="solid"/>
                </a:ln>
                <a:solidFill>
                  <a:srgbClr val="0070C0">
                    <a:alpha val="95000"/>
                  </a:srgbClr>
                </a:solidFill>
                <a:effectLst>
                  <a:innerShdw blurRad="50900" dist="38500" dir="13500000">
                    <a:srgbClr val="000000">
                      <a:alpha val="60000"/>
                    </a:srgbClr>
                  </a:innerShdw>
                </a:effectLst>
                <a:latin typeface="Candara" pitchFamily="34" charset="0"/>
                <a:ea typeface="Geneva" pitchFamily="-65" charset="-128"/>
                <a:cs typeface="+mj-cs"/>
              </a:rPr>
              <a:t>Değerlendirme ve Seçme Süreci</a:t>
            </a:r>
            <a:endParaRPr lang="tr-TR" sz="3600" b="1" spc="-150" dirty="0">
              <a:ln w="13500">
                <a:solidFill>
                  <a:schemeClr val="accent1">
                    <a:shade val="2500"/>
                    <a:alpha val="6500"/>
                  </a:schemeClr>
                </a:solidFill>
                <a:prstDash val="solid"/>
              </a:ln>
              <a:solidFill>
                <a:srgbClr val="0070C0">
                  <a:alpha val="95000"/>
                </a:srgbClr>
              </a:solidFill>
              <a:effectLst>
                <a:innerShdw blurRad="50900" dist="38500" dir="13500000">
                  <a:srgbClr val="000000">
                    <a:alpha val="60000"/>
                  </a:srgbClr>
                </a:innerShdw>
              </a:effectLst>
              <a:latin typeface="Candara" pitchFamily="34" charset="0"/>
              <a:ea typeface="Geneva" pitchFamily="-65" charset="-128"/>
              <a:cs typeface="+mj-cs"/>
            </a:endParaRPr>
          </a:p>
        </p:txBody>
      </p:sp>
    </p:spTree>
    <p:extLst>
      <p:ext uri="{BB962C8B-B14F-4D97-AF65-F5344CB8AC3E}">
        <p14:creationId xmlns:p14="http://schemas.microsoft.com/office/powerpoint/2010/main" val="1624086795"/>
      </p:ext>
    </p:extLst>
  </p:cSld>
  <p:clrMapOvr>
    <a:masterClrMapping/>
  </p:clrMapOvr>
  <p:transition spd="med">
    <p:pull/>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ayt Numarası Yer Tutucusu 3"/>
          <p:cNvSpPr>
            <a:spLocks noGrp="1"/>
          </p:cNvSpPr>
          <p:nvPr>
            <p:ph type="sldNum" sz="quarter" idx="12"/>
          </p:nvPr>
        </p:nvSpPr>
        <p:spPr/>
        <p:txBody>
          <a:bodyPr/>
          <a:lstStyle/>
          <a:p>
            <a:pPr>
              <a:defRPr/>
            </a:pPr>
            <a:fld id="{5D9CFE1E-1C54-40A9-B070-AE8F154CC3F6}" type="slidenum">
              <a:rPr lang="en-US" smtClean="0"/>
              <a:pPr>
                <a:defRPr/>
              </a:pPr>
              <a:t>22</a:t>
            </a:fld>
            <a:endParaRPr lang="en-US"/>
          </a:p>
        </p:txBody>
      </p:sp>
      <p:sp>
        <p:nvSpPr>
          <p:cNvPr id="6" name="İçerik Yer Tutucusu 2"/>
          <p:cNvSpPr>
            <a:spLocks noGrp="1"/>
          </p:cNvSpPr>
          <p:nvPr>
            <p:ph idx="1"/>
          </p:nvPr>
        </p:nvSpPr>
        <p:spPr>
          <a:xfrm>
            <a:off x="179512" y="1988840"/>
            <a:ext cx="8640960" cy="4525963"/>
          </a:xfrm>
        </p:spPr>
        <p:txBody>
          <a:bodyPr/>
          <a:lstStyle/>
          <a:p>
            <a:pPr algn="just">
              <a:buFont typeface="Wingdings" pitchFamily="2" charset="2"/>
              <a:buChar char="Ø"/>
            </a:pPr>
            <a:r>
              <a:rPr lang="tr-TR" sz="2400" dirty="0"/>
              <a:t>5.1 Öngörülen harcama tutarları ile beklenen sonuçlar arasındaki ilişki tutarlı </a:t>
            </a:r>
            <a:r>
              <a:rPr lang="tr-TR" sz="2400" dirty="0" smtClean="0"/>
              <a:t>mıdır?</a:t>
            </a:r>
          </a:p>
          <a:p>
            <a:pPr lvl="1" algn="just"/>
            <a:r>
              <a:rPr lang="tr-TR" sz="2000" dirty="0"/>
              <a:t>Beklenen sonuçlar için öngörülen faaliyetler, maliyet etkin bir şekilde seçilmiş midir?</a:t>
            </a:r>
          </a:p>
          <a:p>
            <a:pPr lvl="1" algn="just"/>
            <a:r>
              <a:rPr lang="tr-TR" sz="2000" dirty="0"/>
              <a:t>Faaliyet bütçesinde yer alan maliyetler, beklenen sonuçlar değerlendirildiğinde kabul edilebilir midir</a:t>
            </a:r>
            <a:r>
              <a:rPr lang="tr-TR" sz="2000" dirty="0" smtClean="0"/>
              <a:t>?</a:t>
            </a:r>
          </a:p>
          <a:p>
            <a:pPr lvl="1" algn="just"/>
            <a:endParaRPr lang="tr-TR" sz="2400" dirty="0" smtClean="0"/>
          </a:p>
          <a:p>
            <a:pPr algn="just">
              <a:buFont typeface="Wingdings" pitchFamily="2" charset="2"/>
              <a:buChar char="Ø"/>
            </a:pPr>
            <a:r>
              <a:rPr lang="tr-TR" sz="2400" dirty="0"/>
              <a:t>5.2 Yapılması öngörülen harcama tutarları </a:t>
            </a:r>
            <a:r>
              <a:rPr lang="tr-TR" sz="2400" b="1" dirty="0"/>
              <a:t>gerekli ve gerçekçi </a:t>
            </a:r>
            <a:r>
              <a:rPr lang="tr-TR" sz="2400" dirty="0"/>
              <a:t>midir</a:t>
            </a:r>
            <a:r>
              <a:rPr lang="tr-TR" sz="2400" dirty="0" smtClean="0"/>
              <a:t>?</a:t>
            </a:r>
          </a:p>
          <a:p>
            <a:pPr lvl="1" algn="just"/>
            <a:r>
              <a:rPr lang="tr-TR" sz="2000" dirty="0"/>
              <a:t>Yer verilen harcama kalemleri gerekli midir?</a:t>
            </a:r>
          </a:p>
          <a:p>
            <a:pPr lvl="1" algn="just"/>
            <a:r>
              <a:rPr lang="tr-TR" sz="2000" dirty="0"/>
              <a:t>Beyan edilen maliyetler gerçekçi midir? (Beyan edilen maliyetlerle ilgili olarak piyasa araştırması yapılmış olup olmaması da </a:t>
            </a:r>
            <a:r>
              <a:rPr lang="tr-TR" sz="2000" dirty="0" smtClean="0"/>
              <a:t>değerlendirilmelidir</a:t>
            </a:r>
            <a:r>
              <a:rPr lang="tr-TR" sz="2000" dirty="0"/>
              <a:t>)</a:t>
            </a:r>
          </a:p>
          <a:p>
            <a:pPr algn="just">
              <a:buFont typeface="Wingdings" pitchFamily="2" charset="2"/>
              <a:buChar char="Ø"/>
            </a:pPr>
            <a:endParaRPr lang="tr-TR" sz="2400" dirty="0"/>
          </a:p>
        </p:txBody>
      </p:sp>
      <p:sp>
        <p:nvSpPr>
          <p:cNvPr id="7" name="Metin kutusu 6"/>
          <p:cNvSpPr txBox="1"/>
          <p:nvPr/>
        </p:nvSpPr>
        <p:spPr>
          <a:xfrm>
            <a:off x="539551" y="1340768"/>
            <a:ext cx="8280921" cy="523220"/>
          </a:xfrm>
          <a:prstGeom prst="rect">
            <a:avLst/>
          </a:prstGeom>
          <a:noFill/>
        </p:spPr>
        <p:txBody>
          <a:bodyPr wrap="square" rtlCol="0">
            <a:spAutoFit/>
          </a:bodyPr>
          <a:lstStyle/>
          <a:p>
            <a:r>
              <a:rPr lang="tr-TR" sz="2800" b="1" dirty="0" smtClean="0">
                <a:solidFill>
                  <a:schemeClr val="tx2">
                    <a:lumMod val="60000"/>
                    <a:lumOff val="40000"/>
                  </a:schemeClr>
                </a:solidFill>
                <a:effectLst>
                  <a:outerShdw blurRad="38100" dist="38100" dir="2700000" algn="tl">
                    <a:srgbClr val="000000">
                      <a:alpha val="43137"/>
                    </a:srgbClr>
                  </a:outerShdw>
                </a:effectLst>
                <a:latin typeface="Calibri" pitchFamily="34" charset="0"/>
              </a:rPr>
              <a:t>5. BÜTÇE VE MALİYET ETKİNLİĞİ</a:t>
            </a:r>
            <a:endParaRPr lang="tr-TR" sz="2800" b="1" dirty="0">
              <a:solidFill>
                <a:schemeClr val="tx2">
                  <a:lumMod val="60000"/>
                  <a:lumOff val="40000"/>
                </a:schemeClr>
              </a:solidFill>
              <a:effectLst>
                <a:outerShdw blurRad="38100" dist="38100" dir="2700000" algn="tl">
                  <a:srgbClr val="000000">
                    <a:alpha val="43137"/>
                  </a:srgbClr>
                </a:outerShdw>
              </a:effectLst>
              <a:latin typeface="Calibri" pitchFamily="34" charset="0"/>
            </a:endParaRPr>
          </a:p>
        </p:txBody>
      </p:sp>
      <p:sp>
        <p:nvSpPr>
          <p:cNvPr id="8" name="Başlık 1"/>
          <p:cNvSpPr>
            <a:spLocks noGrp="1"/>
          </p:cNvSpPr>
          <p:nvPr>
            <p:ph type="title"/>
          </p:nvPr>
        </p:nvSpPr>
        <p:spPr>
          <a:xfrm>
            <a:off x="457200" y="274638"/>
            <a:ext cx="8229600" cy="1143000"/>
          </a:xfrm>
        </p:spPr>
        <p:txBody>
          <a:bodyPr/>
          <a:lstStyle/>
          <a:p>
            <a:r>
              <a:rPr lang="tr-TR" sz="3600" b="1" spc="-150" dirty="0" smtClean="0">
                <a:ln w="13500">
                  <a:solidFill>
                    <a:schemeClr val="accent1">
                      <a:shade val="2500"/>
                      <a:alpha val="6500"/>
                    </a:schemeClr>
                  </a:solidFill>
                  <a:prstDash val="solid"/>
                </a:ln>
                <a:solidFill>
                  <a:srgbClr val="0070C0">
                    <a:alpha val="95000"/>
                  </a:srgbClr>
                </a:solidFill>
                <a:effectLst>
                  <a:innerShdw blurRad="50900" dist="38500" dir="13500000">
                    <a:srgbClr val="000000">
                      <a:alpha val="60000"/>
                    </a:srgbClr>
                  </a:innerShdw>
                </a:effectLst>
                <a:latin typeface="Candara" pitchFamily="34" charset="0"/>
                <a:ea typeface="Geneva" pitchFamily="-65" charset="-128"/>
                <a:cs typeface="+mj-cs"/>
              </a:rPr>
              <a:t>Değerlendirme ve Seçme Süreci</a:t>
            </a:r>
            <a:endParaRPr lang="tr-TR" sz="3600" b="1" spc="-150" dirty="0">
              <a:ln w="13500">
                <a:solidFill>
                  <a:schemeClr val="accent1">
                    <a:shade val="2500"/>
                    <a:alpha val="6500"/>
                  </a:schemeClr>
                </a:solidFill>
                <a:prstDash val="solid"/>
              </a:ln>
              <a:solidFill>
                <a:srgbClr val="0070C0">
                  <a:alpha val="95000"/>
                </a:srgbClr>
              </a:solidFill>
              <a:effectLst>
                <a:innerShdw blurRad="50900" dist="38500" dir="13500000">
                  <a:srgbClr val="000000">
                    <a:alpha val="60000"/>
                  </a:srgbClr>
                </a:innerShdw>
              </a:effectLst>
              <a:latin typeface="Candara" pitchFamily="34" charset="0"/>
              <a:ea typeface="Geneva" pitchFamily="-65" charset="-128"/>
              <a:cs typeface="+mj-cs"/>
            </a:endParaRPr>
          </a:p>
        </p:txBody>
      </p:sp>
    </p:spTree>
    <p:extLst>
      <p:ext uri="{BB962C8B-B14F-4D97-AF65-F5344CB8AC3E}">
        <p14:creationId xmlns:p14="http://schemas.microsoft.com/office/powerpoint/2010/main" val="4019070707"/>
      </p:ext>
    </p:extLst>
  </p:cSld>
  <p:clrMapOvr>
    <a:masterClrMapping/>
  </p:clrMapOvr>
  <p:transition spd="med">
    <p:pull/>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Resim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457" y="2013327"/>
            <a:ext cx="6315073" cy="4824536"/>
          </a:xfrm>
          <a:prstGeom prst="rect">
            <a:avLst/>
          </a:prstGeom>
        </p:spPr>
      </p:pic>
      <p:pic>
        <p:nvPicPr>
          <p:cNvPr id="8" name="Resim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1322743"/>
            <a:ext cx="8581607" cy="5515120"/>
          </a:xfrm>
          <a:prstGeom prst="rect">
            <a:avLst/>
          </a:prstGeom>
        </p:spPr>
      </p:pic>
      <p:sp>
        <p:nvSpPr>
          <p:cNvPr id="9" name="Başlık 1"/>
          <p:cNvSpPr txBox="1">
            <a:spLocks/>
          </p:cNvSpPr>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defTabSz="457200" rtl="0" eaLnBrk="0" fontAlgn="base" hangingPunct="0">
              <a:spcBef>
                <a:spcPct val="0"/>
              </a:spcBef>
              <a:spcAft>
                <a:spcPct val="0"/>
              </a:spcAft>
              <a:defRPr sz="4400" kern="1200">
                <a:solidFill>
                  <a:schemeClr val="tx1"/>
                </a:solidFill>
                <a:latin typeface="+mj-lt"/>
                <a:ea typeface="Geneva" pitchFamily="-65" charset="-128"/>
                <a:cs typeface="+mj-cs"/>
              </a:defRPr>
            </a:lvl1pPr>
            <a:lvl2pPr algn="ctr" defTabSz="457200" rtl="0" eaLnBrk="0" fontAlgn="base" hangingPunct="0">
              <a:spcBef>
                <a:spcPct val="0"/>
              </a:spcBef>
              <a:spcAft>
                <a:spcPct val="0"/>
              </a:spcAft>
              <a:defRPr sz="4400">
                <a:solidFill>
                  <a:schemeClr val="tx1"/>
                </a:solidFill>
                <a:latin typeface="Calibri" pitchFamily="34" charset="0"/>
                <a:ea typeface="Geneva" pitchFamily="-65" charset="-128"/>
              </a:defRPr>
            </a:lvl2pPr>
            <a:lvl3pPr algn="ctr" defTabSz="457200" rtl="0" eaLnBrk="0" fontAlgn="base" hangingPunct="0">
              <a:spcBef>
                <a:spcPct val="0"/>
              </a:spcBef>
              <a:spcAft>
                <a:spcPct val="0"/>
              </a:spcAft>
              <a:defRPr sz="4400">
                <a:solidFill>
                  <a:schemeClr val="tx1"/>
                </a:solidFill>
                <a:latin typeface="Calibri" pitchFamily="34" charset="0"/>
                <a:ea typeface="Geneva" pitchFamily="-65" charset="-128"/>
              </a:defRPr>
            </a:lvl3pPr>
            <a:lvl4pPr algn="ctr" defTabSz="457200" rtl="0" eaLnBrk="0" fontAlgn="base" hangingPunct="0">
              <a:spcBef>
                <a:spcPct val="0"/>
              </a:spcBef>
              <a:spcAft>
                <a:spcPct val="0"/>
              </a:spcAft>
              <a:defRPr sz="4400">
                <a:solidFill>
                  <a:schemeClr val="tx1"/>
                </a:solidFill>
                <a:latin typeface="Calibri" pitchFamily="34" charset="0"/>
                <a:ea typeface="Geneva" pitchFamily="-65" charset="-128"/>
              </a:defRPr>
            </a:lvl4pPr>
            <a:lvl5pPr algn="ctr" defTabSz="457200" rtl="0" eaLnBrk="0" fontAlgn="base" hangingPunct="0">
              <a:spcBef>
                <a:spcPct val="0"/>
              </a:spcBef>
              <a:spcAft>
                <a:spcPct val="0"/>
              </a:spcAft>
              <a:defRPr sz="4400">
                <a:solidFill>
                  <a:schemeClr val="tx1"/>
                </a:solidFill>
                <a:latin typeface="Calibri" pitchFamily="34" charset="0"/>
                <a:ea typeface="Geneva" pitchFamily="-65" charset="-128"/>
              </a:defRPr>
            </a:lvl5pPr>
            <a:lvl6pPr marL="457200" algn="ctr" defTabSz="457200" rtl="0" fontAlgn="base">
              <a:spcBef>
                <a:spcPct val="0"/>
              </a:spcBef>
              <a:spcAft>
                <a:spcPct val="0"/>
              </a:spcAft>
              <a:defRPr sz="4400">
                <a:solidFill>
                  <a:schemeClr val="tx1"/>
                </a:solidFill>
                <a:latin typeface="Calibri" pitchFamily="34" charset="0"/>
                <a:ea typeface="Geneva" pitchFamily="-65" charset="-128"/>
              </a:defRPr>
            </a:lvl6pPr>
            <a:lvl7pPr marL="914400" algn="ctr" defTabSz="457200" rtl="0" fontAlgn="base">
              <a:spcBef>
                <a:spcPct val="0"/>
              </a:spcBef>
              <a:spcAft>
                <a:spcPct val="0"/>
              </a:spcAft>
              <a:defRPr sz="4400">
                <a:solidFill>
                  <a:schemeClr val="tx1"/>
                </a:solidFill>
                <a:latin typeface="Calibri" pitchFamily="34" charset="0"/>
                <a:ea typeface="Geneva" pitchFamily="-65" charset="-128"/>
              </a:defRPr>
            </a:lvl7pPr>
            <a:lvl8pPr marL="1371600" algn="ctr" defTabSz="457200" rtl="0" fontAlgn="base">
              <a:spcBef>
                <a:spcPct val="0"/>
              </a:spcBef>
              <a:spcAft>
                <a:spcPct val="0"/>
              </a:spcAft>
              <a:defRPr sz="4400">
                <a:solidFill>
                  <a:schemeClr val="tx1"/>
                </a:solidFill>
                <a:latin typeface="Calibri" pitchFamily="34" charset="0"/>
                <a:ea typeface="Geneva" pitchFamily="-65" charset="-128"/>
              </a:defRPr>
            </a:lvl8pPr>
            <a:lvl9pPr marL="1828800" algn="ctr" defTabSz="457200" rtl="0" fontAlgn="base">
              <a:spcBef>
                <a:spcPct val="0"/>
              </a:spcBef>
              <a:spcAft>
                <a:spcPct val="0"/>
              </a:spcAft>
              <a:defRPr sz="4400">
                <a:solidFill>
                  <a:schemeClr val="tx1"/>
                </a:solidFill>
                <a:latin typeface="Calibri" pitchFamily="34" charset="0"/>
                <a:ea typeface="Geneva" pitchFamily="-65" charset="-128"/>
              </a:defRPr>
            </a:lvl9pPr>
          </a:lstStyle>
          <a:p>
            <a:r>
              <a:rPr lang="tr-TR" sz="6000" b="1" spc="-150" dirty="0" smtClean="0">
                <a:ln w="13500">
                  <a:solidFill>
                    <a:schemeClr val="accent1">
                      <a:shade val="2500"/>
                      <a:alpha val="6500"/>
                    </a:schemeClr>
                  </a:solidFill>
                  <a:prstDash val="solid"/>
                </a:ln>
                <a:solidFill>
                  <a:srgbClr val="0070C0">
                    <a:alpha val="95000"/>
                  </a:srgbClr>
                </a:solidFill>
                <a:effectLst>
                  <a:innerShdw blurRad="50900" dist="38500" dir="13500000">
                    <a:srgbClr val="000000">
                      <a:alpha val="60000"/>
                    </a:srgbClr>
                  </a:innerShdw>
                </a:effectLst>
                <a:latin typeface="Candara" pitchFamily="34" charset="0"/>
              </a:rPr>
              <a:t>DİKKAT!!!</a:t>
            </a:r>
            <a:endParaRPr lang="tr-TR" sz="6000" b="1" spc="-150" dirty="0">
              <a:ln w="13500">
                <a:solidFill>
                  <a:schemeClr val="accent1">
                    <a:shade val="2500"/>
                    <a:alpha val="6500"/>
                  </a:schemeClr>
                </a:solidFill>
                <a:prstDash val="solid"/>
              </a:ln>
              <a:solidFill>
                <a:srgbClr val="0070C0">
                  <a:alpha val="95000"/>
                </a:srgbClr>
              </a:solidFill>
              <a:effectLst>
                <a:innerShdw blurRad="50900" dist="38500" dir="13500000">
                  <a:srgbClr val="000000">
                    <a:alpha val="60000"/>
                  </a:srgbClr>
                </a:innerShdw>
              </a:effectLst>
              <a:latin typeface="Candara" pitchFamily="34" charset="0"/>
            </a:endParaRPr>
          </a:p>
        </p:txBody>
      </p:sp>
      <p:sp>
        <p:nvSpPr>
          <p:cNvPr id="2" name="Metin kutusu 1"/>
          <p:cNvSpPr txBox="1"/>
          <p:nvPr/>
        </p:nvSpPr>
        <p:spPr>
          <a:xfrm>
            <a:off x="2164860" y="3020759"/>
            <a:ext cx="5328592" cy="2308324"/>
          </a:xfrm>
          <a:prstGeom prst="rect">
            <a:avLst/>
          </a:prstGeom>
          <a:noFill/>
        </p:spPr>
        <p:txBody>
          <a:bodyPr wrap="square" rtlCol="0">
            <a:spAutoFit/>
          </a:bodyPr>
          <a:lstStyle/>
          <a:p>
            <a:pPr marL="342900" indent="-342900">
              <a:buFont typeface="Arial" pitchFamily="34" charset="0"/>
              <a:buChar char="•"/>
            </a:pPr>
            <a:r>
              <a:rPr lang="tr-TR" sz="2400" dirty="0" smtClean="0">
                <a:latin typeface="Comic Sans MS" pitchFamily="66" charset="0"/>
              </a:rPr>
              <a:t>Okuma kodunu girdiğinizde sağ üst köşede yazan proje referans numarası ile size teslim edilen matbu proje başvurusunun referans numaralarının aynı olduğundan emin olunuz!</a:t>
            </a:r>
            <a:endParaRPr lang="tr-TR" sz="2400" dirty="0">
              <a:latin typeface="Comic Sans MS" pitchFamily="66" charset="0"/>
            </a:endParaRPr>
          </a:p>
        </p:txBody>
      </p:sp>
    </p:spTree>
    <p:extLst>
      <p:ext uri="{BB962C8B-B14F-4D97-AF65-F5344CB8AC3E}">
        <p14:creationId xmlns:p14="http://schemas.microsoft.com/office/powerpoint/2010/main" val="2200556364"/>
      </p:ext>
    </p:extLst>
  </p:cSld>
  <p:clrMapOvr>
    <a:masterClrMapping/>
  </p:clrMapOvr>
  <p:transition spd="med">
    <p:pull/>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Resim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457" y="2013327"/>
            <a:ext cx="6315073" cy="4824536"/>
          </a:xfrm>
          <a:prstGeom prst="rect">
            <a:avLst/>
          </a:prstGeom>
        </p:spPr>
      </p:pic>
      <p:pic>
        <p:nvPicPr>
          <p:cNvPr id="8" name="Resim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1322743"/>
            <a:ext cx="8581607" cy="5515120"/>
          </a:xfrm>
          <a:prstGeom prst="rect">
            <a:avLst/>
          </a:prstGeom>
        </p:spPr>
      </p:pic>
      <p:sp>
        <p:nvSpPr>
          <p:cNvPr id="9" name="Başlık 1"/>
          <p:cNvSpPr txBox="1">
            <a:spLocks/>
          </p:cNvSpPr>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defTabSz="457200" rtl="0" eaLnBrk="0" fontAlgn="base" hangingPunct="0">
              <a:spcBef>
                <a:spcPct val="0"/>
              </a:spcBef>
              <a:spcAft>
                <a:spcPct val="0"/>
              </a:spcAft>
              <a:defRPr sz="4400" kern="1200">
                <a:solidFill>
                  <a:schemeClr val="tx1"/>
                </a:solidFill>
                <a:latin typeface="+mj-lt"/>
                <a:ea typeface="Geneva" pitchFamily="-65" charset="-128"/>
                <a:cs typeface="+mj-cs"/>
              </a:defRPr>
            </a:lvl1pPr>
            <a:lvl2pPr algn="ctr" defTabSz="457200" rtl="0" eaLnBrk="0" fontAlgn="base" hangingPunct="0">
              <a:spcBef>
                <a:spcPct val="0"/>
              </a:spcBef>
              <a:spcAft>
                <a:spcPct val="0"/>
              </a:spcAft>
              <a:defRPr sz="4400">
                <a:solidFill>
                  <a:schemeClr val="tx1"/>
                </a:solidFill>
                <a:latin typeface="Calibri" pitchFamily="34" charset="0"/>
                <a:ea typeface="Geneva" pitchFamily="-65" charset="-128"/>
              </a:defRPr>
            </a:lvl2pPr>
            <a:lvl3pPr algn="ctr" defTabSz="457200" rtl="0" eaLnBrk="0" fontAlgn="base" hangingPunct="0">
              <a:spcBef>
                <a:spcPct val="0"/>
              </a:spcBef>
              <a:spcAft>
                <a:spcPct val="0"/>
              </a:spcAft>
              <a:defRPr sz="4400">
                <a:solidFill>
                  <a:schemeClr val="tx1"/>
                </a:solidFill>
                <a:latin typeface="Calibri" pitchFamily="34" charset="0"/>
                <a:ea typeface="Geneva" pitchFamily="-65" charset="-128"/>
              </a:defRPr>
            </a:lvl3pPr>
            <a:lvl4pPr algn="ctr" defTabSz="457200" rtl="0" eaLnBrk="0" fontAlgn="base" hangingPunct="0">
              <a:spcBef>
                <a:spcPct val="0"/>
              </a:spcBef>
              <a:spcAft>
                <a:spcPct val="0"/>
              </a:spcAft>
              <a:defRPr sz="4400">
                <a:solidFill>
                  <a:schemeClr val="tx1"/>
                </a:solidFill>
                <a:latin typeface="Calibri" pitchFamily="34" charset="0"/>
                <a:ea typeface="Geneva" pitchFamily="-65" charset="-128"/>
              </a:defRPr>
            </a:lvl4pPr>
            <a:lvl5pPr algn="ctr" defTabSz="457200" rtl="0" eaLnBrk="0" fontAlgn="base" hangingPunct="0">
              <a:spcBef>
                <a:spcPct val="0"/>
              </a:spcBef>
              <a:spcAft>
                <a:spcPct val="0"/>
              </a:spcAft>
              <a:defRPr sz="4400">
                <a:solidFill>
                  <a:schemeClr val="tx1"/>
                </a:solidFill>
                <a:latin typeface="Calibri" pitchFamily="34" charset="0"/>
                <a:ea typeface="Geneva" pitchFamily="-65" charset="-128"/>
              </a:defRPr>
            </a:lvl5pPr>
            <a:lvl6pPr marL="457200" algn="ctr" defTabSz="457200" rtl="0" fontAlgn="base">
              <a:spcBef>
                <a:spcPct val="0"/>
              </a:spcBef>
              <a:spcAft>
                <a:spcPct val="0"/>
              </a:spcAft>
              <a:defRPr sz="4400">
                <a:solidFill>
                  <a:schemeClr val="tx1"/>
                </a:solidFill>
                <a:latin typeface="Calibri" pitchFamily="34" charset="0"/>
                <a:ea typeface="Geneva" pitchFamily="-65" charset="-128"/>
              </a:defRPr>
            </a:lvl6pPr>
            <a:lvl7pPr marL="914400" algn="ctr" defTabSz="457200" rtl="0" fontAlgn="base">
              <a:spcBef>
                <a:spcPct val="0"/>
              </a:spcBef>
              <a:spcAft>
                <a:spcPct val="0"/>
              </a:spcAft>
              <a:defRPr sz="4400">
                <a:solidFill>
                  <a:schemeClr val="tx1"/>
                </a:solidFill>
                <a:latin typeface="Calibri" pitchFamily="34" charset="0"/>
                <a:ea typeface="Geneva" pitchFamily="-65" charset="-128"/>
              </a:defRPr>
            </a:lvl7pPr>
            <a:lvl8pPr marL="1371600" algn="ctr" defTabSz="457200" rtl="0" fontAlgn="base">
              <a:spcBef>
                <a:spcPct val="0"/>
              </a:spcBef>
              <a:spcAft>
                <a:spcPct val="0"/>
              </a:spcAft>
              <a:defRPr sz="4400">
                <a:solidFill>
                  <a:schemeClr val="tx1"/>
                </a:solidFill>
                <a:latin typeface="Calibri" pitchFamily="34" charset="0"/>
                <a:ea typeface="Geneva" pitchFamily="-65" charset="-128"/>
              </a:defRPr>
            </a:lvl8pPr>
            <a:lvl9pPr marL="1828800" algn="ctr" defTabSz="457200" rtl="0" fontAlgn="base">
              <a:spcBef>
                <a:spcPct val="0"/>
              </a:spcBef>
              <a:spcAft>
                <a:spcPct val="0"/>
              </a:spcAft>
              <a:defRPr sz="4400">
                <a:solidFill>
                  <a:schemeClr val="tx1"/>
                </a:solidFill>
                <a:latin typeface="Calibri" pitchFamily="34" charset="0"/>
                <a:ea typeface="Geneva" pitchFamily="-65" charset="-128"/>
              </a:defRPr>
            </a:lvl9pPr>
          </a:lstStyle>
          <a:p>
            <a:r>
              <a:rPr lang="tr-TR" sz="6000" b="1" spc="-150" dirty="0" smtClean="0">
                <a:ln w="13500">
                  <a:solidFill>
                    <a:schemeClr val="accent1">
                      <a:shade val="2500"/>
                      <a:alpha val="6500"/>
                    </a:schemeClr>
                  </a:solidFill>
                  <a:prstDash val="solid"/>
                </a:ln>
                <a:solidFill>
                  <a:srgbClr val="0070C0">
                    <a:alpha val="95000"/>
                  </a:srgbClr>
                </a:solidFill>
                <a:effectLst>
                  <a:innerShdw blurRad="50900" dist="38500" dir="13500000">
                    <a:srgbClr val="000000">
                      <a:alpha val="60000"/>
                    </a:srgbClr>
                  </a:innerShdw>
                </a:effectLst>
                <a:latin typeface="Candara" pitchFamily="34" charset="0"/>
              </a:rPr>
              <a:t>DİKKAT!!!</a:t>
            </a:r>
            <a:endParaRPr lang="tr-TR" sz="6000" b="1" spc="-150" dirty="0">
              <a:ln w="13500">
                <a:solidFill>
                  <a:schemeClr val="accent1">
                    <a:shade val="2500"/>
                    <a:alpha val="6500"/>
                  </a:schemeClr>
                </a:solidFill>
                <a:prstDash val="solid"/>
              </a:ln>
              <a:solidFill>
                <a:srgbClr val="0070C0">
                  <a:alpha val="95000"/>
                </a:srgbClr>
              </a:solidFill>
              <a:effectLst>
                <a:innerShdw blurRad="50900" dist="38500" dir="13500000">
                  <a:srgbClr val="000000">
                    <a:alpha val="60000"/>
                  </a:srgbClr>
                </a:innerShdw>
              </a:effectLst>
              <a:latin typeface="Candara" pitchFamily="34" charset="0"/>
            </a:endParaRPr>
          </a:p>
        </p:txBody>
      </p:sp>
      <p:sp>
        <p:nvSpPr>
          <p:cNvPr id="2" name="Metin kutusu 1"/>
          <p:cNvSpPr txBox="1"/>
          <p:nvPr/>
        </p:nvSpPr>
        <p:spPr>
          <a:xfrm>
            <a:off x="2164860" y="3020759"/>
            <a:ext cx="5328592" cy="1938992"/>
          </a:xfrm>
          <a:prstGeom prst="rect">
            <a:avLst/>
          </a:prstGeom>
          <a:noFill/>
        </p:spPr>
        <p:txBody>
          <a:bodyPr wrap="square" rtlCol="0">
            <a:spAutoFit/>
          </a:bodyPr>
          <a:lstStyle/>
          <a:p>
            <a:pPr marL="342900" indent="-342900">
              <a:buFont typeface="Arial" pitchFamily="34" charset="0"/>
              <a:buChar char="•"/>
            </a:pPr>
            <a:r>
              <a:rPr lang="tr-TR" sz="2400" dirty="0" smtClean="0">
                <a:latin typeface="Comic Sans MS" pitchFamily="66" charset="0"/>
              </a:rPr>
              <a:t>Matbu başvuru formlarının üzerine not almayınız.</a:t>
            </a:r>
          </a:p>
          <a:p>
            <a:pPr marL="342900" indent="-342900">
              <a:buFont typeface="Arial" pitchFamily="34" charset="0"/>
              <a:buChar char="•"/>
            </a:pPr>
            <a:endParaRPr lang="tr-TR" sz="2400" dirty="0" smtClean="0">
              <a:latin typeface="Comic Sans MS" pitchFamily="66" charset="0"/>
            </a:endParaRPr>
          </a:p>
          <a:p>
            <a:pPr marL="342900" indent="-342900">
              <a:buFont typeface="Arial" pitchFamily="34" charset="0"/>
              <a:buChar char="•"/>
            </a:pPr>
            <a:r>
              <a:rPr lang="tr-TR" sz="2400" dirty="0" smtClean="0">
                <a:latin typeface="Comic Sans MS" pitchFamily="66" charset="0"/>
              </a:rPr>
              <a:t>Saat 16:30’dan sonra yeni okuma atanmayacağını unutmayınız.</a:t>
            </a:r>
          </a:p>
        </p:txBody>
      </p:sp>
    </p:spTree>
    <p:extLst>
      <p:ext uri="{BB962C8B-B14F-4D97-AF65-F5344CB8AC3E}">
        <p14:creationId xmlns:p14="http://schemas.microsoft.com/office/powerpoint/2010/main" val="3848701038"/>
      </p:ext>
    </p:extLst>
  </p:cSld>
  <p:clrMapOvr>
    <a:masterClrMapping/>
  </p:clrMapOvr>
  <p:transition spd="med">
    <p:pull/>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Resim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457" y="2013327"/>
            <a:ext cx="6315073" cy="4824536"/>
          </a:xfrm>
          <a:prstGeom prst="rect">
            <a:avLst/>
          </a:prstGeom>
        </p:spPr>
      </p:pic>
      <p:pic>
        <p:nvPicPr>
          <p:cNvPr id="8" name="Resim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1322743"/>
            <a:ext cx="8581607" cy="5515120"/>
          </a:xfrm>
          <a:prstGeom prst="rect">
            <a:avLst/>
          </a:prstGeom>
        </p:spPr>
      </p:pic>
      <p:sp>
        <p:nvSpPr>
          <p:cNvPr id="9" name="Başlık 1"/>
          <p:cNvSpPr txBox="1">
            <a:spLocks/>
          </p:cNvSpPr>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defTabSz="457200" rtl="0" eaLnBrk="0" fontAlgn="base" hangingPunct="0">
              <a:spcBef>
                <a:spcPct val="0"/>
              </a:spcBef>
              <a:spcAft>
                <a:spcPct val="0"/>
              </a:spcAft>
              <a:defRPr sz="4400" kern="1200">
                <a:solidFill>
                  <a:schemeClr val="tx1"/>
                </a:solidFill>
                <a:latin typeface="+mj-lt"/>
                <a:ea typeface="Geneva" pitchFamily="-65" charset="-128"/>
                <a:cs typeface="+mj-cs"/>
              </a:defRPr>
            </a:lvl1pPr>
            <a:lvl2pPr algn="ctr" defTabSz="457200" rtl="0" eaLnBrk="0" fontAlgn="base" hangingPunct="0">
              <a:spcBef>
                <a:spcPct val="0"/>
              </a:spcBef>
              <a:spcAft>
                <a:spcPct val="0"/>
              </a:spcAft>
              <a:defRPr sz="4400">
                <a:solidFill>
                  <a:schemeClr val="tx1"/>
                </a:solidFill>
                <a:latin typeface="Calibri" pitchFamily="34" charset="0"/>
                <a:ea typeface="Geneva" pitchFamily="-65" charset="-128"/>
              </a:defRPr>
            </a:lvl2pPr>
            <a:lvl3pPr algn="ctr" defTabSz="457200" rtl="0" eaLnBrk="0" fontAlgn="base" hangingPunct="0">
              <a:spcBef>
                <a:spcPct val="0"/>
              </a:spcBef>
              <a:spcAft>
                <a:spcPct val="0"/>
              </a:spcAft>
              <a:defRPr sz="4400">
                <a:solidFill>
                  <a:schemeClr val="tx1"/>
                </a:solidFill>
                <a:latin typeface="Calibri" pitchFamily="34" charset="0"/>
                <a:ea typeface="Geneva" pitchFamily="-65" charset="-128"/>
              </a:defRPr>
            </a:lvl3pPr>
            <a:lvl4pPr algn="ctr" defTabSz="457200" rtl="0" eaLnBrk="0" fontAlgn="base" hangingPunct="0">
              <a:spcBef>
                <a:spcPct val="0"/>
              </a:spcBef>
              <a:spcAft>
                <a:spcPct val="0"/>
              </a:spcAft>
              <a:defRPr sz="4400">
                <a:solidFill>
                  <a:schemeClr val="tx1"/>
                </a:solidFill>
                <a:latin typeface="Calibri" pitchFamily="34" charset="0"/>
                <a:ea typeface="Geneva" pitchFamily="-65" charset="-128"/>
              </a:defRPr>
            </a:lvl4pPr>
            <a:lvl5pPr algn="ctr" defTabSz="457200" rtl="0" eaLnBrk="0" fontAlgn="base" hangingPunct="0">
              <a:spcBef>
                <a:spcPct val="0"/>
              </a:spcBef>
              <a:spcAft>
                <a:spcPct val="0"/>
              </a:spcAft>
              <a:defRPr sz="4400">
                <a:solidFill>
                  <a:schemeClr val="tx1"/>
                </a:solidFill>
                <a:latin typeface="Calibri" pitchFamily="34" charset="0"/>
                <a:ea typeface="Geneva" pitchFamily="-65" charset="-128"/>
              </a:defRPr>
            </a:lvl5pPr>
            <a:lvl6pPr marL="457200" algn="ctr" defTabSz="457200" rtl="0" fontAlgn="base">
              <a:spcBef>
                <a:spcPct val="0"/>
              </a:spcBef>
              <a:spcAft>
                <a:spcPct val="0"/>
              </a:spcAft>
              <a:defRPr sz="4400">
                <a:solidFill>
                  <a:schemeClr val="tx1"/>
                </a:solidFill>
                <a:latin typeface="Calibri" pitchFamily="34" charset="0"/>
                <a:ea typeface="Geneva" pitchFamily="-65" charset="-128"/>
              </a:defRPr>
            </a:lvl6pPr>
            <a:lvl7pPr marL="914400" algn="ctr" defTabSz="457200" rtl="0" fontAlgn="base">
              <a:spcBef>
                <a:spcPct val="0"/>
              </a:spcBef>
              <a:spcAft>
                <a:spcPct val="0"/>
              </a:spcAft>
              <a:defRPr sz="4400">
                <a:solidFill>
                  <a:schemeClr val="tx1"/>
                </a:solidFill>
                <a:latin typeface="Calibri" pitchFamily="34" charset="0"/>
                <a:ea typeface="Geneva" pitchFamily="-65" charset="-128"/>
              </a:defRPr>
            </a:lvl7pPr>
            <a:lvl8pPr marL="1371600" algn="ctr" defTabSz="457200" rtl="0" fontAlgn="base">
              <a:spcBef>
                <a:spcPct val="0"/>
              </a:spcBef>
              <a:spcAft>
                <a:spcPct val="0"/>
              </a:spcAft>
              <a:defRPr sz="4400">
                <a:solidFill>
                  <a:schemeClr val="tx1"/>
                </a:solidFill>
                <a:latin typeface="Calibri" pitchFamily="34" charset="0"/>
                <a:ea typeface="Geneva" pitchFamily="-65" charset="-128"/>
              </a:defRPr>
            </a:lvl8pPr>
            <a:lvl9pPr marL="1828800" algn="ctr" defTabSz="457200" rtl="0" fontAlgn="base">
              <a:spcBef>
                <a:spcPct val="0"/>
              </a:spcBef>
              <a:spcAft>
                <a:spcPct val="0"/>
              </a:spcAft>
              <a:defRPr sz="4400">
                <a:solidFill>
                  <a:schemeClr val="tx1"/>
                </a:solidFill>
                <a:latin typeface="Calibri" pitchFamily="34" charset="0"/>
                <a:ea typeface="Geneva" pitchFamily="-65" charset="-128"/>
              </a:defRPr>
            </a:lvl9pPr>
          </a:lstStyle>
          <a:p>
            <a:r>
              <a:rPr lang="tr-TR" sz="6000" b="1" spc="-150" dirty="0" smtClean="0">
                <a:ln w="13500">
                  <a:solidFill>
                    <a:schemeClr val="accent1">
                      <a:shade val="2500"/>
                      <a:alpha val="6500"/>
                    </a:schemeClr>
                  </a:solidFill>
                  <a:prstDash val="solid"/>
                </a:ln>
                <a:solidFill>
                  <a:srgbClr val="0070C0">
                    <a:alpha val="95000"/>
                  </a:srgbClr>
                </a:solidFill>
                <a:effectLst>
                  <a:innerShdw blurRad="50900" dist="38500" dir="13500000">
                    <a:srgbClr val="000000">
                      <a:alpha val="60000"/>
                    </a:srgbClr>
                  </a:innerShdw>
                </a:effectLst>
                <a:latin typeface="Candara" pitchFamily="34" charset="0"/>
              </a:rPr>
              <a:t>DİKKAT!!!</a:t>
            </a:r>
            <a:endParaRPr lang="tr-TR" sz="6000" b="1" spc="-150" dirty="0">
              <a:ln w="13500">
                <a:solidFill>
                  <a:schemeClr val="accent1">
                    <a:shade val="2500"/>
                    <a:alpha val="6500"/>
                  </a:schemeClr>
                </a:solidFill>
                <a:prstDash val="solid"/>
              </a:ln>
              <a:solidFill>
                <a:srgbClr val="0070C0">
                  <a:alpha val="95000"/>
                </a:srgbClr>
              </a:solidFill>
              <a:effectLst>
                <a:innerShdw blurRad="50900" dist="38500" dir="13500000">
                  <a:srgbClr val="000000">
                    <a:alpha val="60000"/>
                  </a:srgbClr>
                </a:innerShdw>
              </a:effectLst>
              <a:latin typeface="Candara" pitchFamily="34" charset="0"/>
            </a:endParaRPr>
          </a:p>
        </p:txBody>
      </p:sp>
      <p:sp>
        <p:nvSpPr>
          <p:cNvPr id="2" name="Metin kutusu 1"/>
          <p:cNvSpPr txBox="1"/>
          <p:nvPr/>
        </p:nvSpPr>
        <p:spPr>
          <a:xfrm>
            <a:off x="2164860" y="3020759"/>
            <a:ext cx="5328592" cy="2677656"/>
          </a:xfrm>
          <a:prstGeom prst="rect">
            <a:avLst/>
          </a:prstGeom>
          <a:noFill/>
        </p:spPr>
        <p:txBody>
          <a:bodyPr wrap="square" rtlCol="0">
            <a:spAutoFit/>
          </a:bodyPr>
          <a:lstStyle/>
          <a:p>
            <a:pPr marL="342900" indent="-342900">
              <a:buFont typeface="Arial" pitchFamily="34" charset="0"/>
              <a:buChar char="•"/>
            </a:pPr>
            <a:r>
              <a:rPr lang="tr-TR" sz="2400" dirty="0" smtClean="0">
                <a:latin typeface="Comic Sans MS" pitchFamily="66" charset="0"/>
              </a:rPr>
              <a:t>Raporunuzun çıktısını almadan önce değerlendirmeyi onayladığınızdan emin olunuz.</a:t>
            </a:r>
          </a:p>
          <a:p>
            <a:endParaRPr lang="tr-TR" sz="2400" dirty="0" smtClean="0">
              <a:latin typeface="Comic Sans MS" pitchFamily="66" charset="0"/>
            </a:endParaRPr>
          </a:p>
          <a:p>
            <a:pPr marL="342900" indent="-342900">
              <a:buFont typeface="Arial" pitchFamily="34" charset="0"/>
              <a:buChar char="•"/>
            </a:pPr>
            <a:r>
              <a:rPr lang="tr-TR" sz="2400" dirty="0" smtClean="0">
                <a:latin typeface="Comic Sans MS" pitchFamily="66" charset="0"/>
              </a:rPr>
              <a:t>Değerlendirme raporunuzu imzalamayı ve paraflamayı unutmayınız.</a:t>
            </a:r>
          </a:p>
        </p:txBody>
      </p:sp>
    </p:spTree>
    <p:extLst>
      <p:ext uri="{BB962C8B-B14F-4D97-AF65-F5344CB8AC3E}">
        <p14:creationId xmlns:p14="http://schemas.microsoft.com/office/powerpoint/2010/main" val="1918349151"/>
      </p:ext>
    </p:extLst>
  </p:cSld>
  <p:clrMapOvr>
    <a:masterClrMapping/>
  </p:clrMapOvr>
  <p:transition spd="med">
    <p:pull/>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ayt Numarası Yer Tutucusu 3"/>
          <p:cNvSpPr>
            <a:spLocks noGrp="1"/>
          </p:cNvSpPr>
          <p:nvPr>
            <p:ph type="sldNum" sz="quarter" idx="12"/>
          </p:nvPr>
        </p:nvSpPr>
        <p:spPr/>
        <p:txBody>
          <a:bodyPr/>
          <a:lstStyle/>
          <a:p>
            <a:pPr>
              <a:defRPr/>
            </a:pPr>
            <a:fld id="{5D9CFE1E-1C54-40A9-B070-AE8F154CC3F6}" type="slidenum">
              <a:rPr lang="en-US" smtClean="0"/>
              <a:pPr>
                <a:defRPr/>
              </a:pPr>
              <a:t>26</a:t>
            </a:fld>
            <a:endParaRPr lang="en-US"/>
          </a:p>
        </p:txBody>
      </p:sp>
      <p:sp>
        <p:nvSpPr>
          <p:cNvPr id="5" name="TextBox 5"/>
          <p:cNvSpPr txBox="1"/>
          <p:nvPr/>
        </p:nvSpPr>
        <p:spPr>
          <a:xfrm>
            <a:off x="539552" y="2602647"/>
            <a:ext cx="7848872" cy="1323439"/>
          </a:xfrm>
          <a:prstGeom prst="rect">
            <a:avLst/>
          </a:prstGeom>
          <a:noFill/>
        </p:spPr>
        <p:txBody>
          <a:bodyPr wrap="square" rtlCol="0">
            <a:spAutoFit/>
          </a:bodyPr>
          <a:lstStyle/>
          <a:p>
            <a:pPr algn="ctr"/>
            <a:r>
              <a:rPr lang="tr-TR" sz="8000" b="1" dirty="0" smtClean="0">
                <a:solidFill>
                  <a:schemeClr val="tx2">
                    <a:lumMod val="75000"/>
                  </a:schemeClr>
                </a:solidFill>
                <a:effectLst>
                  <a:outerShdw blurRad="38100" dist="38100" dir="2700000" algn="tl">
                    <a:srgbClr val="000000">
                      <a:alpha val="43137"/>
                    </a:srgbClr>
                  </a:outerShdw>
                </a:effectLst>
                <a:latin typeface="Calibri" pitchFamily="34" charset="0"/>
              </a:rPr>
              <a:t>TEŞEKKÜRLER</a:t>
            </a:r>
          </a:p>
        </p:txBody>
      </p:sp>
      <p:cxnSp>
        <p:nvCxnSpPr>
          <p:cNvPr id="6" name="Straight Connector 7"/>
          <p:cNvCxnSpPr/>
          <p:nvPr/>
        </p:nvCxnSpPr>
        <p:spPr>
          <a:xfrm>
            <a:off x="1077146" y="2215124"/>
            <a:ext cx="6911693" cy="1864"/>
          </a:xfrm>
          <a:prstGeom prst="line">
            <a:avLst/>
          </a:prstGeom>
          <a:ln w="571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8"/>
          <p:cNvCxnSpPr/>
          <p:nvPr/>
        </p:nvCxnSpPr>
        <p:spPr>
          <a:xfrm>
            <a:off x="1077146" y="4375364"/>
            <a:ext cx="6911693" cy="0"/>
          </a:xfrm>
          <a:prstGeom prst="line">
            <a:avLst/>
          </a:prstGeom>
          <a:ln w="571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23033902"/>
      </p:ext>
    </p:extLst>
  </p:cSld>
  <p:clrMapOvr>
    <a:masterClrMapping/>
  </p:clrMapOvr>
  <p:transition spd="med">
    <p:pull/>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ayt Numarası Yer Tutucusu 3"/>
          <p:cNvSpPr>
            <a:spLocks noGrp="1"/>
          </p:cNvSpPr>
          <p:nvPr>
            <p:ph type="sldNum" sz="quarter" idx="12"/>
          </p:nvPr>
        </p:nvSpPr>
        <p:spPr/>
        <p:txBody>
          <a:bodyPr/>
          <a:lstStyle/>
          <a:p>
            <a:pPr>
              <a:defRPr/>
            </a:pPr>
            <a:fld id="{5D9CFE1E-1C54-40A9-B070-AE8F154CC3F6}" type="slidenum">
              <a:rPr lang="en-US" smtClean="0"/>
              <a:pPr>
                <a:defRPr/>
              </a:pPr>
              <a:t>3</a:t>
            </a:fld>
            <a:endParaRPr lang="en-US"/>
          </a:p>
        </p:txBody>
      </p:sp>
      <p:graphicFrame>
        <p:nvGraphicFramePr>
          <p:cNvPr id="10" name="Diyagram 9"/>
          <p:cNvGraphicFramePr/>
          <p:nvPr>
            <p:extLst/>
          </p:nvPr>
        </p:nvGraphicFramePr>
        <p:xfrm>
          <a:off x="107504" y="1357938"/>
          <a:ext cx="8856984" cy="46085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1" name="Başlık 1"/>
          <p:cNvSpPr txBox="1">
            <a:spLocks/>
          </p:cNvSpPr>
          <p:nvPr/>
        </p:nvSpPr>
        <p:spPr bwMode="auto">
          <a:xfrm>
            <a:off x="734888" y="197768"/>
            <a:ext cx="8229600" cy="1143000"/>
          </a:xfrm>
          <a:prstGeom prst="rect">
            <a:avLst/>
          </a:prstGeom>
          <a:noFill/>
          <a:ln w="9525">
            <a:noFill/>
            <a:miter lim="800000"/>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vert="horz" wrap="square" lIns="91440" tIns="45720" rIns="91440" bIns="45720" numCol="1" anchor="ctr" anchorCtr="0" compatLnSpc="1">
            <a:prstTxWarp prst="textNoShape">
              <a:avLst/>
            </a:prstTxWarp>
          </a:bodyPr>
          <a:lstStyle>
            <a:lvl1pPr algn="ctr" defTabSz="457200" rtl="0" eaLnBrk="0" fontAlgn="base" hangingPunct="0">
              <a:spcBef>
                <a:spcPct val="0"/>
              </a:spcBef>
              <a:spcAft>
                <a:spcPct val="0"/>
              </a:spcAft>
              <a:defRPr sz="4400" kern="1200">
                <a:solidFill>
                  <a:schemeClr val="tx1"/>
                </a:solidFill>
                <a:latin typeface="+mj-lt"/>
                <a:ea typeface="Geneva" pitchFamily="-65" charset="-128"/>
                <a:cs typeface="+mj-cs"/>
              </a:defRPr>
            </a:lvl1pPr>
            <a:lvl2pPr algn="ctr" defTabSz="457200" rtl="0" eaLnBrk="0" fontAlgn="base" hangingPunct="0">
              <a:spcBef>
                <a:spcPct val="0"/>
              </a:spcBef>
              <a:spcAft>
                <a:spcPct val="0"/>
              </a:spcAft>
              <a:defRPr sz="4400">
                <a:solidFill>
                  <a:schemeClr val="tx1"/>
                </a:solidFill>
                <a:latin typeface="Calibri" pitchFamily="34" charset="0"/>
                <a:ea typeface="Geneva" pitchFamily="-65" charset="-128"/>
              </a:defRPr>
            </a:lvl2pPr>
            <a:lvl3pPr algn="ctr" defTabSz="457200" rtl="0" eaLnBrk="0" fontAlgn="base" hangingPunct="0">
              <a:spcBef>
                <a:spcPct val="0"/>
              </a:spcBef>
              <a:spcAft>
                <a:spcPct val="0"/>
              </a:spcAft>
              <a:defRPr sz="4400">
                <a:solidFill>
                  <a:schemeClr val="tx1"/>
                </a:solidFill>
                <a:latin typeface="Calibri" pitchFamily="34" charset="0"/>
                <a:ea typeface="Geneva" pitchFamily="-65" charset="-128"/>
              </a:defRPr>
            </a:lvl3pPr>
            <a:lvl4pPr algn="ctr" defTabSz="457200" rtl="0" eaLnBrk="0" fontAlgn="base" hangingPunct="0">
              <a:spcBef>
                <a:spcPct val="0"/>
              </a:spcBef>
              <a:spcAft>
                <a:spcPct val="0"/>
              </a:spcAft>
              <a:defRPr sz="4400">
                <a:solidFill>
                  <a:schemeClr val="tx1"/>
                </a:solidFill>
                <a:latin typeface="Calibri" pitchFamily="34" charset="0"/>
                <a:ea typeface="Geneva" pitchFamily="-65" charset="-128"/>
              </a:defRPr>
            </a:lvl4pPr>
            <a:lvl5pPr algn="ctr" defTabSz="457200" rtl="0" eaLnBrk="0" fontAlgn="base" hangingPunct="0">
              <a:spcBef>
                <a:spcPct val="0"/>
              </a:spcBef>
              <a:spcAft>
                <a:spcPct val="0"/>
              </a:spcAft>
              <a:defRPr sz="4400">
                <a:solidFill>
                  <a:schemeClr val="tx1"/>
                </a:solidFill>
                <a:latin typeface="Calibri" pitchFamily="34" charset="0"/>
                <a:ea typeface="Geneva" pitchFamily="-65" charset="-128"/>
              </a:defRPr>
            </a:lvl5pPr>
            <a:lvl6pPr marL="457200" algn="ctr" defTabSz="457200" rtl="0" fontAlgn="base">
              <a:spcBef>
                <a:spcPct val="0"/>
              </a:spcBef>
              <a:spcAft>
                <a:spcPct val="0"/>
              </a:spcAft>
              <a:defRPr sz="4400">
                <a:solidFill>
                  <a:schemeClr val="tx1"/>
                </a:solidFill>
                <a:latin typeface="Calibri" pitchFamily="34" charset="0"/>
                <a:ea typeface="Geneva" pitchFamily="-65" charset="-128"/>
              </a:defRPr>
            </a:lvl6pPr>
            <a:lvl7pPr marL="914400" algn="ctr" defTabSz="457200" rtl="0" fontAlgn="base">
              <a:spcBef>
                <a:spcPct val="0"/>
              </a:spcBef>
              <a:spcAft>
                <a:spcPct val="0"/>
              </a:spcAft>
              <a:defRPr sz="4400">
                <a:solidFill>
                  <a:schemeClr val="tx1"/>
                </a:solidFill>
                <a:latin typeface="Calibri" pitchFamily="34" charset="0"/>
                <a:ea typeface="Geneva" pitchFamily="-65" charset="-128"/>
              </a:defRPr>
            </a:lvl7pPr>
            <a:lvl8pPr marL="1371600" algn="ctr" defTabSz="457200" rtl="0" fontAlgn="base">
              <a:spcBef>
                <a:spcPct val="0"/>
              </a:spcBef>
              <a:spcAft>
                <a:spcPct val="0"/>
              </a:spcAft>
              <a:defRPr sz="4400">
                <a:solidFill>
                  <a:schemeClr val="tx1"/>
                </a:solidFill>
                <a:latin typeface="Calibri" pitchFamily="34" charset="0"/>
                <a:ea typeface="Geneva" pitchFamily="-65" charset="-128"/>
              </a:defRPr>
            </a:lvl8pPr>
            <a:lvl9pPr marL="1828800" algn="ctr" defTabSz="457200" rtl="0" fontAlgn="base">
              <a:spcBef>
                <a:spcPct val="0"/>
              </a:spcBef>
              <a:spcAft>
                <a:spcPct val="0"/>
              </a:spcAft>
              <a:defRPr sz="4400">
                <a:solidFill>
                  <a:schemeClr val="tx1"/>
                </a:solidFill>
                <a:latin typeface="Calibri" pitchFamily="34" charset="0"/>
                <a:ea typeface="Geneva" pitchFamily="-65" charset="-128"/>
              </a:defRPr>
            </a:lvl9pPr>
          </a:lstStyle>
          <a:p>
            <a:r>
              <a:rPr lang="tr-TR" sz="4000" b="1" spc="-150" dirty="0" smtClean="0">
                <a:ln w="13500">
                  <a:solidFill>
                    <a:schemeClr val="accent1">
                      <a:shade val="2500"/>
                      <a:alpha val="6500"/>
                    </a:schemeClr>
                  </a:solidFill>
                  <a:prstDash val="solid"/>
                </a:ln>
                <a:solidFill>
                  <a:schemeClr val="bg1">
                    <a:lumMod val="65000"/>
                  </a:schemeClr>
                </a:solidFill>
                <a:effectLst>
                  <a:innerShdw blurRad="50900" dist="38500" dir="13500000">
                    <a:srgbClr val="000000">
                      <a:alpha val="60000"/>
                    </a:srgbClr>
                  </a:innerShdw>
                </a:effectLst>
                <a:latin typeface="Candara" pitchFamily="34" charset="0"/>
              </a:rPr>
              <a:t>2018 MALİ DESTEK PROGRAMLARI</a:t>
            </a:r>
            <a:endParaRPr lang="tr-TR" sz="4000" b="1" spc="-150" dirty="0">
              <a:ln w="13500">
                <a:solidFill>
                  <a:schemeClr val="accent1">
                    <a:shade val="2500"/>
                    <a:alpha val="6500"/>
                  </a:schemeClr>
                </a:solidFill>
                <a:prstDash val="solid"/>
              </a:ln>
              <a:solidFill>
                <a:schemeClr val="bg1">
                  <a:lumMod val="65000"/>
                </a:schemeClr>
              </a:solidFill>
              <a:effectLst>
                <a:innerShdw blurRad="50900" dist="38500" dir="13500000">
                  <a:srgbClr val="000000">
                    <a:alpha val="60000"/>
                  </a:srgbClr>
                </a:innerShdw>
              </a:effectLst>
              <a:latin typeface="Candara" pitchFamily="34" charset="0"/>
            </a:endParaRPr>
          </a:p>
        </p:txBody>
      </p:sp>
    </p:spTree>
    <p:extLst>
      <p:ext uri="{BB962C8B-B14F-4D97-AF65-F5344CB8AC3E}">
        <p14:creationId xmlns:p14="http://schemas.microsoft.com/office/powerpoint/2010/main" val="4009868197"/>
      </p:ext>
    </p:extLst>
  </p:cSld>
  <p:clrMapOvr>
    <a:masterClrMapping/>
  </p:clrMapOvr>
  <p:transition spd="med">
    <p:pull/>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ayt Numarası Yer Tutucusu 3"/>
          <p:cNvSpPr>
            <a:spLocks noGrp="1"/>
          </p:cNvSpPr>
          <p:nvPr>
            <p:ph type="sldNum" sz="quarter" idx="12"/>
          </p:nvPr>
        </p:nvSpPr>
        <p:spPr/>
        <p:txBody>
          <a:bodyPr/>
          <a:lstStyle/>
          <a:p>
            <a:pPr>
              <a:defRPr/>
            </a:pPr>
            <a:fld id="{5D9CFE1E-1C54-40A9-B070-AE8F154CC3F6}" type="slidenum">
              <a:rPr lang="en-US" smtClean="0"/>
              <a:pPr>
                <a:defRPr/>
              </a:pPr>
              <a:t>4</a:t>
            </a:fld>
            <a:endParaRPr lang="en-US"/>
          </a:p>
        </p:txBody>
      </p:sp>
      <p:sp>
        <p:nvSpPr>
          <p:cNvPr id="5" name="İçerik Yer Tutucusu 2"/>
          <p:cNvSpPr>
            <a:spLocks noGrp="1"/>
          </p:cNvSpPr>
          <p:nvPr>
            <p:ph idx="1"/>
          </p:nvPr>
        </p:nvSpPr>
        <p:spPr>
          <a:xfrm>
            <a:off x="467544" y="1772816"/>
            <a:ext cx="8640960" cy="4525963"/>
          </a:xfrm>
        </p:spPr>
        <p:txBody>
          <a:bodyPr/>
          <a:lstStyle/>
          <a:p>
            <a:pPr marL="0" indent="0">
              <a:buNone/>
            </a:pPr>
            <a:r>
              <a:rPr lang="tr-TR" sz="2400" dirty="0" smtClean="0"/>
              <a:t>Değerlendirme ve seçme süreci </a:t>
            </a:r>
            <a:r>
              <a:rPr lang="tr-TR" sz="2400" b="1" dirty="0" smtClean="0"/>
              <a:t>6 aşamadan </a:t>
            </a:r>
            <a:r>
              <a:rPr lang="tr-TR" sz="2400" dirty="0" smtClean="0"/>
              <a:t>oluşmaktadır:</a:t>
            </a:r>
          </a:p>
          <a:p>
            <a:pPr marL="0" indent="0">
              <a:buNone/>
            </a:pPr>
            <a:endParaRPr lang="tr-TR" sz="2400" dirty="0" smtClean="0"/>
          </a:p>
          <a:p>
            <a:pPr marL="457200" indent="-457200">
              <a:buFont typeface="+mj-lt"/>
              <a:buAutoNum type="arabicPeriod"/>
            </a:pPr>
            <a:r>
              <a:rPr lang="tr-TR" sz="2400" dirty="0" smtClean="0"/>
              <a:t>Ön </a:t>
            </a:r>
            <a:r>
              <a:rPr lang="tr-TR" sz="2400" dirty="0"/>
              <a:t>İnceleme (idari kontrol ve uygunluk kontrolü)	</a:t>
            </a:r>
          </a:p>
          <a:p>
            <a:pPr marL="457200" indent="-457200">
              <a:buFont typeface="+mj-lt"/>
              <a:buAutoNum type="arabicPeriod"/>
            </a:pPr>
            <a:r>
              <a:rPr lang="tr-TR" sz="2400" b="1" dirty="0" smtClean="0"/>
              <a:t>Teknik </a:t>
            </a:r>
            <a:r>
              <a:rPr lang="tr-TR" sz="2400" b="1" dirty="0"/>
              <a:t>ve Mali Değerlendirme</a:t>
            </a:r>
            <a:r>
              <a:rPr lang="tr-TR" sz="2400" dirty="0"/>
              <a:t>	</a:t>
            </a:r>
          </a:p>
          <a:p>
            <a:pPr marL="457200" indent="-457200">
              <a:buFont typeface="+mj-lt"/>
              <a:buAutoNum type="arabicPeriod"/>
            </a:pPr>
            <a:r>
              <a:rPr lang="tr-TR" sz="2400" dirty="0" smtClean="0"/>
              <a:t>Değerlendirme </a:t>
            </a:r>
            <a:r>
              <a:rPr lang="tr-TR" sz="2400" dirty="0"/>
              <a:t>Komitesinin Kontrolü	</a:t>
            </a:r>
          </a:p>
          <a:p>
            <a:pPr marL="457200" indent="-457200">
              <a:buFont typeface="+mj-lt"/>
              <a:buAutoNum type="arabicPeriod"/>
            </a:pPr>
            <a:r>
              <a:rPr lang="tr-TR" sz="2400" dirty="0" smtClean="0"/>
              <a:t>Genel </a:t>
            </a:r>
            <a:r>
              <a:rPr lang="tr-TR" sz="2400" dirty="0"/>
              <a:t>Sekreterin Görüş Oluşturması	</a:t>
            </a:r>
          </a:p>
          <a:p>
            <a:pPr marL="457200" indent="-457200">
              <a:buFont typeface="+mj-lt"/>
              <a:buAutoNum type="arabicPeriod"/>
            </a:pPr>
            <a:r>
              <a:rPr lang="tr-TR" sz="2400" dirty="0" smtClean="0"/>
              <a:t>Yönetim </a:t>
            </a:r>
            <a:r>
              <a:rPr lang="tr-TR" sz="2400" dirty="0"/>
              <a:t>Kurulunun İncelemesi ve Onayı	</a:t>
            </a:r>
          </a:p>
          <a:p>
            <a:pPr marL="457200" indent="-457200">
              <a:buFont typeface="+mj-lt"/>
              <a:buAutoNum type="arabicPeriod"/>
            </a:pPr>
            <a:r>
              <a:rPr lang="tr-TR" sz="2400" dirty="0" smtClean="0"/>
              <a:t>Destek </a:t>
            </a:r>
            <a:r>
              <a:rPr lang="tr-TR" sz="2400" dirty="0"/>
              <a:t>Almaya Hak Kazanan Başvuru Sahiplerinin Sözleşme İmzalamaya Davet Edilmeleri	</a:t>
            </a:r>
          </a:p>
        </p:txBody>
      </p:sp>
      <p:sp>
        <p:nvSpPr>
          <p:cNvPr id="8" name="Başlık 1"/>
          <p:cNvSpPr>
            <a:spLocks noGrp="1"/>
          </p:cNvSpPr>
          <p:nvPr>
            <p:ph type="title"/>
          </p:nvPr>
        </p:nvSpPr>
        <p:spPr>
          <a:xfrm>
            <a:off x="457200" y="274638"/>
            <a:ext cx="8229600" cy="1143000"/>
          </a:xfrm>
        </p:spPr>
        <p:txBody>
          <a:bodyPr/>
          <a:lstStyle/>
          <a:p>
            <a:r>
              <a:rPr lang="tr-TR" sz="3600" b="1" spc="-150" dirty="0" smtClean="0">
                <a:ln w="13500">
                  <a:solidFill>
                    <a:schemeClr val="accent1">
                      <a:shade val="2500"/>
                      <a:alpha val="6500"/>
                    </a:schemeClr>
                  </a:solidFill>
                  <a:prstDash val="solid"/>
                </a:ln>
                <a:solidFill>
                  <a:srgbClr val="0070C0">
                    <a:alpha val="95000"/>
                  </a:srgbClr>
                </a:solidFill>
                <a:effectLst>
                  <a:innerShdw blurRad="50900" dist="38500" dir="13500000">
                    <a:srgbClr val="000000">
                      <a:alpha val="60000"/>
                    </a:srgbClr>
                  </a:innerShdw>
                </a:effectLst>
                <a:latin typeface="Candara" pitchFamily="34" charset="0"/>
                <a:ea typeface="Geneva" pitchFamily="-65" charset="-128"/>
                <a:cs typeface="+mj-cs"/>
              </a:rPr>
              <a:t>Değerlendirme ve Seçme Süreci</a:t>
            </a:r>
            <a:endParaRPr lang="tr-TR" sz="3600" b="1" spc="-150" dirty="0">
              <a:ln w="13500">
                <a:solidFill>
                  <a:schemeClr val="accent1">
                    <a:shade val="2500"/>
                    <a:alpha val="6500"/>
                  </a:schemeClr>
                </a:solidFill>
                <a:prstDash val="solid"/>
              </a:ln>
              <a:solidFill>
                <a:srgbClr val="0070C0">
                  <a:alpha val="95000"/>
                </a:srgbClr>
              </a:solidFill>
              <a:effectLst>
                <a:innerShdw blurRad="50900" dist="38500" dir="13500000">
                  <a:srgbClr val="000000">
                    <a:alpha val="60000"/>
                  </a:srgbClr>
                </a:innerShdw>
              </a:effectLst>
              <a:latin typeface="Candara" pitchFamily="34" charset="0"/>
              <a:ea typeface="Geneva" pitchFamily="-65" charset="-128"/>
              <a:cs typeface="+mj-cs"/>
            </a:endParaRPr>
          </a:p>
        </p:txBody>
      </p:sp>
    </p:spTree>
    <p:extLst>
      <p:ext uri="{BB962C8B-B14F-4D97-AF65-F5344CB8AC3E}">
        <p14:creationId xmlns:p14="http://schemas.microsoft.com/office/powerpoint/2010/main" val="561957247"/>
      </p:ext>
    </p:extLst>
  </p:cSld>
  <p:clrMapOvr>
    <a:masterClrMapping/>
  </p:clrMapOvr>
  <p:transition spd="med">
    <p:pull/>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ayt Numarası Yer Tutucusu 3"/>
          <p:cNvSpPr>
            <a:spLocks noGrp="1"/>
          </p:cNvSpPr>
          <p:nvPr>
            <p:ph type="sldNum" sz="quarter" idx="12"/>
          </p:nvPr>
        </p:nvSpPr>
        <p:spPr/>
        <p:txBody>
          <a:bodyPr/>
          <a:lstStyle/>
          <a:p>
            <a:pPr>
              <a:defRPr/>
            </a:pPr>
            <a:fld id="{5D9CFE1E-1C54-40A9-B070-AE8F154CC3F6}" type="slidenum">
              <a:rPr lang="en-US" smtClean="0"/>
              <a:pPr>
                <a:defRPr/>
              </a:pPr>
              <a:t>5</a:t>
            </a:fld>
            <a:endParaRPr lang="en-US"/>
          </a:p>
        </p:txBody>
      </p:sp>
      <p:sp>
        <p:nvSpPr>
          <p:cNvPr id="5" name="İçerik Yer Tutucusu 2"/>
          <p:cNvSpPr>
            <a:spLocks noGrp="1"/>
          </p:cNvSpPr>
          <p:nvPr>
            <p:ph idx="1"/>
          </p:nvPr>
        </p:nvSpPr>
        <p:spPr>
          <a:xfrm>
            <a:off x="251520" y="1772816"/>
            <a:ext cx="8640960" cy="4525963"/>
          </a:xfrm>
        </p:spPr>
        <p:txBody>
          <a:bodyPr/>
          <a:lstStyle/>
          <a:p>
            <a:pPr algn="just">
              <a:buFont typeface="Wingdings" pitchFamily="2" charset="2"/>
              <a:buChar char="Ø"/>
            </a:pPr>
            <a:r>
              <a:rPr lang="tr-TR" sz="2000" dirty="0"/>
              <a:t>Bir Bağımsız </a:t>
            </a:r>
            <a:r>
              <a:rPr lang="tr-TR" sz="2000" dirty="0" smtClean="0"/>
              <a:t>Değerlendirici (BD), </a:t>
            </a:r>
            <a:r>
              <a:rPr lang="tr-TR" sz="2000" b="1" dirty="0"/>
              <a:t>bir proje teklif çağrısı döneminde en fazla yirmi beş </a:t>
            </a:r>
            <a:r>
              <a:rPr lang="tr-TR" sz="2000" b="1" dirty="0" smtClean="0"/>
              <a:t>proje </a:t>
            </a:r>
            <a:r>
              <a:rPr lang="tr-TR" sz="2000" dirty="0"/>
              <a:t>değerlendirebilir. </a:t>
            </a:r>
            <a:r>
              <a:rPr lang="tr-TR" sz="2000" dirty="0" smtClean="0"/>
              <a:t>Bir BD, </a:t>
            </a:r>
            <a:r>
              <a:rPr lang="tr-TR" sz="2000" b="1" dirty="0" smtClean="0"/>
              <a:t>bir günde en fazla üç proje teklifi </a:t>
            </a:r>
            <a:r>
              <a:rPr lang="tr-TR" sz="2000" dirty="0" smtClean="0"/>
              <a:t>değerlendirebilir.</a:t>
            </a:r>
          </a:p>
          <a:p>
            <a:pPr algn="just">
              <a:buFont typeface="Wingdings" pitchFamily="2" charset="2"/>
              <a:buChar char="Ø"/>
            </a:pPr>
            <a:endParaRPr lang="tr-TR" sz="2000" dirty="0" smtClean="0"/>
          </a:p>
          <a:p>
            <a:pPr algn="just">
              <a:buFont typeface="Wingdings" pitchFamily="2" charset="2"/>
              <a:buChar char="Ø"/>
            </a:pPr>
            <a:r>
              <a:rPr lang="tr-TR" sz="2000" dirty="0" err="1" smtClean="0"/>
              <a:t>BD’lerin</a:t>
            </a:r>
            <a:r>
              <a:rPr lang="tr-TR" sz="2000" dirty="0" smtClean="0"/>
              <a:t> kimliğine ve bunların değerlendirdikleri projelere ilişkin bilgiler gizli tutulur. Buna uymayanlar hakkında gerekli hukuki, cezai ve disiplin işlemleri yapılır.</a:t>
            </a:r>
          </a:p>
          <a:p>
            <a:pPr algn="just">
              <a:buFont typeface="Wingdings" pitchFamily="2" charset="2"/>
              <a:buChar char="Ø"/>
            </a:pPr>
            <a:endParaRPr lang="tr-TR" sz="2000" dirty="0" smtClean="0"/>
          </a:p>
          <a:p>
            <a:pPr algn="just">
              <a:buFont typeface="Wingdings" pitchFamily="2" charset="2"/>
              <a:buChar char="Ø"/>
            </a:pPr>
            <a:r>
              <a:rPr lang="tr-TR" sz="2000" dirty="0" err="1" smtClean="0"/>
              <a:t>BD’ler</a:t>
            </a:r>
            <a:r>
              <a:rPr lang="tr-TR" sz="2000" dirty="0" smtClean="0"/>
              <a:t>, </a:t>
            </a:r>
            <a:r>
              <a:rPr lang="tr-TR" sz="2000" dirty="0"/>
              <a:t>değerlendirme çalışmalarını Ajans gözetiminde ve kendilerine gösterilen yerde </a:t>
            </a:r>
            <a:r>
              <a:rPr lang="tr-TR" sz="2000" dirty="0" smtClean="0"/>
              <a:t>gerçekleştirirler, </a:t>
            </a:r>
            <a:r>
              <a:rPr lang="tr-TR" sz="2000" b="1" dirty="0"/>
              <a:t>proje tekliflerini hiçbir surette çoğaltamaz, kısmen veya tamamen mekan dışına çıkaramazlar</a:t>
            </a:r>
            <a:r>
              <a:rPr lang="tr-TR" sz="2000" b="1" dirty="0" smtClean="0"/>
              <a:t>. </a:t>
            </a:r>
            <a:r>
              <a:rPr lang="tr-TR" sz="2000" dirty="0" smtClean="0"/>
              <a:t>Değerlendirme </a:t>
            </a:r>
            <a:r>
              <a:rPr lang="tr-TR" sz="2000" dirty="0"/>
              <a:t>çalışmaları </a:t>
            </a:r>
            <a:r>
              <a:rPr lang="tr-TR" sz="2000" b="1" dirty="0"/>
              <a:t>tarafsızlık ve gizlilik esası </a:t>
            </a:r>
            <a:r>
              <a:rPr lang="tr-TR" sz="2000" dirty="0"/>
              <a:t>doğrultusunda kapalı oturumlarda gerçekleştirilir</a:t>
            </a:r>
            <a:r>
              <a:rPr lang="tr-TR" sz="2000" dirty="0" smtClean="0"/>
              <a:t>. </a:t>
            </a:r>
            <a:endParaRPr lang="tr-TR" sz="2000" dirty="0"/>
          </a:p>
        </p:txBody>
      </p:sp>
      <p:sp>
        <p:nvSpPr>
          <p:cNvPr id="8" name="Başlık 1"/>
          <p:cNvSpPr>
            <a:spLocks noGrp="1"/>
          </p:cNvSpPr>
          <p:nvPr>
            <p:ph type="title"/>
          </p:nvPr>
        </p:nvSpPr>
        <p:spPr>
          <a:xfrm>
            <a:off x="457200" y="274638"/>
            <a:ext cx="8229600" cy="1143000"/>
          </a:xfrm>
        </p:spPr>
        <p:txBody>
          <a:bodyPr/>
          <a:lstStyle/>
          <a:p>
            <a:r>
              <a:rPr lang="tr-TR" sz="3600" b="1" spc="-150" dirty="0" smtClean="0">
                <a:ln w="13500">
                  <a:solidFill>
                    <a:schemeClr val="accent1">
                      <a:shade val="2500"/>
                      <a:alpha val="6500"/>
                    </a:schemeClr>
                  </a:solidFill>
                  <a:prstDash val="solid"/>
                </a:ln>
                <a:solidFill>
                  <a:srgbClr val="0070C0">
                    <a:alpha val="95000"/>
                  </a:srgbClr>
                </a:solidFill>
                <a:effectLst>
                  <a:innerShdw blurRad="50900" dist="38500" dir="13500000">
                    <a:srgbClr val="000000">
                      <a:alpha val="60000"/>
                    </a:srgbClr>
                  </a:innerShdw>
                </a:effectLst>
                <a:latin typeface="Candara" pitchFamily="34" charset="0"/>
                <a:ea typeface="Geneva" pitchFamily="-65" charset="-128"/>
                <a:cs typeface="+mj-cs"/>
              </a:rPr>
              <a:t>Değerlendirme ve Seçme Süreci</a:t>
            </a:r>
            <a:endParaRPr lang="tr-TR" sz="3600" b="1" spc="-150" dirty="0">
              <a:ln w="13500">
                <a:solidFill>
                  <a:schemeClr val="accent1">
                    <a:shade val="2500"/>
                    <a:alpha val="6500"/>
                  </a:schemeClr>
                </a:solidFill>
                <a:prstDash val="solid"/>
              </a:ln>
              <a:solidFill>
                <a:srgbClr val="0070C0">
                  <a:alpha val="95000"/>
                </a:srgbClr>
              </a:solidFill>
              <a:effectLst>
                <a:innerShdw blurRad="50900" dist="38500" dir="13500000">
                  <a:srgbClr val="000000">
                    <a:alpha val="60000"/>
                  </a:srgbClr>
                </a:innerShdw>
              </a:effectLst>
              <a:latin typeface="Candara" pitchFamily="34" charset="0"/>
              <a:ea typeface="Geneva" pitchFamily="-65" charset="-128"/>
              <a:cs typeface="+mj-cs"/>
            </a:endParaRPr>
          </a:p>
        </p:txBody>
      </p:sp>
    </p:spTree>
    <p:extLst>
      <p:ext uri="{BB962C8B-B14F-4D97-AF65-F5344CB8AC3E}">
        <p14:creationId xmlns:p14="http://schemas.microsoft.com/office/powerpoint/2010/main" val="3473494285"/>
      </p:ext>
    </p:extLst>
  </p:cSld>
  <p:clrMapOvr>
    <a:masterClrMapping/>
  </p:clrMapOvr>
  <p:transition spd="med">
    <p:pull/>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ayt Numarası Yer Tutucusu 3"/>
          <p:cNvSpPr>
            <a:spLocks noGrp="1"/>
          </p:cNvSpPr>
          <p:nvPr>
            <p:ph type="sldNum" sz="quarter" idx="12"/>
          </p:nvPr>
        </p:nvSpPr>
        <p:spPr/>
        <p:txBody>
          <a:bodyPr/>
          <a:lstStyle/>
          <a:p>
            <a:pPr>
              <a:defRPr/>
            </a:pPr>
            <a:fld id="{5D9CFE1E-1C54-40A9-B070-AE8F154CC3F6}" type="slidenum">
              <a:rPr lang="en-US" smtClean="0"/>
              <a:pPr>
                <a:defRPr/>
              </a:pPr>
              <a:t>6</a:t>
            </a:fld>
            <a:endParaRPr lang="en-US"/>
          </a:p>
        </p:txBody>
      </p:sp>
      <p:sp>
        <p:nvSpPr>
          <p:cNvPr id="5" name="İçerik Yer Tutucusu 2"/>
          <p:cNvSpPr>
            <a:spLocks noGrp="1"/>
          </p:cNvSpPr>
          <p:nvPr>
            <p:ph idx="1"/>
          </p:nvPr>
        </p:nvSpPr>
        <p:spPr>
          <a:xfrm>
            <a:off x="251520" y="1772816"/>
            <a:ext cx="8640960" cy="4525963"/>
          </a:xfrm>
        </p:spPr>
        <p:txBody>
          <a:bodyPr/>
          <a:lstStyle/>
          <a:p>
            <a:pPr algn="just">
              <a:buFont typeface="Wingdings" pitchFamily="2" charset="2"/>
              <a:buChar char="Ø"/>
            </a:pPr>
            <a:r>
              <a:rPr lang="tr-TR" sz="2000" dirty="0"/>
              <a:t>Her proje teklifi, </a:t>
            </a:r>
            <a:r>
              <a:rPr lang="tr-TR" sz="2000" b="1" dirty="0"/>
              <a:t>birbirinden habersiz olarak iki ayrı bağımsız değerlendirici </a:t>
            </a:r>
            <a:r>
              <a:rPr lang="tr-TR" sz="2000" dirty="0"/>
              <a:t>tarafından değerlendirilecektir. </a:t>
            </a:r>
            <a:endParaRPr lang="tr-TR" sz="2000" dirty="0" smtClean="0"/>
          </a:p>
          <a:p>
            <a:pPr algn="just">
              <a:buFont typeface="Wingdings" pitchFamily="2" charset="2"/>
              <a:buChar char="Ø"/>
            </a:pPr>
            <a:endParaRPr lang="tr-TR" sz="2000" dirty="0" smtClean="0"/>
          </a:p>
          <a:p>
            <a:pPr algn="just">
              <a:buFont typeface="Wingdings" pitchFamily="2" charset="2"/>
              <a:buChar char="Ø"/>
            </a:pPr>
            <a:r>
              <a:rPr lang="tr-TR" sz="2000" dirty="0" smtClean="0"/>
              <a:t>Başarı </a:t>
            </a:r>
            <a:r>
              <a:rPr lang="tr-TR" sz="2000" dirty="0"/>
              <a:t>sıralaması iki bağımsız değerlendiricinin vermiş olduğu </a:t>
            </a:r>
            <a:r>
              <a:rPr lang="tr-TR" sz="2000" b="1" dirty="0"/>
              <a:t>puanların aritmetik ortalaması</a:t>
            </a:r>
            <a:r>
              <a:rPr lang="tr-TR" sz="2000" dirty="0"/>
              <a:t> alınarak tespit edilir. </a:t>
            </a:r>
            <a:endParaRPr lang="tr-TR" sz="2000" dirty="0" smtClean="0"/>
          </a:p>
          <a:p>
            <a:pPr marL="0" indent="0" algn="just">
              <a:buNone/>
            </a:pPr>
            <a:endParaRPr lang="tr-TR" sz="2000" dirty="0" smtClean="0"/>
          </a:p>
          <a:p>
            <a:pPr algn="just">
              <a:buFont typeface="Wingdings" pitchFamily="2" charset="2"/>
              <a:buChar char="Ø"/>
            </a:pPr>
            <a:r>
              <a:rPr lang="tr-TR" sz="2000" dirty="0"/>
              <a:t>İki değerlendiricinin başarılı bulduğu projeye vermiş olduğu puanlar arasında yirmi ve üzeri fark olması halinde teklif üçüncü bir bağımsız değerlendiriciye inceletilir. </a:t>
            </a:r>
            <a:endParaRPr lang="tr-TR" sz="2000" dirty="0" smtClean="0"/>
          </a:p>
          <a:p>
            <a:pPr marL="0" indent="0" algn="just">
              <a:buNone/>
            </a:pPr>
            <a:endParaRPr lang="tr-TR" sz="2000" dirty="0" smtClean="0"/>
          </a:p>
          <a:p>
            <a:pPr algn="just">
              <a:buFont typeface="Wingdings" pitchFamily="2" charset="2"/>
              <a:buChar char="Ø"/>
            </a:pPr>
            <a:r>
              <a:rPr lang="tr-TR" sz="2000" dirty="0"/>
              <a:t>Başarı sıralamasında üçüncü değerlendirme puanı ile bu puana en yakın değerlendirme puanının aritmetik ortalaması esas alınır. </a:t>
            </a:r>
          </a:p>
        </p:txBody>
      </p:sp>
      <p:sp>
        <p:nvSpPr>
          <p:cNvPr id="8" name="Başlık 1"/>
          <p:cNvSpPr>
            <a:spLocks noGrp="1"/>
          </p:cNvSpPr>
          <p:nvPr>
            <p:ph type="title"/>
          </p:nvPr>
        </p:nvSpPr>
        <p:spPr>
          <a:xfrm>
            <a:off x="457200" y="274638"/>
            <a:ext cx="8229600" cy="1143000"/>
          </a:xfrm>
        </p:spPr>
        <p:txBody>
          <a:bodyPr/>
          <a:lstStyle/>
          <a:p>
            <a:r>
              <a:rPr lang="tr-TR" sz="3600" b="1" spc="-150" dirty="0" smtClean="0">
                <a:ln w="13500">
                  <a:solidFill>
                    <a:schemeClr val="accent1">
                      <a:shade val="2500"/>
                      <a:alpha val="6500"/>
                    </a:schemeClr>
                  </a:solidFill>
                  <a:prstDash val="solid"/>
                </a:ln>
                <a:solidFill>
                  <a:srgbClr val="0070C0">
                    <a:alpha val="95000"/>
                  </a:srgbClr>
                </a:solidFill>
                <a:effectLst>
                  <a:innerShdw blurRad="50900" dist="38500" dir="13500000">
                    <a:srgbClr val="000000">
                      <a:alpha val="60000"/>
                    </a:srgbClr>
                  </a:innerShdw>
                </a:effectLst>
                <a:latin typeface="Candara" pitchFamily="34" charset="0"/>
                <a:ea typeface="Geneva" pitchFamily="-65" charset="-128"/>
                <a:cs typeface="+mj-cs"/>
              </a:rPr>
              <a:t>Değerlendirme ve Seçme Süreci</a:t>
            </a:r>
            <a:endParaRPr lang="tr-TR" sz="3600" b="1" spc="-150" dirty="0">
              <a:ln w="13500">
                <a:solidFill>
                  <a:schemeClr val="accent1">
                    <a:shade val="2500"/>
                    <a:alpha val="6500"/>
                  </a:schemeClr>
                </a:solidFill>
                <a:prstDash val="solid"/>
              </a:ln>
              <a:solidFill>
                <a:srgbClr val="0070C0">
                  <a:alpha val="95000"/>
                </a:srgbClr>
              </a:solidFill>
              <a:effectLst>
                <a:innerShdw blurRad="50900" dist="38500" dir="13500000">
                  <a:srgbClr val="000000">
                    <a:alpha val="60000"/>
                  </a:srgbClr>
                </a:innerShdw>
              </a:effectLst>
              <a:latin typeface="Candara" pitchFamily="34" charset="0"/>
              <a:ea typeface="Geneva" pitchFamily="-65" charset="-128"/>
              <a:cs typeface="+mj-cs"/>
            </a:endParaRPr>
          </a:p>
        </p:txBody>
      </p:sp>
    </p:spTree>
    <p:extLst>
      <p:ext uri="{BB962C8B-B14F-4D97-AF65-F5344CB8AC3E}">
        <p14:creationId xmlns:p14="http://schemas.microsoft.com/office/powerpoint/2010/main" val="2576146659"/>
      </p:ext>
    </p:extLst>
  </p:cSld>
  <p:clrMapOvr>
    <a:masterClrMapping/>
  </p:clrMapOvr>
  <p:transition spd="med">
    <p:pull/>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ayt Numarası Yer Tutucusu 3"/>
          <p:cNvSpPr>
            <a:spLocks noGrp="1"/>
          </p:cNvSpPr>
          <p:nvPr>
            <p:ph type="sldNum" sz="quarter" idx="12"/>
          </p:nvPr>
        </p:nvSpPr>
        <p:spPr/>
        <p:txBody>
          <a:bodyPr/>
          <a:lstStyle/>
          <a:p>
            <a:pPr>
              <a:defRPr/>
            </a:pPr>
            <a:fld id="{5D9CFE1E-1C54-40A9-B070-AE8F154CC3F6}" type="slidenum">
              <a:rPr lang="en-US" smtClean="0"/>
              <a:pPr>
                <a:defRPr/>
              </a:pPr>
              <a:t>7</a:t>
            </a:fld>
            <a:endParaRPr lang="en-US"/>
          </a:p>
        </p:txBody>
      </p:sp>
      <p:sp>
        <p:nvSpPr>
          <p:cNvPr id="5" name="İçerik Yer Tutucusu 2"/>
          <p:cNvSpPr>
            <a:spLocks noGrp="1"/>
          </p:cNvSpPr>
          <p:nvPr>
            <p:ph idx="1"/>
          </p:nvPr>
        </p:nvSpPr>
        <p:spPr>
          <a:xfrm>
            <a:off x="251520" y="2071389"/>
            <a:ext cx="8640960" cy="3445843"/>
          </a:xfrm>
        </p:spPr>
        <p:txBody>
          <a:bodyPr/>
          <a:lstStyle/>
          <a:p>
            <a:pPr algn="just">
              <a:buFont typeface="Wingdings" pitchFamily="2" charset="2"/>
              <a:buChar char="Ø"/>
            </a:pPr>
            <a:r>
              <a:rPr lang="tr-TR" sz="2000" dirty="0"/>
              <a:t>Üçüncü değerlendirme puanının diğer iki değerlendirme puanına olan farkının birbirine eşit olması halinde başarı puanı yüksek olan değerlendirme puanı ile üçüncü değerlendirme puanının aritmetik ortalaması esas alınır. </a:t>
            </a:r>
            <a:endParaRPr lang="tr-TR" sz="2000" dirty="0" smtClean="0"/>
          </a:p>
          <a:p>
            <a:pPr algn="just">
              <a:buFont typeface="Wingdings" pitchFamily="2" charset="2"/>
              <a:buChar char="Ø"/>
            </a:pPr>
            <a:r>
              <a:rPr lang="tr-TR" sz="2000" dirty="0"/>
              <a:t>Üçüncü değerlendirme puanının başarısız olması halinde ilgili proje için bağımsız değerlendirme süreci yeniden başlatılır. Yeniden değerlendirme sonucunda da aynı durumun ortaya çıkması halinde proje, ikinci değerlendirme sonuçları göz önünde bulundurularak değerlendirme komitesi tarafından değerlendirilir. </a:t>
            </a:r>
            <a:endParaRPr lang="tr-TR" sz="2000" dirty="0" smtClean="0"/>
          </a:p>
          <a:p>
            <a:pPr algn="just">
              <a:buFont typeface="Wingdings" pitchFamily="2" charset="2"/>
              <a:buChar char="Ø"/>
            </a:pPr>
            <a:r>
              <a:rPr lang="tr-TR" sz="2000" dirty="0"/>
              <a:t>Bir bağımsız değerlendiricinin başarılı, diğerinin başarısız bulduğu proje teklifi üçüncü bağımsız değerlendiriciye inceletilir. </a:t>
            </a:r>
            <a:endParaRPr lang="tr-TR" sz="2000" dirty="0" smtClean="0"/>
          </a:p>
        </p:txBody>
      </p:sp>
      <p:sp>
        <p:nvSpPr>
          <p:cNvPr id="8" name="Başlık 1"/>
          <p:cNvSpPr>
            <a:spLocks noGrp="1"/>
          </p:cNvSpPr>
          <p:nvPr>
            <p:ph type="title"/>
          </p:nvPr>
        </p:nvSpPr>
        <p:spPr>
          <a:xfrm>
            <a:off x="457200" y="274638"/>
            <a:ext cx="8229600" cy="1143000"/>
          </a:xfrm>
        </p:spPr>
        <p:txBody>
          <a:bodyPr/>
          <a:lstStyle/>
          <a:p>
            <a:r>
              <a:rPr lang="tr-TR" sz="3600" b="1" spc="-150" dirty="0" smtClean="0">
                <a:ln w="13500">
                  <a:solidFill>
                    <a:schemeClr val="accent1">
                      <a:shade val="2500"/>
                      <a:alpha val="6500"/>
                    </a:schemeClr>
                  </a:solidFill>
                  <a:prstDash val="solid"/>
                </a:ln>
                <a:solidFill>
                  <a:srgbClr val="0070C0">
                    <a:alpha val="95000"/>
                  </a:srgbClr>
                </a:solidFill>
                <a:effectLst>
                  <a:innerShdw blurRad="50900" dist="38500" dir="13500000">
                    <a:srgbClr val="000000">
                      <a:alpha val="60000"/>
                    </a:srgbClr>
                  </a:innerShdw>
                </a:effectLst>
                <a:latin typeface="Candara" pitchFamily="34" charset="0"/>
                <a:ea typeface="Geneva" pitchFamily="-65" charset="-128"/>
                <a:cs typeface="+mj-cs"/>
              </a:rPr>
              <a:t>Değerlendirme ve Seçme Süreci</a:t>
            </a:r>
            <a:endParaRPr lang="tr-TR" sz="3600" b="1" spc="-150" dirty="0">
              <a:ln w="13500">
                <a:solidFill>
                  <a:schemeClr val="accent1">
                    <a:shade val="2500"/>
                    <a:alpha val="6500"/>
                  </a:schemeClr>
                </a:solidFill>
                <a:prstDash val="solid"/>
              </a:ln>
              <a:solidFill>
                <a:srgbClr val="0070C0">
                  <a:alpha val="95000"/>
                </a:srgbClr>
              </a:solidFill>
              <a:effectLst>
                <a:innerShdw blurRad="50900" dist="38500" dir="13500000">
                  <a:srgbClr val="000000">
                    <a:alpha val="60000"/>
                  </a:srgbClr>
                </a:innerShdw>
              </a:effectLst>
              <a:latin typeface="Candara" pitchFamily="34" charset="0"/>
              <a:ea typeface="Geneva" pitchFamily="-65" charset="-128"/>
              <a:cs typeface="+mj-cs"/>
            </a:endParaRPr>
          </a:p>
        </p:txBody>
      </p:sp>
    </p:spTree>
    <p:extLst>
      <p:ext uri="{BB962C8B-B14F-4D97-AF65-F5344CB8AC3E}">
        <p14:creationId xmlns:p14="http://schemas.microsoft.com/office/powerpoint/2010/main" val="1138652473"/>
      </p:ext>
    </p:extLst>
  </p:cSld>
  <p:clrMapOvr>
    <a:masterClrMapping/>
  </p:clrMapOvr>
  <p:transition spd="med">
    <p:pull/>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ayt Numarası Yer Tutucusu 3"/>
          <p:cNvSpPr>
            <a:spLocks noGrp="1"/>
          </p:cNvSpPr>
          <p:nvPr>
            <p:ph type="sldNum" sz="quarter" idx="12"/>
          </p:nvPr>
        </p:nvSpPr>
        <p:spPr/>
        <p:txBody>
          <a:bodyPr/>
          <a:lstStyle/>
          <a:p>
            <a:pPr>
              <a:defRPr/>
            </a:pPr>
            <a:fld id="{5D9CFE1E-1C54-40A9-B070-AE8F154CC3F6}" type="slidenum">
              <a:rPr lang="en-US" smtClean="0"/>
              <a:pPr>
                <a:defRPr/>
              </a:pPr>
              <a:t>8</a:t>
            </a:fld>
            <a:endParaRPr lang="en-US"/>
          </a:p>
        </p:txBody>
      </p:sp>
      <p:sp>
        <p:nvSpPr>
          <p:cNvPr id="5" name="İçerik Yer Tutucusu 2"/>
          <p:cNvSpPr>
            <a:spLocks noGrp="1"/>
          </p:cNvSpPr>
          <p:nvPr>
            <p:ph idx="1"/>
          </p:nvPr>
        </p:nvSpPr>
        <p:spPr>
          <a:xfrm>
            <a:off x="225232" y="1420197"/>
            <a:ext cx="8640960" cy="4525963"/>
          </a:xfrm>
        </p:spPr>
        <p:txBody>
          <a:bodyPr/>
          <a:lstStyle/>
          <a:p>
            <a:pPr algn="just">
              <a:buFont typeface="Wingdings" pitchFamily="2" charset="2"/>
              <a:buChar char="Ø"/>
            </a:pPr>
            <a:r>
              <a:rPr lang="tr-TR" sz="2000" dirty="0"/>
              <a:t>Üçüncü bağımsız değerlendiricinin, proje teklifini başarısız bulması halinde, puan farkına bakılmaksızın iki başarısız puanın; başarılı bulması halinde ise iki başarılı puanın aritmetik ortalaması alınır. </a:t>
            </a:r>
            <a:endParaRPr lang="tr-TR" sz="2000" dirty="0" smtClean="0"/>
          </a:p>
          <a:p>
            <a:pPr algn="just">
              <a:buFont typeface="Wingdings" pitchFamily="2" charset="2"/>
              <a:buChar char="Ø"/>
            </a:pPr>
            <a:r>
              <a:rPr lang="tr-TR" sz="2000" dirty="0" smtClean="0"/>
              <a:t>Ancak </a:t>
            </a:r>
            <a:r>
              <a:rPr lang="tr-TR" sz="2000" dirty="0"/>
              <a:t>başarılı puanlar arasındaki farkın yirmi ve üzeri olması durumunda ilgili proje için bağımsız değerlendirme süreci yeniden başlatılır. Yeniden değerlendirme sonucunda da aynı durumun ortaya çıkması halinde proje, ikinci değerlendirme sonuçları göz önünde bulundurularak değerlendirme komitesi tarafından değerlendirilir.</a:t>
            </a:r>
          </a:p>
          <a:p>
            <a:pPr algn="just">
              <a:buFont typeface="Wingdings" pitchFamily="2" charset="2"/>
              <a:buChar char="Ø"/>
            </a:pPr>
            <a:r>
              <a:rPr lang="tr-TR" sz="2000" dirty="0" smtClean="0"/>
              <a:t>Başvurular</a:t>
            </a:r>
            <a:r>
              <a:rPr lang="tr-TR" sz="2000" dirty="0"/>
              <a:t>, en yüksek puanı alan tekliften başlayarak sıralanır. Yapılan puanlamada </a:t>
            </a:r>
            <a:r>
              <a:rPr lang="tr-TR" sz="2000" b="1" dirty="0"/>
              <a:t>altmış beş ve üzerinde puan</a:t>
            </a:r>
            <a:r>
              <a:rPr lang="tr-TR" sz="2000" dirty="0"/>
              <a:t> alan başvurular başarılı projeler olarak listelenir. </a:t>
            </a:r>
            <a:endParaRPr lang="tr-TR" sz="2000" dirty="0" smtClean="0"/>
          </a:p>
          <a:p>
            <a:pPr algn="just">
              <a:buFont typeface="Wingdings" pitchFamily="2" charset="2"/>
              <a:buChar char="Ø"/>
            </a:pPr>
            <a:r>
              <a:rPr lang="tr-TR" sz="2000" b="1" dirty="0" smtClean="0"/>
              <a:t>Eşit </a:t>
            </a:r>
            <a:r>
              <a:rPr lang="tr-TR" sz="2000" b="1" dirty="0"/>
              <a:t>puan alan başvurular bakımından; </a:t>
            </a:r>
            <a:r>
              <a:rPr lang="tr-TR" sz="2000" dirty="0"/>
              <a:t>söz konusu mali destek programında aynı yararlanıcı tarafından sunulan tek proje başvurusu niteliğinde olanlar, bu hususta eşitlik olması halinde mali ve </a:t>
            </a:r>
            <a:r>
              <a:rPr lang="tr-TR" sz="2000" dirty="0" err="1"/>
              <a:t>operasyonel</a:t>
            </a:r>
            <a:r>
              <a:rPr lang="tr-TR" sz="2000" dirty="0"/>
              <a:t> kapasite ve </a:t>
            </a:r>
            <a:r>
              <a:rPr lang="tr-TR" sz="2000" dirty="0" err="1"/>
              <a:t>ilgililik</a:t>
            </a:r>
            <a:r>
              <a:rPr lang="tr-TR" sz="2000" dirty="0"/>
              <a:t> bölümlerinden alınan puanların ortalaması en yüksek olanlar dikkate alınır, bu hususta da eşitlik olması halinde başvuru tarihi ve saati esas alınır. </a:t>
            </a:r>
          </a:p>
        </p:txBody>
      </p:sp>
      <p:sp>
        <p:nvSpPr>
          <p:cNvPr id="8" name="Başlık 1"/>
          <p:cNvSpPr>
            <a:spLocks noGrp="1"/>
          </p:cNvSpPr>
          <p:nvPr>
            <p:ph type="title"/>
          </p:nvPr>
        </p:nvSpPr>
        <p:spPr>
          <a:xfrm>
            <a:off x="457200" y="274638"/>
            <a:ext cx="8229600" cy="1143000"/>
          </a:xfrm>
        </p:spPr>
        <p:txBody>
          <a:bodyPr/>
          <a:lstStyle/>
          <a:p>
            <a:r>
              <a:rPr lang="tr-TR" sz="3600" b="1" spc="-150" dirty="0" smtClean="0">
                <a:ln w="13500">
                  <a:solidFill>
                    <a:schemeClr val="accent1">
                      <a:shade val="2500"/>
                      <a:alpha val="6500"/>
                    </a:schemeClr>
                  </a:solidFill>
                  <a:prstDash val="solid"/>
                </a:ln>
                <a:solidFill>
                  <a:srgbClr val="0070C0">
                    <a:alpha val="95000"/>
                  </a:srgbClr>
                </a:solidFill>
                <a:effectLst>
                  <a:innerShdw blurRad="50900" dist="38500" dir="13500000">
                    <a:srgbClr val="000000">
                      <a:alpha val="60000"/>
                    </a:srgbClr>
                  </a:innerShdw>
                </a:effectLst>
                <a:latin typeface="Candara" pitchFamily="34" charset="0"/>
                <a:ea typeface="Geneva" pitchFamily="-65" charset="-128"/>
                <a:cs typeface="+mj-cs"/>
              </a:rPr>
              <a:t>Değerlendirme ve Seçme Süreci</a:t>
            </a:r>
            <a:endParaRPr lang="tr-TR" sz="3600" b="1" spc="-150" dirty="0">
              <a:ln w="13500">
                <a:solidFill>
                  <a:schemeClr val="accent1">
                    <a:shade val="2500"/>
                    <a:alpha val="6500"/>
                  </a:schemeClr>
                </a:solidFill>
                <a:prstDash val="solid"/>
              </a:ln>
              <a:solidFill>
                <a:srgbClr val="0070C0">
                  <a:alpha val="95000"/>
                </a:srgbClr>
              </a:solidFill>
              <a:effectLst>
                <a:innerShdw blurRad="50900" dist="38500" dir="13500000">
                  <a:srgbClr val="000000">
                    <a:alpha val="60000"/>
                  </a:srgbClr>
                </a:innerShdw>
              </a:effectLst>
              <a:latin typeface="Candara" pitchFamily="34" charset="0"/>
              <a:ea typeface="Geneva" pitchFamily="-65" charset="-128"/>
              <a:cs typeface="+mj-cs"/>
            </a:endParaRPr>
          </a:p>
        </p:txBody>
      </p:sp>
    </p:spTree>
    <p:extLst>
      <p:ext uri="{BB962C8B-B14F-4D97-AF65-F5344CB8AC3E}">
        <p14:creationId xmlns:p14="http://schemas.microsoft.com/office/powerpoint/2010/main" val="3973130956"/>
      </p:ext>
    </p:extLst>
  </p:cSld>
  <p:clrMapOvr>
    <a:masterClrMapping/>
  </p:clrMapOvr>
  <p:transition spd="med">
    <p:pull/>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ayt Numarası Yer Tutucusu 3"/>
          <p:cNvSpPr>
            <a:spLocks noGrp="1"/>
          </p:cNvSpPr>
          <p:nvPr>
            <p:ph type="sldNum" sz="quarter" idx="12"/>
          </p:nvPr>
        </p:nvSpPr>
        <p:spPr/>
        <p:txBody>
          <a:bodyPr/>
          <a:lstStyle/>
          <a:p>
            <a:pPr>
              <a:defRPr/>
            </a:pPr>
            <a:fld id="{5D9CFE1E-1C54-40A9-B070-AE8F154CC3F6}" type="slidenum">
              <a:rPr lang="en-US" smtClean="0"/>
              <a:pPr>
                <a:defRPr/>
              </a:pPr>
              <a:t>9</a:t>
            </a:fld>
            <a:endParaRPr lang="en-US"/>
          </a:p>
        </p:txBody>
      </p:sp>
      <p:sp>
        <p:nvSpPr>
          <p:cNvPr id="5" name="İçerik Yer Tutucusu 2"/>
          <p:cNvSpPr>
            <a:spLocks noGrp="1"/>
          </p:cNvSpPr>
          <p:nvPr>
            <p:ph idx="1"/>
          </p:nvPr>
        </p:nvSpPr>
        <p:spPr>
          <a:xfrm>
            <a:off x="179512" y="1783357"/>
            <a:ext cx="8784976" cy="4572993"/>
          </a:xfrm>
        </p:spPr>
        <p:txBody>
          <a:bodyPr/>
          <a:lstStyle/>
          <a:p>
            <a:pPr>
              <a:buFont typeface="Wingdings" pitchFamily="2" charset="2"/>
              <a:buChar char="Ø"/>
            </a:pPr>
            <a:r>
              <a:rPr lang="tr-TR" sz="2000" dirty="0" smtClean="0"/>
              <a:t>KAYS üzerinden değerlendirme </a:t>
            </a:r>
            <a:r>
              <a:rPr lang="tr-TR" sz="2000" dirty="0"/>
              <a:t>formunun </a:t>
            </a:r>
            <a:r>
              <a:rPr lang="tr-TR" sz="2000" dirty="0" smtClean="0"/>
              <a:t>doldurulması</a:t>
            </a:r>
            <a:r>
              <a:rPr lang="tr-TR" sz="2000" dirty="0"/>
              <a:t> </a:t>
            </a:r>
            <a:r>
              <a:rPr lang="tr-TR" sz="2000" dirty="0" smtClean="0"/>
              <a:t>için:</a:t>
            </a:r>
          </a:p>
          <a:p>
            <a:pPr marL="0" indent="0">
              <a:buNone/>
            </a:pPr>
            <a:endParaRPr lang="tr-TR" sz="2000" dirty="0" smtClean="0"/>
          </a:p>
          <a:p>
            <a:pPr marL="857250" lvl="1" indent="-457200">
              <a:buFont typeface="+mj-lt"/>
              <a:buAutoNum type="arabicPeriod"/>
            </a:pPr>
            <a:r>
              <a:rPr lang="tr-TR" sz="1800" dirty="0">
                <a:hlinkClick r:id="rId2"/>
              </a:rPr>
              <a:t>https://uygulama.kays.kalkinma.gov.tr</a:t>
            </a:r>
            <a:r>
              <a:rPr lang="tr-TR" sz="1800" dirty="0"/>
              <a:t> adresine bağlanarak kullanıcı adı ve şifrenizi giriniz.</a:t>
            </a:r>
          </a:p>
          <a:p>
            <a:pPr marL="857250" lvl="1" indent="-457200">
              <a:buFont typeface="+mj-lt"/>
              <a:buAutoNum type="arabicPeriod"/>
            </a:pPr>
            <a:r>
              <a:rPr lang="tr-TR" sz="1800" dirty="0"/>
              <a:t>Ekranın sağ üst köşesindeki «Proje </a:t>
            </a:r>
            <a:r>
              <a:rPr lang="tr-TR" sz="1800" dirty="0" err="1"/>
              <a:t>İşlemleri»ni</a:t>
            </a:r>
            <a:r>
              <a:rPr lang="tr-TR" sz="1800" dirty="0"/>
              <a:t> tıklayarak size verilen okuma kodu ile üzerinize atanmış olan proje teklifi bilgilerini ve değerlendirme ekranını görüntüleyiniz.</a:t>
            </a:r>
          </a:p>
          <a:p>
            <a:pPr marL="857250" lvl="1" indent="-457200">
              <a:buFont typeface="+mj-lt"/>
              <a:buAutoNum type="arabicPeriod"/>
            </a:pPr>
            <a:r>
              <a:rPr lang="tr-TR" sz="1800" dirty="0"/>
              <a:t>Başvurunun her </a:t>
            </a:r>
            <a:r>
              <a:rPr lang="tr-TR" sz="1800" dirty="0" smtClean="0"/>
              <a:t>bölümüyle </a:t>
            </a:r>
            <a:r>
              <a:rPr lang="tr-TR" sz="1800" dirty="0"/>
              <a:t>ilgili değerlendirme </a:t>
            </a:r>
            <a:r>
              <a:rPr lang="tr-TR" sz="1800" dirty="0" smtClean="0"/>
              <a:t>yaparak puanlarınızı giriniz.</a:t>
            </a:r>
          </a:p>
          <a:p>
            <a:pPr marL="857250" lvl="1" indent="-457200">
              <a:buFont typeface="+mj-lt"/>
              <a:buAutoNum type="arabicPeriod"/>
            </a:pPr>
            <a:r>
              <a:rPr lang="tr-TR" sz="1800" dirty="0" smtClean="0"/>
              <a:t>Bölüm değerlendirmelerini tamamladıktan sonra projenin </a:t>
            </a:r>
            <a:r>
              <a:rPr lang="tr-TR" sz="1800" dirty="0"/>
              <a:t>geneli ile ilgili </a:t>
            </a:r>
            <a:r>
              <a:rPr lang="tr-TR" sz="1800" dirty="0" smtClean="0"/>
              <a:t>olumlu ve olumsuz görüşlerinizin yer </a:t>
            </a:r>
            <a:r>
              <a:rPr lang="tr-TR" sz="1800" dirty="0"/>
              <a:t>aldığı bir </a:t>
            </a:r>
            <a:r>
              <a:rPr lang="tr-TR" sz="1800" dirty="0" smtClean="0"/>
              <a:t>değerlendirme yapınız.</a:t>
            </a:r>
          </a:p>
          <a:p>
            <a:pPr marL="857250" lvl="1" indent="-457200">
              <a:buFont typeface="+mj-lt"/>
              <a:buAutoNum type="arabicPeriod"/>
            </a:pPr>
            <a:r>
              <a:rPr lang="tr-TR" sz="1800" dirty="0" smtClean="0"/>
              <a:t>Değerlendirmenizi tamamladıktan sonra son kontrollerinizi yaparak değerlendirme işleminizi </a:t>
            </a:r>
            <a:r>
              <a:rPr lang="tr-TR" sz="1800" b="1" dirty="0" smtClean="0"/>
              <a:t>onaylayınız</a:t>
            </a:r>
            <a:r>
              <a:rPr lang="tr-TR" sz="1800" dirty="0" smtClean="0"/>
              <a:t>.</a:t>
            </a:r>
          </a:p>
          <a:p>
            <a:pPr marL="857250" lvl="1" indent="-457200">
              <a:buFont typeface="+mj-lt"/>
              <a:buAutoNum type="arabicPeriod"/>
            </a:pPr>
            <a:r>
              <a:rPr lang="tr-TR" sz="1800" dirty="0" smtClean="0"/>
              <a:t>Onaylamış olduğunuz değerlendirme formunun çıktısını alarak </a:t>
            </a:r>
            <a:r>
              <a:rPr lang="tr-TR" sz="1800" b="1" dirty="0" smtClean="0"/>
              <a:t>imzalayınız</a:t>
            </a:r>
            <a:r>
              <a:rPr lang="tr-TR" sz="1800" dirty="0" smtClean="0"/>
              <a:t> </a:t>
            </a:r>
            <a:r>
              <a:rPr lang="tr-TR" sz="1800" b="1" dirty="0"/>
              <a:t>ve </a:t>
            </a:r>
            <a:r>
              <a:rPr lang="tr-TR" sz="1800" b="1" dirty="0" smtClean="0"/>
              <a:t>her sayfayı paraflayınız.</a:t>
            </a:r>
            <a:endParaRPr lang="tr-TR" sz="1800" b="1" dirty="0"/>
          </a:p>
        </p:txBody>
      </p:sp>
      <p:sp>
        <p:nvSpPr>
          <p:cNvPr id="8" name="Başlık 1"/>
          <p:cNvSpPr>
            <a:spLocks noGrp="1"/>
          </p:cNvSpPr>
          <p:nvPr>
            <p:ph type="title"/>
          </p:nvPr>
        </p:nvSpPr>
        <p:spPr>
          <a:xfrm>
            <a:off x="457200" y="274638"/>
            <a:ext cx="8229600" cy="1143000"/>
          </a:xfrm>
        </p:spPr>
        <p:txBody>
          <a:bodyPr/>
          <a:lstStyle/>
          <a:p>
            <a:r>
              <a:rPr lang="tr-TR" sz="3600" b="1" spc="-150" dirty="0" smtClean="0">
                <a:ln w="13500">
                  <a:solidFill>
                    <a:schemeClr val="accent1">
                      <a:shade val="2500"/>
                      <a:alpha val="6500"/>
                    </a:schemeClr>
                  </a:solidFill>
                  <a:prstDash val="solid"/>
                </a:ln>
                <a:solidFill>
                  <a:srgbClr val="0070C0">
                    <a:alpha val="95000"/>
                  </a:srgbClr>
                </a:solidFill>
                <a:effectLst>
                  <a:innerShdw blurRad="50900" dist="38500" dir="13500000">
                    <a:srgbClr val="000000">
                      <a:alpha val="60000"/>
                    </a:srgbClr>
                  </a:innerShdw>
                </a:effectLst>
                <a:latin typeface="Candara" pitchFamily="34" charset="0"/>
                <a:ea typeface="Geneva" pitchFamily="-65" charset="-128"/>
                <a:cs typeface="+mj-cs"/>
              </a:rPr>
              <a:t>BD Raporunun Yapısı</a:t>
            </a:r>
            <a:endParaRPr lang="tr-TR" sz="3600" b="1" spc="-150" dirty="0">
              <a:ln w="13500">
                <a:solidFill>
                  <a:schemeClr val="accent1">
                    <a:shade val="2500"/>
                    <a:alpha val="6500"/>
                  </a:schemeClr>
                </a:solidFill>
                <a:prstDash val="solid"/>
              </a:ln>
              <a:solidFill>
                <a:srgbClr val="0070C0">
                  <a:alpha val="95000"/>
                </a:srgbClr>
              </a:solidFill>
              <a:effectLst>
                <a:innerShdw blurRad="50900" dist="38500" dir="13500000">
                  <a:srgbClr val="000000">
                    <a:alpha val="60000"/>
                  </a:srgbClr>
                </a:innerShdw>
              </a:effectLst>
              <a:latin typeface="Candara" pitchFamily="34" charset="0"/>
              <a:ea typeface="Geneva" pitchFamily="-65" charset="-128"/>
              <a:cs typeface="+mj-cs"/>
            </a:endParaRPr>
          </a:p>
        </p:txBody>
      </p:sp>
    </p:spTree>
    <p:extLst>
      <p:ext uri="{BB962C8B-B14F-4D97-AF65-F5344CB8AC3E}">
        <p14:creationId xmlns:p14="http://schemas.microsoft.com/office/powerpoint/2010/main" val="2880269495"/>
      </p:ext>
    </p:extLst>
  </p:cSld>
  <p:clrMapOvr>
    <a:masterClrMapping/>
  </p:clrMapOvr>
  <p:transition spd="med">
    <p:pull/>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5499</TotalTime>
  <Words>1689</Words>
  <Application>Microsoft Office PowerPoint</Application>
  <PresentationFormat>Ekran Gösterisi (4:3)</PresentationFormat>
  <Paragraphs>244</Paragraphs>
  <Slides>26</Slides>
  <Notes>1</Notes>
  <HiddenSlides>0</HiddenSlides>
  <MMClips>0</MMClips>
  <ScaleCrop>false</ScaleCrop>
  <HeadingPairs>
    <vt:vector size="4" baseType="variant">
      <vt:variant>
        <vt:lpstr>Tema</vt:lpstr>
      </vt:variant>
      <vt:variant>
        <vt:i4>2</vt:i4>
      </vt:variant>
      <vt:variant>
        <vt:lpstr>Slayt Başlıkları</vt:lpstr>
      </vt:variant>
      <vt:variant>
        <vt:i4>26</vt:i4>
      </vt:variant>
    </vt:vector>
  </HeadingPairs>
  <TitlesOfParts>
    <vt:vector size="28" baseType="lpstr">
      <vt:lpstr>Office Theme</vt:lpstr>
      <vt:lpstr>1_Office Theme</vt:lpstr>
      <vt:lpstr>PowerPoint Sunusu</vt:lpstr>
      <vt:lpstr>Kalkınma Ajansları Hakkında…</vt:lpstr>
      <vt:lpstr>PowerPoint Sunusu</vt:lpstr>
      <vt:lpstr>Değerlendirme ve Seçme Süreci</vt:lpstr>
      <vt:lpstr>Değerlendirme ve Seçme Süreci</vt:lpstr>
      <vt:lpstr>Değerlendirme ve Seçme Süreci</vt:lpstr>
      <vt:lpstr>Değerlendirme ve Seçme Süreci</vt:lpstr>
      <vt:lpstr>Değerlendirme ve Seçme Süreci</vt:lpstr>
      <vt:lpstr>BD Raporunun Yapısı</vt:lpstr>
      <vt:lpstr>Eşik Değerler</vt:lpstr>
      <vt:lpstr>Değerlendirme ve Seçme Süreci</vt:lpstr>
      <vt:lpstr>Değerlendirme ve Seçme Süreci</vt:lpstr>
      <vt:lpstr>Değerlendirme ve Seçme Süreci</vt:lpstr>
      <vt:lpstr>Değerlendirme ve Seçme Süreci</vt:lpstr>
      <vt:lpstr>Değerlendirme ve Seçme Süreci</vt:lpstr>
      <vt:lpstr>Değerlendirme ve Seçme Süreci</vt:lpstr>
      <vt:lpstr>Değerlendirme ve Seçme Süreci</vt:lpstr>
      <vt:lpstr>Değerlendirme ve Seçme Süreci</vt:lpstr>
      <vt:lpstr>Değerlendirme ve Seçme Süreci</vt:lpstr>
      <vt:lpstr>Değerlendirme ve Seçme Süreci</vt:lpstr>
      <vt:lpstr>Değerlendirme ve Seçme Süreci</vt:lpstr>
      <vt:lpstr>Değerlendirme ve Seçme Süreci</vt:lpstr>
      <vt:lpstr>PowerPoint Sunusu</vt:lpstr>
      <vt:lpstr>PowerPoint Sunusu</vt:lpstr>
      <vt:lpstr>PowerPoint Sunusu</vt:lpstr>
      <vt:lpstr>PowerPoint Sunusu</vt:lpstr>
    </vt:vector>
  </TitlesOfParts>
  <Company>Cosmic Creative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Ayşegül Turgut</dc:creator>
  <cp:lastModifiedBy>Sony</cp:lastModifiedBy>
  <cp:revision>418</cp:revision>
  <cp:lastPrinted>2011-10-12T08:49:58Z</cp:lastPrinted>
  <dcterms:created xsi:type="dcterms:W3CDTF">2010-03-23T15:12:52Z</dcterms:created>
  <dcterms:modified xsi:type="dcterms:W3CDTF">2018-05-20T23:34:52Z</dcterms:modified>
</cp:coreProperties>
</file>