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notesMasterIdLst>
    <p:notesMasterId r:id="rId28"/>
  </p:notesMasterIdLst>
  <p:handoutMasterIdLst>
    <p:handoutMasterId r:id="rId29"/>
  </p:handoutMasterIdLst>
  <p:sldIdLst>
    <p:sldId id="354" r:id="rId3"/>
    <p:sldId id="478" r:id="rId4"/>
    <p:sldId id="352" r:id="rId5"/>
    <p:sldId id="444" r:id="rId6"/>
    <p:sldId id="468" r:id="rId7"/>
    <p:sldId id="446" r:id="rId8"/>
    <p:sldId id="480" r:id="rId9"/>
    <p:sldId id="482" r:id="rId10"/>
    <p:sldId id="481" r:id="rId11"/>
    <p:sldId id="483" r:id="rId12"/>
    <p:sldId id="450" r:id="rId13"/>
    <p:sldId id="448" r:id="rId14"/>
    <p:sldId id="439" r:id="rId15"/>
    <p:sldId id="479" r:id="rId16"/>
    <p:sldId id="500" r:id="rId17"/>
    <p:sldId id="438" r:id="rId18"/>
    <p:sldId id="442" r:id="rId19"/>
    <p:sldId id="501" r:id="rId20"/>
    <p:sldId id="503" r:id="rId21"/>
    <p:sldId id="502" r:id="rId22"/>
    <p:sldId id="504" r:id="rId23"/>
    <p:sldId id="505" r:id="rId24"/>
    <p:sldId id="451" r:id="rId25"/>
    <p:sldId id="441" r:id="rId26"/>
    <p:sldId id="415" r:id="rId27"/>
  </p:sldIdLst>
  <p:sldSz cx="9144000" cy="6858000" type="screen4x3"/>
  <p:notesSz cx="6858000" cy="994727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Geneva" pitchFamily="-65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Geneva" pitchFamily="-65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Geneva" pitchFamily="-65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Geneva" pitchFamily="-65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Geneva" pitchFamily="-65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Geneva" pitchFamily="-65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Geneva" pitchFamily="-65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Geneva" pitchFamily="-65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Geneva" pitchFamily="-65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yşegül Turgut" initials="AT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A33"/>
    <a:srgbClr val="FF9900"/>
    <a:srgbClr val="86BE6A"/>
    <a:srgbClr val="7BB85C"/>
    <a:srgbClr val="CC3300"/>
    <a:srgbClr val="FF6433"/>
    <a:srgbClr val="A4C666"/>
    <a:srgbClr val="851401"/>
    <a:srgbClr val="FF66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Açık Stil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til Yok, Tablo Kılavuz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Stil Yok, Kılavuz Yok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2838BEF-8BB2-4498-84A7-C5851F593DF1}" styleName="Orta Stil 4 - Vurgu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710" autoAdjust="0"/>
  </p:normalViewPr>
  <p:slideViewPr>
    <p:cSldViewPr snapToObjects="1">
      <p:cViewPr varScale="1">
        <p:scale>
          <a:sx n="84" d="100"/>
          <a:sy n="84" d="100"/>
        </p:scale>
        <p:origin x="150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EE81D6-2E36-466C-82BD-2C1AF8F7EC91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1E593E8E-B7C1-45E2-A108-9161AF298A64}">
      <dgm:prSet phldrT="[Metin]"/>
      <dgm:spPr>
        <a:effectLst>
          <a:outerShdw blurRad="50800" dist="38100" dir="16200000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tr-TR" b="1" dirty="0" smtClean="0">
              <a:solidFill>
                <a:srgbClr val="CC3300"/>
              </a:solidFill>
            </a:rPr>
            <a:t>Rekabet Gücünün Geliştirilmesi Mali Destek Programı</a:t>
          </a:r>
        </a:p>
        <a:p>
          <a:r>
            <a:rPr lang="tr-TR" b="1" dirty="0" smtClean="0"/>
            <a:t>9.000.000 TL</a:t>
          </a:r>
          <a:endParaRPr lang="tr-TR" b="1" dirty="0"/>
        </a:p>
      </dgm:t>
    </dgm:pt>
    <dgm:pt modelId="{6407BCE0-0911-4D3F-8EB4-AF94D77D1801}" type="parTrans" cxnId="{D39E3845-47E9-44C6-8223-F156984214B4}">
      <dgm:prSet/>
      <dgm:spPr/>
      <dgm:t>
        <a:bodyPr/>
        <a:lstStyle/>
        <a:p>
          <a:endParaRPr lang="tr-TR"/>
        </a:p>
      </dgm:t>
    </dgm:pt>
    <dgm:pt modelId="{20C2A28C-91E2-4F04-9070-B20CB6F79EE4}" type="sibTrans" cxnId="{D39E3845-47E9-44C6-8223-F156984214B4}">
      <dgm:prSet/>
      <dgm:spPr/>
      <dgm:t>
        <a:bodyPr/>
        <a:lstStyle/>
        <a:p>
          <a:endParaRPr lang="tr-TR"/>
        </a:p>
      </dgm:t>
    </dgm:pt>
    <dgm:pt modelId="{ECF0A5D5-7F4D-493E-B055-A0FAF0CB1A1A}">
      <dgm:prSet phldrT="[Metin]"/>
      <dgm:spPr>
        <a:effectLst>
          <a:outerShdw blurRad="50800" dist="38100" dir="16200000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tr-TR" b="1" dirty="0" smtClean="0">
              <a:solidFill>
                <a:srgbClr val="FF8A33"/>
              </a:solidFill>
            </a:rPr>
            <a:t>Üretime Yönelik Küçük Ölçekli Altyapı Programı</a:t>
          </a:r>
        </a:p>
        <a:p>
          <a:r>
            <a:rPr lang="tr-TR" b="1" dirty="0" smtClean="0"/>
            <a:t>5.000.000 TL</a:t>
          </a:r>
          <a:endParaRPr lang="tr-TR" b="1" dirty="0"/>
        </a:p>
      </dgm:t>
    </dgm:pt>
    <dgm:pt modelId="{AFC0B683-A62E-44BD-8DAB-D70960D15059}" type="parTrans" cxnId="{4C8EF854-5B45-4AC8-ACE7-E29646641206}">
      <dgm:prSet/>
      <dgm:spPr/>
      <dgm:t>
        <a:bodyPr/>
        <a:lstStyle/>
        <a:p>
          <a:endParaRPr lang="tr-TR"/>
        </a:p>
      </dgm:t>
    </dgm:pt>
    <dgm:pt modelId="{1EC5425D-F669-4B89-9A27-3D9D11160245}" type="sibTrans" cxnId="{4C8EF854-5B45-4AC8-ACE7-E29646641206}">
      <dgm:prSet/>
      <dgm:spPr/>
      <dgm:t>
        <a:bodyPr/>
        <a:lstStyle/>
        <a:p>
          <a:endParaRPr lang="tr-TR"/>
        </a:p>
      </dgm:t>
    </dgm:pt>
    <dgm:pt modelId="{3F371DCD-961F-4BED-8DB7-CA0CC9B91A57}">
      <dgm:prSet phldrT="[Metin]"/>
      <dgm:spPr>
        <a:effectLst>
          <a:outerShdw blurRad="50800" dist="38100" dir="16200000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tr-TR" b="1" dirty="0" smtClean="0">
              <a:solidFill>
                <a:schemeClr val="accent3">
                  <a:lumMod val="75000"/>
                </a:schemeClr>
              </a:solidFill>
            </a:rPr>
            <a:t>Turizmin Geliştirilmesi Küçük Ölçekli Altyapı Programı</a:t>
          </a:r>
        </a:p>
        <a:p>
          <a:r>
            <a:rPr lang="tr-TR" b="1" dirty="0" smtClean="0"/>
            <a:t>5.000.000 TL</a:t>
          </a:r>
        </a:p>
      </dgm:t>
    </dgm:pt>
    <dgm:pt modelId="{1126CAB8-8BC2-408A-8887-CC60FD843092}" type="parTrans" cxnId="{DEEA2E5E-F2E9-49F5-8773-2ABE2DFC745E}">
      <dgm:prSet/>
      <dgm:spPr/>
      <dgm:t>
        <a:bodyPr/>
        <a:lstStyle/>
        <a:p>
          <a:endParaRPr lang="tr-TR"/>
        </a:p>
      </dgm:t>
    </dgm:pt>
    <dgm:pt modelId="{01E0E461-8D0C-4A92-91DE-E032D790F165}" type="sibTrans" cxnId="{DEEA2E5E-F2E9-49F5-8773-2ABE2DFC745E}">
      <dgm:prSet/>
      <dgm:spPr/>
      <dgm:t>
        <a:bodyPr/>
        <a:lstStyle/>
        <a:p>
          <a:endParaRPr lang="tr-TR"/>
        </a:p>
      </dgm:t>
    </dgm:pt>
    <dgm:pt modelId="{4A599101-53BF-406D-9C72-2BE77D84C1B9}">
      <dgm:prSet phldrT="[Metin]"/>
      <dgm:spPr>
        <a:effectLst>
          <a:outerShdw blurRad="50800" dist="38100" dir="16200000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tr-TR" b="1" dirty="0" smtClean="0">
              <a:solidFill>
                <a:schemeClr val="accent1">
                  <a:lumMod val="75000"/>
                </a:schemeClr>
              </a:solidFill>
            </a:rPr>
            <a:t>Kırılgan Grupların Güçlendirilmesi Küçük Ölçekli Altyapı Programı</a:t>
          </a:r>
        </a:p>
        <a:p>
          <a:r>
            <a:rPr lang="tr-TR" b="1" dirty="0" smtClean="0"/>
            <a:t>5.000.000 TL</a:t>
          </a:r>
          <a:endParaRPr lang="tr-TR" b="1" dirty="0"/>
        </a:p>
      </dgm:t>
    </dgm:pt>
    <dgm:pt modelId="{902F8A15-B3EF-48DB-BC3B-F276B437AB1E}" type="parTrans" cxnId="{9047CC15-0233-4AFE-B9B2-CB3E85562652}">
      <dgm:prSet/>
      <dgm:spPr/>
      <dgm:t>
        <a:bodyPr/>
        <a:lstStyle/>
        <a:p>
          <a:endParaRPr lang="tr-TR"/>
        </a:p>
      </dgm:t>
    </dgm:pt>
    <dgm:pt modelId="{47EA0685-4F01-4AF0-9859-D1F40D1E0142}" type="sibTrans" cxnId="{9047CC15-0233-4AFE-B9B2-CB3E85562652}">
      <dgm:prSet/>
      <dgm:spPr/>
      <dgm:t>
        <a:bodyPr/>
        <a:lstStyle/>
        <a:p>
          <a:endParaRPr lang="tr-TR"/>
        </a:p>
      </dgm:t>
    </dgm:pt>
    <dgm:pt modelId="{7EF67F76-D095-4C98-8716-7DD193CEC60E}" type="pres">
      <dgm:prSet presAssocID="{BEEE81D6-2E36-466C-82BD-2C1AF8F7EC9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91A5EFCF-D1BA-4C76-9B40-59A9F44D4E99}" type="pres">
      <dgm:prSet presAssocID="{1E593E8E-B7C1-45E2-A108-9161AF298A64}" presName="composite" presStyleCnt="0"/>
      <dgm:spPr/>
    </dgm:pt>
    <dgm:pt modelId="{FFFFEC53-AEB1-4879-8AE0-F4C43F897EB0}" type="pres">
      <dgm:prSet presAssocID="{1E593E8E-B7C1-45E2-A108-9161AF298A64}" presName="rect1" presStyleLbl="tr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60D47379-9575-4A44-A1F9-EFAA7E0BEFF7}" type="pres">
      <dgm:prSet presAssocID="{1E593E8E-B7C1-45E2-A108-9161AF298A64}" presName="rect2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2E36066A-BABB-4C49-A4CE-3F0568C3F415}" type="pres">
      <dgm:prSet presAssocID="{20C2A28C-91E2-4F04-9070-B20CB6F79EE4}" presName="sibTrans" presStyleCnt="0"/>
      <dgm:spPr/>
    </dgm:pt>
    <dgm:pt modelId="{46276F15-4264-4716-98D7-AB749875908C}" type="pres">
      <dgm:prSet presAssocID="{ECF0A5D5-7F4D-493E-B055-A0FAF0CB1A1A}" presName="composite" presStyleCnt="0"/>
      <dgm:spPr/>
    </dgm:pt>
    <dgm:pt modelId="{3EDA1071-A2C2-4C64-BE71-5C33E89EBDEF}" type="pres">
      <dgm:prSet presAssocID="{ECF0A5D5-7F4D-493E-B055-A0FAF0CB1A1A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1863640E-5EBE-475A-98D0-FB86C28234BA}" type="pres">
      <dgm:prSet presAssocID="{ECF0A5D5-7F4D-493E-B055-A0FAF0CB1A1A}" presName="rect2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F1A9D20A-A7B1-4979-9D65-34797EFA2B7E}" type="pres">
      <dgm:prSet presAssocID="{1EC5425D-F669-4B89-9A27-3D9D11160245}" presName="sibTrans" presStyleCnt="0"/>
      <dgm:spPr/>
    </dgm:pt>
    <dgm:pt modelId="{B5E18B00-619E-4A14-9403-1B6A414B92D1}" type="pres">
      <dgm:prSet presAssocID="{3F371DCD-961F-4BED-8DB7-CA0CC9B91A57}" presName="composite" presStyleCnt="0"/>
      <dgm:spPr/>
    </dgm:pt>
    <dgm:pt modelId="{1968E703-70AD-41D6-8B0C-305AB8CF983D}" type="pres">
      <dgm:prSet presAssocID="{3F371DCD-961F-4BED-8DB7-CA0CC9B91A57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DA903116-A166-45F3-8C01-239F7C8EAF4D}" type="pres">
      <dgm:prSet presAssocID="{3F371DCD-961F-4BED-8DB7-CA0CC9B91A57}" presName="rect2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9826A340-7D77-427B-ABB8-2B10AF7A6E72}" type="pres">
      <dgm:prSet presAssocID="{01E0E461-8D0C-4A92-91DE-E032D790F165}" presName="sibTrans" presStyleCnt="0"/>
      <dgm:spPr/>
    </dgm:pt>
    <dgm:pt modelId="{9B793EFD-95F1-46F7-AD96-27B4B609C8D1}" type="pres">
      <dgm:prSet presAssocID="{4A599101-53BF-406D-9C72-2BE77D84C1B9}" presName="composite" presStyleCnt="0"/>
      <dgm:spPr/>
    </dgm:pt>
    <dgm:pt modelId="{1AF0ABCB-AADB-4461-A8D1-2FE92B6E52D5}" type="pres">
      <dgm:prSet presAssocID="{4A599101-53BF-406D-9C72-2BE77D84C1B9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1B332DB3-E73B-4169-A2F9-27DB80F0E9B6}" type="pres">
      <dgm:prSet presAssocID="{4A599101-53BF-406D-9C72-2BE77D84C1B9}" presName="rect2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</dgm:ptLst>
  <dgm:cxnLst>
    <dgm:cxn modelId="{D946A6CD-C103-428D-A9E1-67C71C1D2F48}" type="presOf" srcId="{BEEE81D6-2E36-466C-82BD-2C1AF8F7EC91}" destId="{7EF67F76-D095-4C98-8716-7DD193CEC60E}" srcOrd="0" destOrd="0" presId="urn:microsoft.com/office/officeart/2008/layout/PictureStrips"/>
    <dgm:cxn modelId="{463BBB43-1665-4909-B913-FC261D713D18}" type="presOf" srcId="{1E593E8E-B7C1-45E2-A108-9161AF298A64}" destId="{FFFFEC53-AEB1-4879-8AE0-F4C43F897EB0}" srcOrd="0" destOrd="0" presId="urn:microsoft.com/office/officeart/2008/layout/PictureStrips"/>
    <dgm:cxn modelId="{55D5DC72-0BE8-4D02-AD62-A367EDD93B56}" type="presOf" srcId="{3F371DCD-961F-4BED-8DB7-CA0CC9B91A57}" destId="{1968E703-70AD-41D6-8B0C-305AB8CF983D}" srcOrd="0" destOrd="0" presId="urn:microsoft.com/office/officeart/2008/layout/PictureStrips"/>
    <dgm:cxn modelId="{D39E3845-47E9-44C6-8223-F156984214B4}" srcId="{BEEE81D6-2E36-466C-82BD-2C1AF8F7EC91}" destId="{1E593E8E-B7C1-45E2-A108-9161AF298A64}" srcOrd="0" destOrd="0" parTransId="{6407BCE0-0911-4D3F-8EB4-AF94D77D1801}" sibTransId="{20C2A28C-91E2-4F04-9070-B20CB6F79EE4}"/>
    <dgm:cxn modelId="{4C8EF854-5B45-4AC8-ACE7-E29646641206}" srcId="{BEEE81D6-2E36-466C-82BD-2C1AF8F7EC91}" destId="{ECF0A5D5-7F4D-493E-B055-A0FAF0CB1A1A}" srcOrd="1" destOrd="0" parTransId="{AFC0B683-A62E-44BD-8DAB-D70960D15059}" sibTransId="{1EC5425D-F669-4B89-9A27-3D9D11160245}"/>
    <dgm:cxn modelId="{DEEA2E5E-F2E9-49F5-8773-2ABE2DFC745E}" srcId="{BEEE81D6-2E36-466C-82BD-2C1AF8F7EC91}" destId="{3F371DCD-961F-4BED-8DB7-CA0CC9B91A57}" srcOrd="2" destOrd="0" parTransId="{1126CAB8-8BC2-408A-8887-CC60FD843092}" sibTransId="{01E0E461-8D0C-4A92-91DE-E032D790F165}"/>
    <dgm:cxn modelId="{9646326C-ECDA-499B-9997-6B275FF7CDB5}" type="presOf" srcId="{4A599101-53BF-406D-9C72-2BE77D84C1B9}" destId="{1AF0ABCB-AADB-4461-A8D1-2FE92B6E52D5}" srcOrd="0" destOrd="0" presId="urn:microsoft.com/office/officeart/2008/layout/PictureStrips"/>
    <dgm:cxn modelId="{9047CC15-0233-4AFE-B9B2-CB3E85562652}" srcId="{BEEE81D6-2E36-466C-82BD-2C1AF8F7EC91}" destId="{4A599101-53BF-406D-9C72-2BE77D84C1B9}" srcOrd="3" destOrd="0" parTransId="{902F8A15-B3EF-48DB-BC3B-F276B437AB1E}" sibTransId="{47EA0685-4F01-4AF0-9859-D1F40D1E0142}"/>
    <dgm:cxn modelId="{34E7EEDF-F2D3-4CA9-A820-CE638F6651BB}" type="presOf" srcId="{ECF0A5D5-7F4D-493E-B055-A0FAF0CB1A1A}" destId="{3EDA1071-A2C2-4C64-BE71-5C33E89EBDEF}" srcOrd="0" destOrd="0" presId="urn:microsoft.com/office/officeart/2008/layout/PictureStrips"/>
    <dgm:cxn modelId="{0C59E7AE-C489-4FBE-8547-1616D36EE851}" type="presParOf" srcId="{7EF67F76-D095-4C98-8716-7DD193CEC60E}" destId="{91A5EFCF-D1BA-4C76-9B40-59A9F44D4E99}" srcOrd="0" destOrd="0" presId="urn:microsoft.com/office/officeart/2008/layout/PictureStrips"/>
    <dgm:cxn modelId="{68AEA9F1-51C4-4E36-B061-89976DE0C985}" type="presParOf" srcId="{91A5EFCF-D1BA-4C76-9B40-59A9F44D4E99}" destId="{FFFFEC53-AEB1-4879-8AE0-F4C43F897EB0}" srcOrd="0" destOrd="0" presId="urn:microsoft.com/office/officeart/2008/layout/PictureStrips"/>
    <dgm:cxn modelId="{F4073A01-0F35-4B2E-B753-ADA165AD95B0}" type="presParOf" srcId="{91A5EFCF-D1BA-4C76-9B40-59A9F44D4E99}" destId="{60D47379-9575-4A44-A1F9-EFAA7E0BEFF7}" srcOrd="1" destOrd="0" presId="urn:microsoft.com/office/officeart/2008/layout/PictureStrips"/>
    <dgm:cxn modelId="{1733A7C8-D2DC-4DCE-BB3E-01AAA2B91647}" type="presParOf" srcId="{7EF67F76-D095-4C98-8716-7DD193CEC60E}" destId="{2E36066A-BABB-4C49-A4CE-3F0568C3F415}" srcOrd="1" destOrd="0" presId="urn:microsoft.com/office/officeart/2008/layout/PictureStrips"/>
    <dgm:cxn modelId="{E537D515-AF51-4193-BEEE-EB5AF825BE65}" type="presParOf" srcId="{7EF67F76-D095-4C98-8716-7DD193CEC60E}" destId="{46276F15-4264-4716-98D7-AB749875908C}" srcOrd="2" destOrd="0" presId="urn:microsoft.com/office/officeart/2008/layout/PictureStrips"/>
    <dgm:cxn modelId="{EE4E406F-1E8F-426A-8A2A-AFD2145CECAA}" type="presParOf" srcId="{46276F15-4264-4716-98D7-AB749875908C}" destId="{3EDA1071-A2C2-4C64-BE71-5C33E89EBDEF}" srcOrd="0" destOrd="0" presId="urn:microsoft.com/office/officeart/2008/layout/PictureStrips"/>
    <dgm:cxn modelId="{ECB4C0CC-2C98-4B88-8E93-D5EF04C4B198}" type="presParOf" srcId="{46276F15-4264-4716-98D7-AB749875908C}" destId="{1863640E-5EBE-475A-98D0-FB86C28234BA}" srcOrd="1" destOrd="0" presId="urn:microsoft.com/office/officeart/2008/layout/PictureStrips"/>
    <dgm:cxn modelId="{8DF1C6BF-222E-420C-AB4C-9B786C2AA125}" type="presParOf" srcId="{7EF67F76-D095-4C98-8716-7DD193CEC60E}" destId="{F1A9D20A-A7B1-4979-9D65-34797EFA2B7E}" srcOrd="3" destOrd="0" presId="urn:microsoft.com/office/officeart/2008/layout/PictureStrips"/>
    <dgm:cxn modelId="{878AFFC0-27E5-4A28-809F-F1B46BB8BD7B}" type="presParOf" srcId="{7EF67F76-D095-4C98-8716-7DD193CEC60E}" destId="{B5E18B00-619E-4A14-9403-1B6A414B92D1}" srcOrd="4" destOrd="0" presId="urn:microsoft.com/office/officeart/2008/layout/PictureStrips"/>
    <dgm:cxn modelId="{73C200A2-8A2C-4501-BDF5-97EE677BCFB6}" type="presParOf" srcId="{B5E18B00-619E-4A14-9403-1B6A414B92D1}" destId="{1968E703-70AD-41D6-8B0C-305AB8CF983D}" srcOrd="0" destOrd="0" presId="urn:microsoft.com/office/officeart/2008/layout/PictureStrips"/>
    <dgm:cxn modelId="{0C619069-3881-4D48-8CD7-0DB3DF3D1B03}" type="presParOf" srcId="{B5E18B00-619E-4A14-9403-1B6A414B92D1}" destId="{DA903116-A166-45F3-8C01-239F7C8EAF4D}" srcOrd="1" destOrd="0" presId="urn:microsoft.com/office/officeart/2008/layout/PictureStrips"/>
    <dgm:cxn modelId="{1169E7DB-8519-430E-94B3-B3A093B5A46A}" type="presParOf" srcId="{7EF67F76-D095-4C98-8716-7DD193CEC60E}" destId="{9826A340-7D77-427B-ABB8-2B10AF7A6E72}" srcOrd="5" destOrd="0" presId="urn:microsoft.com/office/officeart/2008/layout/PictureStrips"/>
    <dgm:cxn modelId="{ACEFD433-AEDB-4053-A235-A2F76B884DC8}" type="presParOf" srcId="{7EF67F76-D095-4C98-8716-7DD193CEC60E}" destId="{9B793EFD-95F1-46F7-AD96-27B4B609C8D1}" srcOrd="6" destOrd="0" presId="urn:microsoft.com/office/officeart/2008/layout/PictureStrips"/>
    <dgm:cxn modelId="{F5E097A2-985C-4CD8-8D36-F9FBFB5FF476}" type="presParOf" srcId="{9B793EFD-95F1-46F7-AD96-27B4B609C8D1}" destId="{1AF0ABCB-AADB-4461-A8D1-2FE92B6E52D5}" srcOrd="0" destOrd="0" presId="urn:microsoft.com/office/officeart/2008/layout/PictureStrips"/>
    <dgm:cxn modelId="{633D7E0E-DBE0-4B6B-97B0-2848A18237F2}" type="presParOf" srcId="{9B793EFD-95F1-46F7-AD96-27B4B609C8D1}" destId="{1B332DB3-E73B-4169-A2F9-27DB80F0E9B6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DFC212-D1E9-47CE-8B76-AF9ED63799F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74DC9148-1424-424E-88D2-6271818763F2}">
      <dgm:prSet phldrT="[Metin]"/>
      <dgm:spPr>
        <a:solidFill>
          <a:schemeClr val="bg1">
            <a:lumMod val="75000"/>
          </a:schemeClr>
        </a:solidFill>
      </dgm:spPr>
      <dgm:t>
        <a:bodyPr/>
        <a:lstStyle/>
        <a:p>
          <a:pPr algn="just"/>
          <a:r>
            <a:rPr lang="tr-TR" dirty="0" smtClean="0">
              <a:latin typeface="Candara" pitchFamily="34" charset="0"/>
            </a:rPr>
            <a:t>Öncelik 1</a:t>
          </a:r>
          <a:endParaRPr lang="tr-TR" dirty="0">
            <a:latin typeface="Candara" pitchFamily="34" charset="0"/>
          </a:endParaRPr>
        </a:p>
      </dgm:t>
    </dgm:pt>
    <dgm:pt modelId="{7B3AD6C7-B85D-4E5E-8217-B10B096E032C}" type="parTrans" cxnId="{8CE3FDF4-5E70-44CC-81E8-9E5B10315DFB}">
      <dgm:prSet/>
      <dgm:spPr/>
      <dgm:t>
        <a:bodyPr/>
        <a:lstStyle/>
        <a:p>
          <a:pPr algn="just"/>
          <a:endParaRPr lang="tr-TR"/>
        </a:p>
      </dgm:t>
    </dgm:pt>
    <dgm:pt modelId="{F641F99E-1B5F-4DD8-ABB2-B581648EC3DA}" type="sibTrans" cxnId="{8CE3FDF4-5E70-44CC-81E8-9E5B10315DFB}">
      <dgm:prSet/>
      <dgm:spPr/>
      <dgm:t>
        <a:bodyPr/>
        <a:lstStyle/>
        <a:p>
          <a:pPr algn="just"/>
          <a:endParaRPr lang="tr-TR"/>
        </a:p>
      </dgm:t>
    </dgm:pt>
    <dgm:pt modelId="{6E1F0EA4-0016-4AF1-8921-1EDCCE0480B2}">
      <dgm:prSet phldrT="[Metin]"/>
      <dgm:spPr/>
      <dgm:t>
        <a:bodyPr/>
        <a:lstStyle/>
        <a:p>
          <a:pPr algn="just"/>
          <a:r>
            <a:rPr lang="tr-TR" b="1" spc="-150" dirty="0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Bölgede rekabetçi olan gıda, tekstil, kimya, plastik, diğer metalik olmayan mineral ürünler ve lojistik sektörlerinde     Ar-</a:t>
          </a:r>
          <a:r>
            <a:rPr lang="tr-TR" b="1" spc="-150" dirty="0" err="1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Ge</a:t>
          </a:r>
          <a:r>
            <a:rPr lang="tr-TR" b="1" spc="-150" dirty="0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 ve </a:t>
          </a:r>
          <a:r>
            <a:rPr lang="tr-TR" b="1" spc="-150" dirty="0" err="1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inovasyon</a:t>
          </a:r>
          <a:r>
            <a:rPr lang="tr-TR" b="1" spc="-150" dirty="0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 kapasitesinin geliştirilmesi, verimliliğin yükseltilmesi ve uluslararası iş ağının genişletilmesi </a:t>
          </a:r>
          <a:endParaRPr lang="tr-TR" dirty="0"/>
        </a:p>
      </dgm:t>
    </dgm:pt>
    <dgm:pt modelId="{F0126580-D8EC-4222-A8A8-54AFB9F133CD}" type="parTrans" cxnId="{B6B6A619-B462-44BD-B92C-B57A4923E31C}">
      <dgm:prSet/>
      <dgm:spPr/>
      <dgm:t>
        <a:bodyPr/>
        <a:lstStyle/>
        <a:p>
          <a:pPr algn="just"/>
          <a:endParaRPr lang="tr-TR"/>
        </a:p>
      </dgm:t>
    </dgm:pt>
    <dgm:pt modelId="{ADFE64C0-901D-4016-83CA-3D495EA70C22}" type="sibTrans" cxnId="{B6B6A619-B462-44BD-B92C-B57A4923E31C}">
      <dgm:prSet/>
      <dgm:spPr/>
      <dgm:t>
        <a:bodyPr/>
        <a:lstStyle/>
        <a:p>
          <a:pPr algn="just"/>
          <a:endParaRPr lang="tr-TR"/>
        </a:p>
      </dgm:t>
    </dgm:pt>
    <dgm:pt modelId="{341AEC20-A668-4AE5-B274-2D587EAA413C}">
      <dgm:prSet phldrT="[Metin]"/>
      <dgm:spPr>
        <a:solidFill>
          <a:schemeClr val="bg1">
            <a:lumMod val="75000"/>
          </a:schemeClr>
        </a:solidFill>
      </dgm:spPr>
      <dgm:t>
        <a:bodyPr/>
        <a:lstStyle/>
        <a:p>
          <a:pPr algn="just"/>
          <a:r>
            <a:rPr lang="tr-TR" dirty="0" smtClean="0">
              <a:latin typeface="Candara" pitchFamily="34" charset="0"/>
            </a:rPr>
            <a:t>Öncelik 2</a:t>
          </a:r>
          <a:endParaRPr lang="tr-TR" dirty="0">
            <a:latin typeface="Candara" pitchFamily="34" charset="0"/>
          </a:endParaRPr>
        </a:p>
      </dgm:t>
    </dgm:pt>
    <dgm:pt modelId="{1532C439-2EFB-4B25-A4B4-B70B3F5C2B17}" type="parTrans" cxnId="{898E99D0-171B-4DCC-98F0-2CE5610BB338}">
      <dgm:prSet/>
      <dgm:spPr/>
      <dgm:t>
        <a:bodyPr/>
        <a:lstStyle/>
        <a:p>
          <a:pPr algn="just"/>
          <a:endParaRPr lang="tr-TR"/>
        </a:p>
      </dgm:t>
    </dgm:pt>
    <dgm:pt modelId="{4E2A76C5-A591-4379-8ED6-95E1B61694E5}" type="sibTrans" cxnId="{898E99D0-171B-4DCC-98F0-2CE5610BB338}">
      <dgm:prSet/>
      <dgm:spPr/>
      <dgm:t>
        <a:bodyPr/>
        <a:lstStyle/>
        <a:p>
          <a:pPr algn="just"/>
          <a:endParaRPr lang="tr-TR"/>
        </a:p>
      </dgm:t>
    </dgm:pt>
    <dgm:pt modelId="{C43B2987-2DDB-492E-9DD2-D4E014EF4212}">
      <dgm:prSet phldrT="[Metin]"/>
      <dgm:spPr/>
      <dgm:t>
        <a:bodyPr/>
        <a:lstStyle/>
        <a:p>
          <a:pPr algn="just"/>
          <a:r>
            <a:rPr lang="tr-TR" b="1" spc="-150" dirty="0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Bölgede öne çıkan içecek, konfeksiyon, ayakkabıcılık, ağaç ürünleri, mobilya, kağıt, makine ve metal işleri sektörlerinde Ar-</a:t>
          </a:r>
          <a:r>
            <a:rPr lang="tr-TR" b="1" spc="-150" dirty="0" err="1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Ge</a:t>
          </a:r>
          <a:r>
            <a:rPr lang="tr-TR" b="1" spc="-150" dirty="0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 ve </a:t>
          </a:r>
          <a:r>
            <a:rPr lang="tr-TR" b="1" spc="-150" dirty="0" err="1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inovasyon</a:t>
          </a:r>
          <a:r>
            <a:rPr lang="tr-TR" b="1" spc="-150" dirty="0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 kapasitesinin geliştirilmesi, ürün çeşitlendirmesi, </a:t>
          </a:r>
          <a:r>
            <a:rPr lang="tr-TR" b="1" spc="-150" dirty="0" err="1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uluslararasılaşma</a:t>
          </a:r>
          <a:r>
            <a:rPr lang="tr-TR" b="1" spc="-150" dirty="0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 ile ihracatın artırılması</a:t>
          </a:r>
          <a:endParaRPr lang="tr-TR" dirty="0"/>
        </a:p>
      </dgm:t>
    </dgm:pt>
    <dgm:pt modelId="{CDECDD6E-6C00-47A8-AE7B-4FC00B7E9C23}" type="parTrans" cxnId="{1E82CF48-E38F-4D8A-B6B9-724BB409A578}">
      <dgm:prSet/>
      <dgm:spPr/>
      <dgm:t>
        <a:bodyPr/>
        <a:lstStyle/>
        <a:p>
          <a:pPr algn="just"/>
          <a:endParaRPr lang="tr-TR"/>
        </a:p>
      </dgm:t>
    </dgm:pt>
    <dgm:pt modelId="{E4C73513-183B-4BA7-A1E7-7487B3572691}" type="sibTrans" cxnId="{1E82CF48-E38F-4D8A-B6B9-724BB409A578}">
      <dgm:prSet/>
      <dgm:spPr/>
      <dgm:t>
        <a:bodyPr/>
        <a:lstStyle/>
        <a:p>
          <a:pPr algn="just"/>
          <a:endParaRPr lang="tr-TR"/>
        </a:p>
      </dgm:t>
    </dgm:pt>
    <dgm:pt modelId="{9F5DEC14-FA30-4212-A45B-CC83F84F9EEC}" type="pres">
      <dgm:prSet presAssocID="{ECDFC212-D1E9-47CE-8B76-AF9ED63799F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576FDDA1-D27E-422B-9D28-200DD19EEDAD}" type="pres">
      <dgm:prSet presAssocID="{74DC9148-1424-424E-88D2-6271818763F2}" presName="composite" presStyleCnt="0"/>
      <dgm:spPr/>
    </dgm:pt>
    <dgm:pt modelId="{0A0B1B99-FD2A-470F-98E6-947106A878F4}" type="pres">
      <dgm:prSet presAssocID="{74DC9148-1424-424E-88D2-6271818763F2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32A855B-50D6-46BD-927E-A98D18645006}" type="pres">
      <dgm:prSet presAssocID="{74DC9148-1424-424E-88D2-6271818763F2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3C815888-6439-4F5B-BB02-ABDD93FB383F}" type="pres">
      <dgm:prSet presAssocID="{F641F99E-1B5F-4DD8-ABB2-B581648EC3DA}" presName="sp" presStyleCnt="0"/>
      <dgm:spPr/>
    </dgm:pt>
    <dgm:pt modelId="{C04DB09A-89F9-41A5-8124-8F74ED42521A}" type="pres">
      <dgm:prSet presAssocID="{341AEC20-A668-4AE5-B274-2D587EAA413C}" presName="composite" presStyleCnt="0"/>
      <dgm:spPr/>
    </dgm:pt>
    <dgm:pt modelId="{61F2B70C-EEE3-4DCC-AA98-12A1B12DA329}" type="pres">
      <dgm:prSet presAssocID="{341AEC20-A668-4AE5-B274-2D587EAA413C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3FDD5CD9-5C45-490D-AFBD-ED92CD3EA432}" type="pres">
      <dgm:prSet presAssocID="{341AEC20-A668-4AE5-B274-2D587EAA413C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8CE3FDF4-5E70-44CC-81E8-9E5B10315DFB}" srcId="{ECDFC212-D1E9-47CE-8B76-AF9ED63799FE}" destId="{74DC9148-1424-424E-88D2-6271818763F2}" srcOrd="0" destOrd="0" parTransId="{7B3AD6C7-B85D-4E5E-8217-B10B096E032C}" sibTransId="{F641F99E-1B5F-4DD8-ABB2-B581648EC3DA}"/>
    <dgm:cxn modelId="{31968123-F00E-452B-A78A-EDA755C1FF1A}" type="presOf" srcId="{C43B2987-2DDB-492E-9DD2-D4E014EF4212}" destId="{3FDD5CD9-5C45-490D-AFBD-ED92CD3EA432}" srcOrd="0" destOrd="0" presId="urn:microsoft.com/office/officeart/2005/8/layout/chevron2"/>
    <dgm:cxn modelId="{CD67A2E4-2AF8-4330-999D-0BF62FC0A0BE}" type="presOf" srcId="{6E1F0EA4-0016-4AF1-8921-1EDCCE0480B2}" destId="{432A855B-50D6-46BD-927E-A98D18645006}" srcOrd="0" destOrd="0" presId="urn:microsoft.com/office/officeart/2005/8/layout/chevron2"/>
    <dgm:cxn modelId="{BEE7A857-A3D7-4B1F-9FB9-5C16539795D1}" type="presOf" srcId="{341AEC20-A668-4AE5-B274-2D587EAA413C}" destId="{61F2B70C-EEE3-4DCC-AA98-12A1B12DA329}" srcOrd="0" destOrd="0" presId="urn:microsoft.com/office/officeart/2005/8/layout/chevron2"/>
    <dgm:cxn modelId="{1E82CF48-E38F-4D8A-B6B9-724BB409A578}" srcId="{341AEC20-A668-4AE5-B274-2D587EAA413C}" destId="{C43B2987-2DDB-492E-9DD2-D4E014EF4212}" srcOrd="0" destOrd="0" parTransId="{CDECDD6E-6C00-47A8-AE7B-4FC00B7E9C23}" sibTransId="{E4C73513-183B-4BA7-A1E7-7487B3572691}"/>
    <dgm:cxn modelId="{7C69924E-9750-481A-AD25-BD593561DE33}" type="presOf" srcId="{74DC9148-1424-424E-88D2-6271818763F2}" destId="{0A0B1B99-FD2A-470F-98E6-947106A878F4}" srcOrd="0" destOrd="0" presId="urn:microsoft.com/office/officeart/2005/8/layout/chevron2"/>
    <dgm:cxn modelId="{CC739302-A1F3-4A6C-B2BB-77EB82776943}" type="presOf" srcId="{ECDFC212-D1E9-47CE-8B76-AF9ED63799FE}" destId="{9F5DEC14-FA30-4212-A45B-CC83F84F9EEC}" srcOrd="0" destOrd="0" presId="urn:microsoft.com/office/officeart/2005/8/layout/chevron2"/>
    <dgm:cxn modelId="{B6B6A619-B462-44BD-B92C-B57A4923E31C}" srcId="{74DC9148-1424-424E-88D2-6271818763F2}" destId="{6E1F0EA4-0016-4AF1-8921-1EDCCE0480B2}" srcOrd="0" destOrd="0" parTransId="{F0126580-D8EC-4222-A8A8-54AFB9F133CD}" sibTransId="{ADFE64C0-901D-4016-83CA-3D495EA70C22}"/>
    <dgm:cxn modelId="{898E99D0-171B-4DCC-98F0-2CE5610BB338}" srcId="{ECDFC212-D1E9-47CE-8B76-AF9ED63799FE}" destId="{341AEC20-A668-4AE5-B274-2D587EAA413C}" srcOrd="1" destOrd="0" parTransId="{1532C439-2EFB-4B25-A4B4-B70B3F5C2B17}" sibTransId="{4E2A76C5-A591-4379-8ED6-95E1B61694E5}"/>
    <dgm:cxn modelId="{D34A8797-F99B-45AC-AA63-3D77D68CF430}" type="presParOf" srcId="{9F5DEC14-FA30-4212-A45B-CC83F84F9EEC}" destId="{576FDDA1-D27E-422B-9D28-200DD19EEDAD}" srcOrd="0" destOrd="0" presId="urn:microsoft.com/office/officeart/2005/8/layout/chevron2"/>
    <dgm:cxn modelId="{17AE9298-C3AE-4047-BE25-5AA8D080E371}" type="presParOf" srcId="{576FDDA1-D27E-422B-9D28-200DD19EEDAD}" destId="{0A0B1B99-FD2A-470F-98E6-947106A878F4}" srcOrd="0" destOrd="0" presId="urn:microsoft.com/office/officeart/2005/8/layout/chevron2"/>
    <dgm:cxn modelId="{9BDAACCF-6A22-407F-8519-9DE2F1DA05F5}" type="presParOf" srcId="{576FDDA1-D27E-422B-9D28-200DD19EEDAD}" destId="{432A855B-50D6-46BD-927E-A98D18645006}" srcOrd="1" destOrd="0" presId="urn:microsoft.com/office/officeart/2005/8/layout/chevron2"/>
    <dgm:cxn modelId="{1E3C0C2E-DF43-4660-9DBA-EA5592A2A4BA}" type="presParOf" srcId="{9F5DEC14-FA30-4212-A45B-CC83F84F9EEC}" destId="{3C815888-6439-4F5B-BB02-ABDD93FB383F}" srcOrd="1" destOrd="0" presId="urn:microsoft.com/office/officeart/2005/8/layout/chevron2"/>
    <dgm:cxn modelId="{1EB98221-AFC2-450D-9CFA-B2FBF875CCC5}" type="presParOf" srcId="{9F5DEC14-FA30-4212-A45B-CC83F84F9EEC}" destId="{C04DB09A-89F9-41A5-8124-8F74ED42521A}" srcOrd="2" destOrd="0" presId="urn:microsoft.com/office/officeart/2005/8/layout/chevron2"/>
    <dgm:cxn modelId="{90154BC2-3961-4B22-9978-5C6A9C12CD38}" type="presParOf" srcId="{C04DB09A-89F9-41A5-8124-8F74ED42521A}" destId="{61F2B70C-EEE3-4DCC-AA98-12A1B12DA329}" srcOrd="0" destOrd="0" presId="urn:microsoft.com/office/officeart/2005/8/layout/chevron2"/>
    <dgm:cxn modelId="{CE6E2AB4-B49B-47B0-8E9A-155C522E4DCC}" type="presParOf" srcId="{C04DB09A-89F9-41A5-8124-8F74ED42521A}" destId="{3FDD5CD9-5C45-490D-AFBD-ED92CD3EA43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321490-2F99-4B86-ADEB-D19E69F233E1}" type="doc">
      <dgm:prSet loTypeId="urn:microsoft.com/office/officeart/2009/3/layout/PieProces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E3E6EE8F-84EA-4D70-8434-7269F8CB3186}">
      <dgm:prSet phldrT="[Metin]" custT="1"/>
      <dgm:spPr/>
      <dgm:t>
        <a:bodyPr/>
        <a:lstStyle/>
        <a:p>
          <a:pPr>
            <a:spcAft>
              <a:spcPts val="0"/>
            </a:spcAft>
          </a:pPr>
          <a:r>
            <a:rPr lang="tr-TR" sz="2400" b="1" smtClean="0">
              <a:solidFill>
                <a:schemeClr val="tx1">
                  <a:lumMod val="65000"/>
                  <a:lumOff val="35000"/>
                </a:schemeClr>
              </a:solidFill>
              <a:latin typeface="Candara" pitchFamily="34" charset="0"/>
            </a:rPr>
            <a:t>Proje süresi:</a:t>
          </a:r>
          <a:endParaRPr lang="tr-TR" sz="2400" b="1" dirty="0">
            <a:solidFill>
              <a:schemeClr val="tx1">
                <a:lumMod val="65000"/>
                <a:lumOff val="35000"/>
              </a:schemeClr>
            </a:solidFill>
            <a:latin typeface="Candara" pitchFamily="34" charset="0"/>
          </a:endParaRPr>
        </a:p>
      </dgm:t>
    </dgm:pt>
    <dgm:pt modelId="{43BAA0E8-B6C2-4110-B470-3D5C8BF28069}" type="sibTrans" cxnId="{C37F92A2-B8A9-4E31-94F4-19657586B65D}">
      <dgm:prSet/>
      <dgm:spPr/>
      <dgm:t>
        <a:bodyPr/>
        <a:lstStyle/>
        <a:p>
          <a:endParaRPr lang="tr-TR"/>
        </a:p>
      </dgm:t>
    </dgm:pt>
    <dgm:pt modelId="{B278E6FA-1589-4483-96ED-980B654661A3}" type="parTrans" cxnId="{C37F92A2-B8A9-4E31-94F4-19657586B65D}">
      <dgm:prSet/>
      <dgm:spPr/>
      <dgm:t>
        <a:bodyPr/>
        <a:lstStyle/>
        <a:p>
          <a:endParaRPr lang="tr-TR"/>
        </a:p>
      </dgm:t>
    </dgm:pt>
    <dgm:pt modelId="{6DC2C0D4-5A23-4DF6-B2B8-9F61F3D7F693}">
      <dgm:prSet phldrT="[Metin]" custT="1"/>
      <dgm:spPr/>
      <dgm:t>
        <a:bodyPr/>
        <a:lstStyle/>
        <a:p>
          <a:pPr>
            <a:spcAft>
              <a:spcPts val="0"/>
            </a:spcAft>
          </a:pPr>
          <a:r>
            <a:rPr lang="tr-TR" sz="2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ndara" pitchFamily="34" charset="0"/>
            </a:rPr>
            <a:t>Program Bütçesi: </a:t>
          </a:r>
          <a:r>
            <a:rPr lang="tr-TR" sz="2800" b="0" dirty="0" smtClean="0">
              <a:latin typeface="Candara" pitchFamily="34" charset="0"/>
            </a:rPr>
            <a:t>9.000.000 TL</a:t>
          </a:r>
          <a:endParaRPr lang="tr-TR" sz="2800" dirty="0">
            <a:latin typeface="Candara" pitchFamily="34" charset="0"/>
          </a:endParaRPr>
        </a:p>
      </dgm:t>
    </dgm:pt>
    <dgm:pt modelId="{C5A3C5C5-A357-450C-8842-8CEA4BF315A5}" type="sibTrans" cxnId="{C9966CC6-674A-40FF-B4EA-01E457047A84}">
      <dgm:prSet/>
      <dgm:spPr/>
      <dgm:t>
        <a:bodyPr/>
        <a:lstStyle/>
        <a:p>
          <a:endParaRPr lang="tr-TR"/>
        </a:p>
      </dgm:t>
    </dgm:pt>
    <dgm:pt modelId="{FFDFB17B-EDCB-46B8-8AB1-C65FD64F32AB}" type="parTrans" cxnId="{C9966CC6-674A-40FF-B4EA-01E457047A84}">
      <dgm:prSet/>
      <dgm:spPr/>
      <dgm:t>
        <a:bodyPr/>
        <a:lstStyle/>
        <a:p>
          <a:endParaRPr lang="tr-TR"/>
        </a:p>
      </dgm:t>
    </dgm:pt>
    <dgm:pt modelId="{04559381-5B4A-4C8E-9B35-C201F04EFE80}">
      <dgm:prSet phldrT="[Metin]" custT="1"/>
      <dgm:spPr/>
      <dgm:t>
        <a:bodyPr/>
        <a:lstStyle/>
        <a:p>
          <a:pPr algn="l">
            <a:spcAft>
              <a:spcPts val="0"/>
            </a:spcAft>
          </a:pPr>
          <a:r>
            <a:rPr lang="tr-TR" sz="2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ndara" pitchFamily="34" charset="0"/>
            </a:rPr>
            <a:t>Uygun Başvuru Sahipleri:</a:t>
          </a:r>
        </a:p>
        <a:p>
          <a:pPr algn="l">
            <a:spcAft>
              <a:spcPts val="0"/>
            </a:spcAft>
          </a:pPr>
          <a:r>
            <a:rPr lang="tr-TR" sz="2400" b="0" dirty="0" smtClean="0">
              <a:solidFill>
                <a:schemeClr val="tx1"/>
              </a:solidFill>
              <a:latin typeface="Candara" pitchFamily="34" charset="0"/>
            </a:rPr>
            <a:t>KOBİ’ler</a:t>
          </a:r>
        </a:p>
        <a:p>
          <a:pPr algn="l">
            <a:spcAft>
              <a:spcPts val="0"/>
            </a:spcAft>
          </a:pPr>
          <a:endParaRPr lang="tr-TR" sz="2400" b="0" dirty="0" smtClean="0">
            <a:solidFill>
              <a:schemeClr val="tx1"/>
            </a:solidFill>
            <a:latin typeface="Candara" pitchFamily="34" charset="0"/>
          </a:endParaRPr>
        </a:p>
        <a:p>
          <a:pPr algn="l">
            <a:spcAft>
              <a:spcPts val="0"/>
            </a:spcAft>
          </a:pPr>
          <a:endParaRPr lang="tr-TR" sz="2400" b="0" dirty="0" smtClean="0">
            <a:solidFill>
              <a:schemeClr val="tx1"/>
            </a:solidFill>
            <a:latin typeface="Candara" pitchFamily="34" charset="0"/>
          </a:endParaRPr>
        </a:p>
        <a:p>
          <a:pPr algn="l">
            <a:spcAft>
              <a:spcPts val="0"/>
            </a:spcAft>
          </a:pPr>
          <a:endParaRPr lang="tr-TR" sz="1400" b="0" dirty="0" smtClean="0">
            <a:solidFill>
              <a:schemeClr val="tx1"/>
            </a:solidFill>
            <a:latin typeface="Candara" pitchFamily="34" charset="0"/>
          </a:endParaRPr>
        </a:p>
      </dgm:t>
    </dgm:pt>
    <dgm:pt modelId="{0E5501C5-1AAB-4D1F-82A5-188088C08D86}" type="sibTrans" cxnId="{AE853356-5CE4-4E24-B752-BF8531446AC0}">
      <dgm:prSet/>
      <dgm:spPr/>
      <dgm:t>
        <a:bodyPr/>
        <a:lstStyle/>
        <a:p>
          <a:endParaRPr lang="tr-TR"/>
        </a:p>
      </dgm:t>
    </dgm:pt>
    <dgm:pt modelId="{2BB84571-97F7-43C8-B3C0-7AAD1E44E456}" type="parTrans" cxnId="{AE853356-5CE4-4E24-B752-BF8531446AC0}">
      <dgm:prSet/>
      <dgm:spPr/>
      <dgm:t>
        <a:bodyPr/>
        <a:lstStyle/>
        <a:p>
          <a:endParaRPr lang="tr-TR"/>
        </a:p>
      </dgm:t>
    </dgm:pt>
    <dgm:pt modelId="{82D67253-441D-4D07-8649-8DECE6D62544}">
      <dgm:prSet phldrT="[Metin]"/>
      <dgm:spPr/>
      <dgm:t>
        <a:bodyPr/>
        <a:lstStyle/>
        <a:p>
          <a:r>
            <a:rPr lang="tr-TR" smtClean="0">
              <a:solidFill>
                <a:schemeClr val="bg1"/>
              </a:solidFill>
            </a:rPr>
            <a:t>l</a:t>
          </a:r>
          <a:endParaRPr lang="tr-TR" dirty="0">
            <a:solidFill>
              <a:schemeClr val="bg1"/>
            </a:solidFill>
          </a:endParaRPr>
        </a:p>
      </dgm:t>
    </dgm:pt>
    <dgm:pt modelId="{C0AF26BA-A2B2-49B1-A74F-D88FCDFE541E}" type="sibTrans" cxnId="{38E35D84-FAEB-4F52-88DF-589B6E88228B}">
      <dgm:prSet/>
      <dgm:spPr/>
      <dgm:t>
        <a:bodyPr/>
        <a:lstStyle/>
        <a:p>
          <a:endParaRPr lang="tr-TR"/>
        </a:p>
      </dgm:t>
    </dgm:pt>
    <dgm:pt modelId="{AB4E9EE9-12D4-40DB-9351-72041033EDB9}" type="parTrans" cxnId="{38E35D84-FAEB-4F52-88DF-589B6E88228B}">
      <dgm:prSet/>
      <dgm:spPr/>
      <dgm:t>
        <a:bodyPr/>
        <a:lstStyle/>
        <a:p>
          <a:endParaRPr lang="tr-TR"/>
        </a:p>
      </dgm:t>
    </dgm:pt>
    <dgm:pt modelId="{AC9EF924-3EC2-4923-BF8A-BBC79C290BD5}">
      <dgm:prSet phldrT="[Metin]"/>
      <dgm:spPr/>
      <dgm:t>
        <a:bodyPr/>
        <a:lstStyle/>
        <a:p>
          <a:r>
            <a:rPr lang="tr-TR" smtClean="0">
              <a:solidFill>
                <a:schemeClr val="bg1"/>
              </a:solidFill>
            </a:rPr>
            <a:t>l</a:t>
          </a:r>
          <a:endParaRPr lang="tr-TR" dirty="0">
            <a:solidFill>
              <a:schemeClr val="bg1"/>
            </a:solidFill>
          </a:endParaRPr>
        </a:p>
      </dgm:t>
    </dgm:pt>
    <dgm:pt modelId="{F016FF2A-9925-4FC6-B2F7-BAA51CF7D381}" type="sibTrans" cxnId="{04F41957-46C6-443C-9FEC-D5B10FCD1173}">
      <dgm:prSet/>
      <dgm:spPr/>
      <dgm:t>
        <a:bodyPr/>
        <a:lstStyle/>
        <a:p>
          <a:endParaRPr lang="tr-TR"/>
        </a:p>
      </dgm:t>
    </dgm:pt>
    <dgm:pt modelId="{AE5FC174-A5DF-45EF-9394-3ABE1C77DAB1}" type="parTrans" cxnId="{04F41957-46C6-443C-9FEC-D5B10FCD1173}">
      <dgm:prSet/>
      <dgm:spPr/>
      <dgm:t>
        <a:bodyPr/>
        <a:lstStyle/>
        <a:p>
          <a:endParaRPr lang="tr-TR"/>
        </a:p>
      </dgm:t>
    </dgm:pt>
    <dgm:pt modelId="{6BA25CE7-B82E-44E2-860D-D4B6D64EAD6D}">
      <dgm:prSet phldrT="[Metin]"/>
      <dgm:spPr>
        <a:solidFill>
          <a:schemeClr val="bg1"/>
        </a:solidFill>
      </dgm:spPr>
      <dgm:t>
        <a:bodyPr/>
        <a:lstStyle/>
        <a:p>
          <a:r>
            <a:rPr lang="tr-TR" smtClean="0">
              <a:solidFill>
                <a:schemeClr val="bg1"/>
              </a:solidFill>
            </a:rPr>
            <a:t>l</a:t>
          </a:r>
          <a:endParaRPr lang="tr-TR" dirty="0">
            <a:solidFill>
              <a:schemeClr val="bg1"/>
            </a:solidFill>
          </a:endParaRPr>
        </a:p>
      </dgm:t>
    </dgm:pt>
    <dgm:pt modelId="{88AE9CF1-DB81-4C2E-A808-6AF7C1C13586}" type="sibTrans" cxnId="{D834E892-F70A-487B-95A8-0FFAD606526C}">
      <dgm:prSet/>
      <dgm:spPr/>
      <dgm:t>
        <a:bodyPr/>
        <a:lstStyle/>
        <a:p>
          <a:endParaRPr lang="tr-TR"/>
        </a:p>
      </dgm:t>
    </dgm:pt>
    <dgm:pt modelId="{A96A85BD-EE02-4EAA-AD05-21F0371F69A8}" type="parTrans" cxnId="{D834E892-F70A-487B-95A8-0FFAD606526C}">
      <dgm:prSet/>
      <dgm:spPr/>
      <dgm:t>
        <a:bodyPr/>
        <a:lstStyle/>
        <a:p>
          <a:endParaRPr lang="tr-TR"/>
        </a:p>
      </dgm:t>
    </dgm:pt>
    <dgm:pt modelId="{EB700CBA-5C1F-496F-AA24-143833E841CE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tr-TR" sz="2400" dirty="0" smtClean="0">
              <a:latin typeface="Candara" pitchFamily="34" charset="0"/>
            </a:rPr>
            <a:t>Azami süre:</a:t>
          </a:r>
        </a:p>
      </dgm:t>
    </dgm:pt>
    <dgm:pt modelId="{03C771C4-5826-4163-B63D-ADF0DCF66B01}" type="parTrans" cxnId="{F16DA093-636B-45CC-A1D5-70C3B0E09980}">
      <dgm:prSet/>
      <dgm:spPr/>
      <dgm:t>
        <a:bodyPr/>
        <a:lstStyle/>
        <a:p>
          <a:endParaRPr lang="tr-TR"/>
        </a:p>
      </dgm:t>
    </dgm:pt>
    <dgm:pt modelId="{E2168F7B-DF47-4738-BFB3-D91C02823A11}" type="sibTrans" cxnId="{F16DA093-636B-45CC-A1D5-70C3B0E09980}">
      <dgm:prSet/>
      <dgm:spPr/>
      <dgm:t>
        <a:bodyPr/>
        <a:lstStyle/>
        <a:p>
          <a:endParaRPr lang="tr-TR"/>
        </a:p>
      </dgm:t>
    </dgm:pt>
    <dgm:pt modelId="{91F379B1-2436-42FF-868A-EE35FECDC566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tr-TR" sz="2400" dirty="0" smtClean="0">
              <a:latin typeface="Candara" pitchFamily="34" charset="0"/>
            </a:rPr>
            <a:t>12 ay</a:t>
          </a:r>
          <a:endParaRPr lang="tr-TR" sz="2400" dirty="0">
            <a:latin typeface="Candara" pitchFamily="34" charset="0"/>
          </a:endParaRPr>
        </a:p>
      </dgm:t>
    </dgm:pt>
    <dgm:pt modelId="{ECA28B65-D631-4496-81CD-0C557726BE4F}" type="parTrans" cxnId="{7B593173-CDC2-4A36-80A0-F775730742E0}">
      <dgm:prSet/>
      <dgm:spPr/>
      <dgm:t>
        <a:bodyPr/>
        <a:lstStyle/>
        <a:p>
          <a:endParaRPr lang="tr-TR"/>
        </a:p>
      </dgm:t>
    </dgm:pt>
    <dgm:pt modelId="{78388F5F-A61B-4318-83DD-986295C2DA25}" type="sibTrans" cxnId="{7B593173-CDC2-4A36-80A0-F775730742E0}">
      <dgm:prSet/>
      <dgm:spPr/>
      <dgm:t>
        <a:bodyPr/>
        <a:lstStyle/>
        <a:p>
          <a:endParaRPr lang="tr-TR"/>
        </a:p>
      </dgm:t>
    </dgm:pt>
    <dgm:pt modelId="{281EA354-C39B-4CB2-85E3-1C72B62087C6}">
      <dgm:prSet custT="1"/>
      <dgm:spPr/>
      <dgm:t>
        <a:bodyPr/>
        <a:lstStyle/>
        <a:p>
          <a:pPr>
            <a:spcAft>
              <a:spcPts val="0"/>
            </a:spcAft>
          </a:pPr>
          <a:endParaRPr lang="tr-TR" sz="2400" b="0" dirty="0" smtClean="0">
            <a:solidFill>
              <a:schemeClr val="tx2"/>
            </a:solidFill>
            <a:latin typeface="Candara" pitchFamily="34" charset="0"/>
          </a:endParaRPr>
        </a:p>
      </dgm:t>
    </dgm:pt>
    <dgm:pt modelId="{874CE59F-1EE3-4CFC-8DEB-2DC95B6BC14E}" type="parTrans" cxnId="{AE5BC1A6-733F-4847-B047-E2B3BAAD9C49}">
      <dgm:prSet/>
      <dgm:spPr/>
      <dgm:t>
        <a:bodyPr/>
        <a:lstStyle/>
        <a:p>
          <a:endParaRPr lang="tr-TR"/>
        </a:p>
      </dgm:t>
    </dgm:pt>
    <dgm:pt modelId="{52453132-8CB5-425F-BFD5-C8B29DD3E639}" type="sibTrans" cxnId="{AE5BC1A6-733F-4847-B047-E2B3BAAD9C49}">
      <dgm:prSet/>
      <dgm:spPr/>
      <dgm:t>
        <a:bodyPr/>
        <a:lstStyle/>
        <a:p>
          <a:endParaRPr lang="tr-TR"/>
        </a:p>
      </dgm:t>
    </dgm:pt>
    <dgm:pt modelId="{0747936B-9039-4F0A-9029-07014BE49831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tr-TR" sz="2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ndara" pitchFamily="34" charset="0"/>
            </a:rPr>
            <a:t>Destek Tutarı:</a:t>
          </a:r>
        </a:p>
      </dgm:t>
    </dgm:pt>
    <dgm:pt modelId="{745DBEC8-74E4-4CA0-9A5B-1EE648A86D92}" type="parTrans" cxnId="{30B691DE-46D1-491B-8671-F72B49C64138}">
      <dgm:prSet/>
      <dgm:spPr/>
      <dgm:t>
        <a:bodyPr/>
        <a:lstStyle/>
        <a:p>
          <a:endParaRPr lang="tr-TR"/>
        </a:p>
      </dgm:t>
    </dgm:pt>
    <dgm:pt modelId="{09B64585-A16D-4C5D-82E6-089E6D0003A3}" type="sibTrans" cxnId="{30B691DE-46D1-491B-8671-F72B49C64138}">
      <dgm:prSet/>
      <dgm:spPr/>
      <dgm:t>
        <a:bodyPr/>
        <a:lstStyle/>
        <a:p>
          <a:endParaRPr lang="tr-TR"/>
        </a:p>
      </dgm:t>
    </dgm:pt>
    <dgm:pt modelId="{206FA651-CCC8-47A8-BDE7-BDB28D0D516A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tr-TR" sz="2400" b="0" dirty="0" smtClean="0">
              <a:latin typeface="Candara" pitchFamily="34" charset="0"/>
            </a:rPr>
            <a:t>Asgari tutar: 100.000 TL</a:t>
          </a:r>
        </a:p>
      </dgm:t>
    </dgm:pt>
    <dgm:pt modelId="{1A73E897-7CFF-4CD4-87C5-BB62E800DA1F}" type="parTrans" cxnId="{8C01E1C1-ECF9-4000-8965-F267DD9AFAF6}">
      <dgm:prSet/>
      <dgm:spPr/>
      <dgm:t>
        <a:bodyPr/>
        <a:lstStyle/>
        <a:p>
          <a:endParaRPr lang="tr-TR"/>
        </a:p>
      </dgm:t>
    </dgm:pt>
    <dgm:pt modelId="{3662E6CD-A03F-478E-869A-67C8559D0351}" type="sibTrans" cxnId="{8C01E1C1-ECF9-4000-8965-F267DD9AFAF6}">
      <dgm:prSet/>
      <dgm:spPr/>
      <dgm:t>
        <a:bodyPr/>
        <a:lstStyle/>
        <a:p>
          <a:endParaRPr lang="tr-TR"/>
        </a:p>
      </dgm:t>
    </dgm:pt>
    <dgm:pt modelId="{B94A2706-EA0A-4ABE-9287-97BB79BD8A76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tr-TR" sz="2400" b="0" smtClean="0">
              <a:latin typeface="Candara" pitchFamily="34" charset="0"/>
            </a:rPr>
            <a:t>Azami tutar:</a:t>
          </a:r>
          <a:endParaRPr lang="tr-TR" sz="2400" b="0" dirty="0" smtClean="0">
            <a:latin typeface="Candara" pitchFamily="34" charset="0"/>
          </a:endParaRPr>
        </a:p>
      </dgm:t>
    </dgm:pt>
    <dgm:pt modelId="{EBEDB298-5876-4F06-95CA-FC1A14795360}" type="parTrans" cxnId="{5851F009-BE91-4E7F-BBDA-5B3132F8FDA8}">
      <dgm:prSet/>
      <dgm:spPr/>
      <dgm:t>
        <a:bodyPr/>
        <a:lstStyle/>
        <a:p>
          <a:endParaRPr lang="tr-TR"/>
        </a:p>
      </dgm:t>
    </dgm:pt>
    <dgm:pt modelId="{633FCACC-1922-4BB8-8724-4725C3E3C09A}" type="sibTrans" cxnId="{5851F009-BE91-4E7F-BBDA-5B3132F8FDA8}">
      <dgm:prSet/>
      <dgm:spPr/>
      <dgm:t>
        <a:bodyPr/>
        <a:lstStyle/>
        <a:p>
          <a:endParaRPr lang="tr-TR"/>
        </a:p>
      </dgm:t>
    </dgm:pt>
    <dgm:pt modelId="{5620B211-25A1-4B94-B824-196AC5049D40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tr-TR" sz="2400" b="0" dirty="0" smtClean="0">
              <a:latin typeface="Candara" pitchFamily="34" charset="0"/>
            </a:rPr>
            <a:t>500.000 TL</a:t>
          </a:r>
        </a:p>
        <a:p>
          <a:pPr>
            <a:spcAft>
              <a:spcPts val="0"/>
            </a:spcAft>
          </a:pPr>
          <a:endParaRPr lang="tr-TR" sz="2400" b="0" dirty="0" smtClean="0">
            <a:latin typeface="Candara" pitchFamily="34" charset="0"/>
          </a:endParaRPr>
        </a:p>
        <a:p>
          <a:pPr>
            <a:spcAft>
              <a:spcPts val="0"/>
            </a:spcAft>
          </a:pPr>
          <a:r>
            <a:rPr lang="tr-TR" sz="2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ndara" pitchFamily="34" charset="0"/>
            </a:rPr>
            <a:t>Destek Oranı: </a:t>
          </a:r>
        </a:p>
        <a:p>
          <a:pPr>
            <a:spcAft>
              <a:spcPts val="0"/>
            </a:spcAft>
          </a:pPr>
          <a:r>
            <a:rPr lang="tr-TR" sz="2400" b="0" dirty="0" smtClean="0">
              <a:latin typeface="Candara" pitchFamily="34" charset="0"/>
            </a:rPr>
            <a:t>%10 - %50</a:t>
          </a:r>
          <a:endParaRPr lang="tr-TR" sz="2400" b="0" dirty="0">
            <a:latin typeface="Candara" pitchFamily="34" charset="0"/>
          </a:endParaRPr>
        </a:p>
      </dgm:t>
    </dgm:pt>
    <dgm:pt modelId="{0BCB9FE1-16BF-4759-A0DF-42A360EE7CF1}" type="parTrans" cxnId="{B0195383-521D-42EF-9D10-657E0EB951EB}">
      <dgm:prSet/>
      <dgm:spPr/>
      <dgm:t>
        <a:bodyPr/>
        <a:lstStyle/>
        <a:p>
          <a:endParaRPr lang="tr-TR"/>
        </a:p>
      </dgm:t>
    </dgm:pt>
    <dgm:pt modelId="{0C733C5B-69B3-4866-8DA1-899DF1637B41}" type="sibTrans" cxnId="{B0195383-521D-42EF-9D10-657E0EB951EB}">
      <dgm:prSet/>
      <dgm:spPr/>
      <dgm:t>
        <a:bodyPr/>
        <a:lstStyle/>
        <a:p>
          <a:endParaRPr lang="tr-TR"/>
        </a:p>
      </dgm:t>
    </dgm:pt>
    <dgm:pt modelId="{C5C7415B-603E-4846-A5B6-AF3451B9120B}" type="pres">
      <dgm:prSet presAssocID="{DC321490-2F99-4B86-ADEB-D19E69F233E1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tr-TR"/>
        </a:p>
      </dgm:t>
    </dgm:pt>
    <dgm:pt modelId="{98C3B33B-24A7-47E2-9ABE-DEC524B1D601}" type="pres">
      <dgm:prSet presAssocID="{6BA25CE7-B82E-44E2-860D-D4B6D64EAD6D}" presName="ParentComposite" presStyleCnt="0"/>
      <dgm:spPr/>
      <dgm:t>
        <a:bodyPr/>
        <a:lstStyle/>
        <a:p>
          <a:endParaRPr lang="tr-TR"/>
        </a:p>
      </dgm:t>
    </dgm:pt>
    <dgm:pt modelId="{B281CF43-2C15-4FA6-9962-94BF8F91B8C0}" type="pres">
      <dgm:prSet presAssocID="{6BA25CE7-B82E-44E2-860D-D4B6D64EAD6D}" presName="Chord" presStyleLbl="bgShp" presStyleIdx="0" presStyleCnt="3"/>
      <dgm:spPr>
        <a:solidFill>
          <a:schemeClr val="bg1">
            <a:lumMod val="85000"/>
          </a:schemeClr>
        </a:solidFill>
      </dgm:spPr>
      <dgm:t>
        <a:bodyPr/>
        <a:lstStyle/>
        <a:p>
          <a:endParaRPr lang="tr-TR"/>
        </a:p>
      </dgm:t>
    </dgm:pt>
    <dgm:pt modelId="{8389577F-441B-4F2E-B822-17EE54D887D1}" type="pres">
      <dgm:prSet presAssocID="{6BA25CE7-B82E-44E2-860D-D4B6D64EAD6D}" presName="Pie" presStyleLbl="alignNode1" presStyleIdx="0" presStyleCnt="3"/>
      <dgm:spPr>
        <a:solidFill>
          <a:srgbClr val="CC3300"/>
        </a:solidFill>
      </dgm:spPr>
      <dgm:t>
        <a:bodyPr/>
        <a:lstStyle/>
        <a:p>
          <a:endParaRPr lang="tr-TR"/>
        </a:p>
      </dgm:t>
    </dgm:pt>
    <dgm:pt modelId="{C70EC0B2-25AA-464F-AB90-8F1FD75E6E1E}" type="pres">
      <dgm:prSet presAssocID="{6BA25CE7-B82E-44E2-860D-D4B6D64EAD6D}" presName="Parent" presStyleLbl="revTx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ADA1BA1F-A966-42B6-BC1B-5E6CED7AAA9A}" type="pres">
      <dgm:prSet presAssocID="{0E5501C5-1AAB-4D1F-82A5-188088C08D86}" presName="negSibTrans" presStyleCnt="0"/>
      <dgm:spPr/>
      <dgm:t>
        <a:bodyPr/>
        <a:lstStyle/>
        <a:p>
          <a:endParaRPr lang="tr-TR"/>
        </a:p>
      </dgm:t>
    </dgm:pt>
    <dgm:pt modelId="{B9A569F7-A5D2-4ED0-A625-D48FC07E170E}" type="pres">
      <dgm:prSet presAssocID="{6BA25CE7-B82E-44E2-860D-D4B6D64EAD6D}" presName="composite" presStyleCnt="0"/>
      <dgm:spPr/>
      <dgm:t>
        <a:bodyPr/>
        <a:lstStyle/>
        <a:p>
          <a:endParaRPr lang="tr-TR"/>
        </a:p>
      </dgm:t>
    </dgm:pt>
    <dgm:pt modelId="{DFA15E40-E02E-4C4F-A627-23B79EA9DC1E}" type="pres">
      <dgm:prSet presAssocID="{6BA25CE7-B82E-44E2-860D-D4B6D64EAD6D}" presName="Child" presStyleLbl="revTx" presStyleIdx="1" presStyleCnt="6" custScaleX="1352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9CFB00B7-3ED8-4C56-82D2-69A23FED0EC7}" type="pres">
      <dgm:prSet presAssocID="{88AE9CF1-DB81-4C2E-A808-6AF7C1C13586}" presName="sibTrans" presStyleCnt="0"/>
      <dgm:spPr/>
      <dgm:t>
        <a:bodyPr/>
        <a:lstStyle/>
        <a:p>
          <a:endParaRPr lang="tr-TR"/>
        </a:p>
      </dgm:t>
    </dgm:pt>
    <dgm:pt modelId="{3789FCA2-F397-48B2-B841-786C523C7D11}" type="pres">
      <dgm:prSet presAssocID="{AC9EF924-3EC2-4923-BF8A-BBC79C290BD5}" presName="ParentComposite" presStyleCnt="0"/>
      <dgm:spPr/>
      <dgm:t>
        <a:bodyPr/>
        <a:lstStyle/>
        <a:p>
          <a:endParaRPr lang="tr-TR"/>
        </a:p>
      </dgm:t>
    </dgm:pt>
    <dgm:pt modelId="{ED68AC30-7C69-4F25-89F6-697FE43426DD}" type="pres">
      <dgm:prSet presAssocID="{AC9EF924-3EC2-4923-BF8A-BBC79C290BD5}" presName="Chord" presStyleLbl="bgShp" presStyleIdx="1" presStyleCnt="3"/>
      <dgm:spPr>
        <a:solidFill>
          <a:schemeClr val="bg1">
            <a:lumMod val="85000"/>
          </a:schemeClr>
        </a:solidFill>
      </dgm:spPr>
      <dgm:t>
        <a:bodyPr/>
        <a:lstStyle/>
        <a:p>
          <a:endParaRPr lang="tr-TR"/>
        </a:p>
      </dgm:t>
    </dgm:pt>
    <dgm:pt modelId="{836BB6E3-3327-4DC3-8868-1BCC3C5201BE}" type="pres">
      <dgm:prSet presAssocID="{AC9EF924-3EC2-4923-BF8A-BBC79C290BD5}" presName="Pie" presStyleLbl="alignNode1" presStyleIdx="1" presStyleCnt="3"/>
      <dgm:spPr>
        <a:solidFill>
          <a:srgbClr val="CC3300"/>
        </a:solidFill>
      </dgm:spPr>
      <dgm:t>
        <a:bodyPr/>
        <a:lstStyle/>
        <a:p>
          <a:endParaRPr lang="tr-TR"/>
        </a:p>
      </dgm:t>
    </dgm:pt>
    <dgm:pt modelId="{724B743D-723E-428E-B840-A0C61D62DF09}" type="pres">
      <dgm:prSet presAssocID="{AC9EF924-3EC2-4923-BF8A-BBC79C290BD5}" presName="Parent" presStyleLbl="revTx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6953D32C-A1ED-4004-B94A-185666B98DF8}" type="pres">
      <dgm:prSet presAssocID="{C5A3C5C5-A357-450C-8842-8CEA4BF315A5}" presName="negSibTrans" presStyleCnt="0"/>
      <dgm:spPr/>
      <dgm:t>
        <a:bodyPr/>
        <a:lstStyle/>
        <a:p>
          <a:endParaRPr lang="tr-TR"/>
        </a:p>
      </dgm:t>
    </dgm:pt>
    <dgm:pt modelId="{8F9C5098-C313-4144-B1C1-313FF6C9021D}" type="pres">
      <dgm:prSet presAssocID="{AC9EF924-3EC2-4923-BF8A-BBC79C290BD5}" presName="composite" presStyleCnt="0"/>
      <dgm:spPr/>
      <dgm:t>
        <a:bodyPr/>
        <a:lstStyle/>
        <a:p>
          <a:endParaRPr lang="tr-TR"/>
        </a:p>
      </dgm:t>
    </dgm:pt>
    <dgm:pt modelId="{E1A538B5-3202-472C-B761-94E72A97C2D1}" type="pres">
      <dgm:prSet presAssocID="{AC9EF924-3EC2-4923-BF8A-BBC79C290BD5}" presName="Child" presStyleLbl="revTx" presStyleIdx="3" presStyleCnt="6" custScaleX="1468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B8562BCF-3D8E-4CEE-A4DB-00B2840D9D3E}" type="pres">
      <dgm:prSet presAssocID="{F016FF2A-9925-4FC6-B2F7-BAA51CF7D381}" presName="sibTrans" presStyleCnt="0"/>
      <dgm:spPr/>
      <dgm:t>
        <a:bodyPr/>
        <a:lstStyle/>
        <a:p>
          <a:endParaRPr lang="tr-TR"/>
        </a:p>
      </dgm:t>
    </dgm:pt>
    <dgm:pt modelId="{4869C399-FCE6-4F3A-BBA2-CEC467B01144}" type="pres">
      <dgm:prSet presAssocID="{82D67253-441D-4D07-8649-8DECE6D62544}" presName="ParentComposite" presStyleCnt="0"/>
      <dgm:spPr/>
      <dgm:t>
        <a:bodyPr/>
        <a:lstStyle/>
        <a:p>
          <a:endParaRPr lang="tr-TR"/>
        </a:p>
      </dgm:t>
    </dgm:pt>
    <dgm:pt modelId="{853B28F4-17A4-417A-B154-22616F62EA7E}" type="pres">
      <dgm:prSet presAssocID="{82D67253-441D-4D07-8649-8DECE6D62544}" presName="Chord" presStyleLbl="bgShp" presStyleIdx="2" presStyleCnt="3"/>
      <dgm:spPr>
        <a:solidFill>
          <a:schemeClr val="bg1">
            <a:lumMod val="85000"/>
          </a:schemeClr>
        </a:solidFill>
      </dgm:spPr>
      <dgm:t>
        <a:bodyPr/>
        <a:lstStyle/>
        <a:p>
          <a:endParaRPr lang="tr-TR"/>
        </a:p>
      </dgm:t>
    </dgm:pt>
    <dgm:pt modelId="{F49D76B8-E2DE-4459-B39A-A62A18C8B763}" type="pres">
      <dgm:prSet presAssocID="{82D67253-441D-4D07-8649-8DECE6D62544}" presName="Pie" presStyleLbl="alignNode1" presStyleIdx="2" presStyleCnt="3"/>
      <dgm:spPr>
        <a:solidFill>
          <a:srgbClr val="CC3300"/>
        </a:solidFill>
      </dgm:spPr>
      <dgm:t>
        <a:bodyPr/>
        <a:lstStyle/>
        <a:p>
          <a:endParaRPr lang="tr-TR"/>
        </a:p>
      </dgm:t>
    </dgm:pt>
    <dgm:pt modelId="{68D109EC-1D8C-4EE4-B78B-D03CF07F39B6}" type="pres">
      <dgm:prSet presAssocID="{82D67253-441D-4D07-8649-8DECE6D62544}" presName="Parent" presStyleLbl="revTx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8FA75C2-9D6A-42BE-AA01-A897C559D7EC}" type="pres">
      <dgm:prSet presAssocID="{43BAA0E8-B6C2-4110-B470-3D5C8BF28069}" presName="negSibTrans" presStyleCnt="0"/>
      <dgm:spPr/>
      <dgm:t>
        <a:bodyPr/>
        <a:lstStyle/>
        <a:p>
          <a:endParaRPr lang="tr-TR"/>
        </a:p>
      </dgm:t>
    </dgm:pt>
    <dgm:pt modelId="{813117E1-419E-4D0B-A74E-15BBA4ECEBD7}" type="pres">
      <dgm:prSet presAssocID="{82D67253-441D-4D07-8649-8DECE6D62544}" presName="composite" presStyleCnt="0"/>
      <dgm:spPr/>
      <dgm:t>
        <a:bodyPr/>
        <a:lstStyle/>
        <a:p>
          <a:endParaRPr lang="tr-TR"/>
        </a:p>
      </dgm:t>
    </dgm:pt>
    <dgm:pt modelId="{0F046796-8B70-4F1D-9451-A6D847ED4CC1}" type="pres">
      <dgm:prSet presAssocID="{82D67253-441D-4D07-8649-8DECE6D62544}" presName="Child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D834E892-F70A-487B-95A8-0FFAD606526C}" srcId="{DC321490-2F99-4B86-ADEB-D19E69F233E1}" destId="{6BA25CE7-B82E-44E2-860D-D4B6D64EAD6D}" srcOrd="0" destOrd="0" parTransId="{A96A85BD-EE02-4EAA-AD05-21F0371F69A8}" sibTransId="{88AE9CF1-DB81-4C2E-A808-6AF7C1C13586}"/>
    <dgm:cxn modelId="{AE5BC1A6-733F-4847-B047-E2B3BAAD9C49}" srcId="{AC9EF924-3EC2-4923-BF8A-BBC79C290BD5}" destId="{281EA354-C39B-4CB2-85E3-1C72B62087C6}" srcOrd="1" destOrd="0" parTransId="{874CE59F-1EE3-4CFC-8DEB-2DC95B6BC14E}" sibTransId="{52453132-8CB5-425F-BFD5-C8B29DD3E639}"/>
    <dgm:cxn modelId="{E8E8A89C-10DD-4596-A827-20BDF63A4CD2}" type="presOf" srcId="{6DC2C0D4-5A23-4DF6-B2B8-9F61F3D7F693}" destId="{E1A538B5-3202-472C-B761-94E72A97C2D1}" srcOrd="0" destOrd="0" presId="urn:microsoft.com/office/officeart/2009/3/layout/PieProcess"/>
    <dgm:cxn modelId="{AE04EAA3-4A1D-47AD-8DAC-5A75E6025273}" type="presOf" srcId="{0747936B-9039-4F0A-9029-07014BE49831}" destId="{E1A538B5-3202-472C-B761-94E72A97C2D1}" srcOrd="0" destOrd="2" presId="urn:microsoft.com/office/officeart/2009/3/layout/PieProcess"/>
    <dgm:cxn modelId="{C37F92A2-B8A9-4E31-94F4-19657586B65D}" srcId="{82D67253-441D-4D07-8649-8DECE6D62544}" destId="{E3E6EE8F-84EA-4D70-8434-7269F8CB3186}" srcOrd="0" destOrd="0" parTransId="{B278E6FA-1589-4483-96ED-980B654661A3}" sibTransId="{43BAA0E8-B6C2-4110-B470-3D5C8BF28069}"/>
    <dgm:cxn modelId="{8C01E1C1-ECF9-4000-8965-F267DD9AFAF6}" srcId="{AC9EF924-3EC2-4923-BF8A-BBC79C290BD5}" destId="{206FA651-CCC8-47A8-BDE7-BDB28D0D516A}" srcOrd="3" destOrd="0" parTransId="{1A73E897-7CFF-4CD4-87C5-BB62E800DA1F}" sibTransId="{3662E6CD-A03F-478E-869A-67C8559D0351}"/>
    <dgm:cxn modelId="{B56217F9-AC78-4D7C-AD31-4CC4EFFCB25B}" type="presOf" srcId="{281EA354-C39B-4CB2-85E3-1C72B62087C6}" destId="{E1A538B5-3202-472C-B761-94E72A97C2D1}" srcOrd="0" destOrd="1" presId="urn:microsoft.com/office/officeart/2009/3/layout/PieProcess"/>
    <dgm:cxn modelId="{F16DA093-636B-45CC-A1D5-70C3B0E09980}" srcId="{82D67253-441D-4D07-8649-8DECE6D62544}" destId="{EB700CBA-5C1F-496F-AA24-143833E841CE}" srcOrd="1" destOrd="0" parTransId="{03C771C4-5826-4163-B63D-ADF0DCF66B01}" sibTransId="{E2168F7B-DF47-4738-BFB3-D91C02823A11}"/>
    <dgm:cxn modelId="{F2AFDB7C-3FC3-4346-9927-4ACE7A061B48}" type="presOf" srcId="{EB700CBA-5C1F-496F-AA24-143833E841CE}" destId="{0F046796-8B70-4F1D-9451-A6D847ED4CC1}" srcOrd="0" destOrd="1" presId="urn:microsoft.com/office/officeart/2009/3/layout/PieProcess"/>
    <dgm:cxn modelId="{38E35D84-FAEB-4F52-88DF-589B6E88228B}" srcId="{DC321490-2F99-4B86-ADEB-D19E69F233E1}" destId="{82D67253-441D-4D07-8649-8DECE6D62544}" srcOrd="2" destOrd="0" parTransId="{AB4E9EE9-12D4-40DB-9351-72041033EDB9}" sibTransId="{C0AF26BA-A2B2-49B1-A74F-D88FCDFE541E}"/>
    <dgm:cxn modelId="{7B593173-CDC2-4A36-80A0-F775730742E0}" srcId="{82D67253-441D-4D07-8649-8DECE6D62544}" destId="{91F379B1-2436-42FF-868A-EE35FECDC566}" srcOrd="2" destOrd="0" parTransId="{ECA28B65-D631-4496-81CD-0C557726BE4F}" sibTransId="{78388F5F-A61B-4318-83DD-986295C2DA25}"/>
    <dgm:cxn modelId="{122A05E1-C93E-4DF7-8AAF-4CA94C8971E6}" type="presOf" srcId="{5620B211-25A1-4B94-B824-196AC5049D40}" destId="{E1A538B5-3202-472C-B761-94E72A97C2D1}" srcOrd="0" destOrd="5" presId="urn:microsoft.com/office/officeart/2009/3/layout/PieProcess"/>
    <dgm:cxn modelId="{2E65F9D9-5B08-4EA0-989E-C57B8F73ECB7}" type="presOf" srcId="{82D67253-441D-4D07-8649-8DECE6D62544}" destId="{68D109EC-1D8C-4EE4-B78B-D03CF07F39B6}" srcOrd="0" destOrd="0" presId="urn:microsoft.com/office/officeart/2009/3/layout/PieProcess"/>
    <dgm:cxn modelId="{16C60826-8F71-406A-8728-DFEF8671434F}" type="presOf" srcId="{DC321490-2F99-4B86-ADEB-D19E69F233E1}" destId="{C5C7415B-603E-4846-A5B6-AF3451B9120B}" srcOrd="0" destOrd="0" presId="urn:microsoft.com/office/officeart/2009/3/layout/PieProcess"/>
    <dgm:cxn modelId="{C9966CC6-674A-40FF-B4EA-01E457047A84}" srcId="{AC9EF924-3EC2-4923-BF8A-BBC79C290BD5}" destId="{6DC2C0D4-5A23-4DF6-B2B8-9F61F3D7F693}" srcOrd="0" destOrd="0" parTransId="{FFDFB17B-EDCB-46B8-8AB1-C65FD64F32AB}" sibTransId="{C5A3C5C5-A357-450C-8842-8CEA4BF315A5}"/>
    <dgm:cxn modelId="{5851F009-BE91-4E7F-BBDA-5B3132F8FDA8}" srcId="{AC9EF924-3EC2-4923-BF8A-BBC79C290BD5}" destId="{B94A2706-EA0A-4ABE-9287-97BB79BD8A76}" srcOrd="4" destOrd="0" parTransId="{EBEDB298-5876-4F06-95CA-FC1A14795360}" sibTransId="{633FCACC-1922-4BB8-8724-4725C3E3C09A}"/>
    <dgm:cxn modelId="{8871BECC-9277-4499-9521-A92C622E73E4}" type="presOf" srcId="{AC9EF924-3EC2-4923-BF8A-BBC79C290BD5}" destId="{724B743D-723E-428E-B840-A0C61D62DF09}" srcOrd="0" destOrd="0" presId="urn:microsoft.com/office/officeart/2009/3/layout/PieProcess"/>
    <dgm:cxn modelId="{623CD3AE-F838-41F2-85EC-C99D7BB3CDC5}" type="presOf" srcId="{91F379B1-2436-42FF-868A-EE35FECDC566}" destId="{0F046796-8B70-4F1D-9451-A6D847ED4CC1}" srcOrd="0" destOrd="2" presId="urn:microsoft.com/office/officeart/2009/3/layout/PieProcess"/>
    <dgm:cxn modelId="{8FB5362F-107C-414E-B432-4637E6C683F8}" type="presOf" srcId="{B94A2706-EA0A-4ABE-9287-97BB79BD8A76}" destId="{E1A538B5-3202-472C-B761-94E72A97C2D1}" srcOrd="0" destOrd="4" presId="urn:microsoft.com/office/officeart/2009/3/layout/PieProcess"/>
    <dgm:cxn modelId="{30B691DE-46D1-491B-8671-F72B49C64138}" srcId="{AC9EF924-3EC2-4923-BF8A-BBC79C290BD5}" destId="{0747936B-9039-4F0A-9029-07014BE49831}" srcOrd="2" destOrd="0" parTransId="{745DBEC8-74E4-4CA0-9A5B-1EE648A86D92}" sibTransId="{09B64585-A16D-4C5D-82E6-089E6D0003A3}"/>
    <dgm:cxn modelId="{AE853356-5CE4-4E24-B752-BF8531446AC0}" srcId="{6BA25CE7-B82E-44E2-860D-D4B6D64EAD6D}" destId="{04559381-5B4A-4C8E-9B35-C201F04EFE80}" srcOrd="0" destOrd="0" parTransId="{2BB84571-97F7-43C8-B3C0-7AAD1E44E456}" sibTransId="{0E5501C5-1AAB-4D1F-82A5-188088C08D86}"/>
    <dgm:cxn modelId="{57B87CCF-DA83-4EFE-8236-10BA964C5F5A}" type="presOf" srcId="{04559381-5B4A-4C8E-9B35-C201F04EFE80}" destId="{DFA15E40-E02E-4C4F-A627-23B79EA9DC1E}" srcOrd="0" destOrd="0" presId="urn:microsoft.com/office/officeart/2009/3/layout/PieProcess"/>
    <dgm:cxn modelId="{D2119D26-E776-4D37-B96E-4986ADE02028}" type="presOf" srcId="{206FA651-CCC8-47A8-BDE7-BDB28D0D516A}" destId="{E1A538B5-3202-472C-B761-94E72A97C2D1}" srcOrd="0" destOrd="3" presId="urn:microsoft.com/office/officeart/2009/3/layout/PieProcess"/>
    <dgm:cxn modelId="{574D58A2-8E9B-48A1-9822-5BA2DD4E56AB}" type="presOf" srcId="{E3E6EE8F-84EA-4D70-8434-7269F8CB3186}" destId="{0F046796-8B70-4F1D-9451-A6D847ED4CC1}" srcOrd="0" destOrd="0" presId="urn:microsoft.com/office/officeart/2009/3/layout/PieProcess"/>
    <dgm:cxn modelId="{DB91A46E-95C1-494A-ABC8-32826EFF130A}" type="presOf" srcId="{6BA25CE7-B82E-44E2-860D-D4B6D64EAD6D}" destId="{C70EC0B2-25AA-464F-AB90-8F1FD75E6E1E}" srcOrd="0" destOrd="0" presId="urn:microsoft.com/office/officeart/2009/3/layout/PieProcess"/>
    <dgm:cxn modelId="{B0195383-521D-42EF-9D10-657E0EB951EB}" srcId="{AC9EF924-3EC2-4923-BF8A-BBC79C290BD5}" destId="{5620B211-25A1-4B94-B824-196AC5049D40}" srcOrd="5" destOrd="0" parTransId="{0BCB9FE1-16BF-4759-A0DF-42A360EE7CF1}" sibTransId="{0C733C5B-69B3-4866-8DA1-899DF1637B41}"/>
    <dgm:cxn modelId="{04F41957-46C6-443C-9FEC-D5B10FCD1173}" srcId="{DC321490-2F99-4B86-ADEB-D19E69F233E1}" destId="{AC9EF924-3EC2-4923-BF8A-BBC79C290BD5}" srcOrd="1" destOrd="0" parTransId="{AE5FC174-A5DF-45EF-9394-3ABE1C77DAB1}" sibTransId="{F016FF2A-9925-4FC6-B2F7-BAA51CF7D381}"/>
    <dgm:cxn modelId="{1B9B3598-3D11-4C66-9098-E174509B5C91}" type="presParOf" srcId="{C5C7415B-603E-4846-A5B6-AF3451B9120B}" destId="{98C3B33B-24A7-47E2-9ABE-DEC524B1D601}" srcOrd="0" destOrd="0" presId="urn:microsoft.com/office/officeart/2009/3/layout/PieProcess"/>
    <dgm:cxn modelId="{FD8F6379-3A97-46E2-8B0C-2590F7615999}" type="presParOf" srcId="{98C3B33B-24A7-47E2-9ABE-DEC524B1D601}" destId="{B281CF43-2C15-4FA6-9962-94BF8F91B8C0}" srcOrd="0" destOrd="0" presId="urn:microsoft.com/office/officeart/2009/3/layout/PieProcess"/>
    <dgm:cxn modelId="{82F9A94C-3C9F-4303-B2DB-C4B9F512A5BE}" type="presParOf" srcId="{98C3B33B-24A7-47E2-9ABE-DEC524B1D601}" destId="{8389577F-441B-4F2E-B822-17EE54D887D1}" srcOrd="1" destOrd="0" presId="urn:microsoft.com/office/officeart/2009/3/layout/PieProcess"/>
    <dgm:cxn modelId="{8E4530B9-F734-4634-BD4C-E4A64AB15876}" type="presParOf" srcId="{98C3B33B-24A7-47E2-9ABE-DEC524B1D601}" destId="{C70EC0B2-25AA-464F-AB90-8F1FD75E6E1E}" srcOrd="2" destOrd="0" presId="urn:microsoft.com/office/officeart/2009/3/layout/PieProcess"/>
    <dgm:cxn modelId="{81326C85-864E-4DD3-874A-C41AA365646E}" type="presParOf" srcId="{C5C7415B-603E-4846-A5B6-AF3451B9120B}" destId="{ADA1BA1F-A966-42B6-BC1B-5E6CED7AAA9A}" srcOrd="1" destOrd="0" presId="urn:microsoft.com/office/officeart/2009/3/layout/PieProcess"/>
    <dgm:cxn modelId="{DB60E8C0-4348-4BD5-AB94-2191A31851DA}" type="presParOf" srcId="{C5C7415B-603E-4846-A5B6-AF3451B9120B}" destId="{B9A569F7-A5D2-4ED0-A625-D48FC07E170E}" srcOrd="2" destOrd="0" presId="urn:microsoft.com/office/officeart/2009/3/layout/PieProcess"/>
    <dgm:cxn modelId="{525861DB-15DF-45DC-B169-8A25946A8845}" type="presParOf" srcId="{B9A569F7-A5D2-4ED0-A625-D48FC07E170E}" destId="{DFA15E40-E02E-4C4F-A627-23B79EA9DC1E}" srcOrd="0" destOrd="0" presId="urn:microsoft.com/office/officeart/2009/3/layout/PieProcess"/>
    <dgm:cxn modelId="{54CBD452-5C8A-45ED-B20C-E9B62A822C5F}" type="presParOf" srcId="{C5C7415B-603E-4846-A5B6-AF3451B9120B}" destId="{9CFB00B7-3ED8-4C56-82D2-69A23FED0EC7}" srcOrd="3" destOrd="0" presId="urn:microsoft.com/office/officeart/2009/3/layout/PieProcess"/>
    <dgm:cxn modelId="{B9F33104-38D6-493A-B063-F3B0BBAD0C02}" type="presParOf" srcId="{C5C7415B-603E-4846-A5B6-AF3451B9120B}" destId="{3789FCA2-F397-48B2-B841-786C523C7D11}" srcOrd="4" destOrd="0" presId="urn:microsoft.com/office/officeart/2009/3/layout/PieProcess"/>
    <dgm:cxn modelId="{1E3A8063-9E91-498C-B94B-EF9CFB2F8C61}" type="presParOf" srcId="{3789FCA2-F397-48B2-B841-786C523C7D11}" destId="{ED68AC30-7C69-4F25-89F6-697FE43426DD}" srcOrd="0" destOrd="0" presId="urn:microsoft.com/office/officeart/2009/3/layout/PieProcess"/>
    <dgm:cxn modelId="{03082FEB-9ACB-4EFB-86EB-2B0F7CF05E23}" type="presParOf" srcId="{3789FCA2-F397-48B2-B841-786C523C7D11}" destId="{836BB6E3-3327-4DC3-8868-1BCC3C5201BE}" srcOrd="1" destOrd="0" presId="urn:microsoft.com/office/officeart/2009/3/layout/PieProcess"/>
    <dgm:cxn modelId="{02C40ABC-0E5A-4B39-9284-B337B36FF758}" type="presParOf" srcId="{3789FCA2-F397-48B2-B841-786C523C7D11}" destId="{724B743D-723E-428E-B840-A0C61D62DF09}" srcOrd="2" destOrd="0" presId="urn:microsoft.com/office/officeart/2009/3/layout/PieProcess"/>
    <dgm:cxn modelId="{F05D025C-C4EA-47E1-A2EB-14D5A766FCC7}" type="presParOf" srcId="{C5C7415B-603E-4846-A5B6-AF3451B9120B}" destId="{6953D32C-A1ED-4004-B94A-185666B98DF8}" srcOrd="5" destOrd="0" presId="urn:microsoft.com/office/officeart/2009/3/layout/PieProcess"/>
    <dgm:cxn modelId="{7A175DF9-3B46-4001-9AD7-4F7B66FB326D}" type="presParOf" srcId="{C5C7415B-603E-4846-A5B6-AF3451B9120B}" destId="{8F9C5098-C313-4144-B1C1-313FF6C9021D}" srcOrd="6" destOrd="0" presId="urn:microsoft.com/office/officeart/2009/3/layout/PieProcess"/>
    <dgm:cxn modelId="{A9B72CD9-7C5C-40C4-9861-80F1AA4D7BF7}" type="presParOf" srcId="{8F9C5098-C313-4144-B1C1-313FF6C9021D}" destId="{E1A538B5-3202-472C-B761-94E72A97C2D1}" srcOrd="0" destOrd="0" presId="urn:microsoft.com/office/officeart/2009/3/layout/PieProcess"/>
    <dgm:cxn modelId="{7BAB38A9-085E-4A1B-BAAE-7D80C364439A}" type="presParOf" srcId="{C5C7415B-603E-4846-A5B6-AF3451B9120B}" destId="{B8562BCF-3D8E-4CEE-A4DB-00B2840D9D3E}" srcOrd="7" destOrd="0" presId="urn:microsoft.com/office/officeart/2009/3/layout/PieProcess"/>
    <dgm:cxn modelId="{80529D62-793A-40D0-B3F0-6D56CBC77CF6}" type="presParOf" srcId="{C5C7415B-603E-4846-A5B6-AF3451B9120B}" destId="{4869C399-FCE6-4F3A-BBA2-CEC467B01144}" srcOrd="8" destOrd="0" presId="urn:microsoft.com/office/officeart/2009/3/layout/PieProcess"/>
    <dgm:cxn modelId="{6B3B7B76-3669-456B-9D4A-8A84BA26AAE2}" type="presParOf" srcId="{4869C399-FCE6-4F3A-BBA2-CEC467B01144}" destId="{853B28F4-17A4-417A-B154-22616F62EA7E}" srcOrd="0" destOrd="0" presId="urn:microsoft.com/office/officeart/2009/3/layout/PieProcess"/>
    <dgm:cxn modelId="{3CAB763D-CE97-41BB-A175-D6C4BE464166}" type="presParOf" srcId="{4869C399-FCE6-4F3A-BBA2-CEC467B01144}" destId="{F49D76B8-E2DE-4459-B39A-A62A18C8B763}" srcOrd="1" destOrd="0" presId="urn:microsoft.com/office/officeart/2009/3/layout/PieProcess"/>
    <dgm:cxn modelId="{D473D2E7-50E9-46D9-93B8-13D29243E261}" type="presParOf" srcId="{4869C399-FCE6-4F3A-BBA2-CEC467B01144}" destId="{68D109EC-1D8C-4EE4-B78B-D03CF07F39B6}" srcOrd="2" destOrd="0" presId="urn:microsoft.com/office/officeart/2009/3/layout/PieProcess"/>
    <dgm:cxn modelId="{3A5BE867-283F-4BA3-9A0D-E8E5C11832F4}" type="presParOf" srcId="{C5C7415B-603E-4846-A5B6-AF3451B9120B}" destId="{48FA75C2-9D6A-42BE-AA01-A897C559D7EC}" srcOrd="9" destOrd="0" presId="urn:microsoft.com/office/officeart/2009/3/layout/PieProcess"/>
    <dgm:cxn modelId="{4E21AE48-AB66-4F3C-A656-7B099AF68B95}" type="presParOf" srcId="{C5C7415B-603E-4846-A5B6-AF3451B9120B}" destId="{813117E1-419E-4D0B-A74E-15BBA4ECEBD7}" srcOrd="10" destOrd="0" presId="urn:microsoft.com/office/officeart/2009/3/layout/PieProcess"/>
    <dgm:cxn modelId="{54CC9DF5-698F-4471-BC47-523D565912F9}" type="presParOf" srcId="{813117E1-419E-4D0B-A74E-15BBA4ECEBD7}" destId="{0F046796-8B70-4F1D-9451-A6D847ED4CC1}" srcOrd="0" destOrd="0" presId="urn:microsoft.com/office/officeart/2009/3/layout/Pi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39F7CED-21D9-43BF-A9C0-B8A881D78062}" type="doc">
      <dgm:prSet loTypeId="urn:microsoft.com/office/officeart/2005/8/layout/vList3#1" loCatId="picture" qsTypeId="urn:microsoft.com/office/officeart/2005/8/quickstyle/simple1" qsCatId="simple" csTypeId="urn:microsoft.com/office/officeart/2005/8/colors/accent3_1" csCatId="accent3" phldr="1"/>
      <dgm:spPr/>
    </dgm:pt>
    <dgm:pt modelId="{B8A5F40B-41AA-4AFB-863D-79C1984E0F02}">
      <dgm:prSet phldrT="[Metin]"/>
      <dgm:spPr/>
      <dgm:t>
        <a:bodyPr/>
        <a:lstStyle/>
        <a:p>
          <a:r>
            <a:rPr lang="tr-TR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rPr>
            <a:t>Silifke, Ceyhan, Pozantı, Anamur, Erdemli ve Kozan</a:t>
          </a:r>
          <a:endParaRPr lang="tr-TR" dirty="0"/>
        </a:p>
      </dgm:t>
    </dgm:pt>
    <dgm:pt modelId="{B1F27801-EFDE-41C5-88F7-DD95AFDE2107}" type="parTrans" cxnId="{2E5A28AE-C5F8-4F33-BE0A-3FDE26C04F08}">
      <dgm:prSet/>
      <dgm:spPr/>
      <dgm:t>
        <a:bodyPr/>
        <a:lstStyle/>
        <a:p>
          <a:endParaRPr lang="tr-TR"/>
        </a:p>
      </dgm:t>
    </dgm:pt>
    <dgm:pt modelId="{4F855175-B4F5-43D1-8FEC-4696D402093C}" type="sibTrans" cxnId="{2E5A28AE-C5F8-4F33-BE0A-3FDE26C04F08}">
      <dgm:prSet/>
      <dgm:spPr/>
      <dgm:t>
        <a:bodyPr/>
        <a:lstStyle/>
        <a:p>
          <a:endParaRPr lang="tr-TR"/>
        </a:p>
      </dgm:t>
    </dgm:pt>
    <dgm:pt modelId="{4F82C28E-1571-41E7-BF0A-6BDFDC9BAF53}">
      <dgm:prSet phldrT="[Metin]"/>
      <dgm:spPr/>
      <dgm:t>
        <a:bodyPr/>
        <a:lstStyle/>
        <a:p>
          <a:r>
            <a:rPr lang="tr-TR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rPr>
            <a:t>Bozyazı, Karataş, Çamlıyayla, Mut, İmamoğlu, Karaisalı, Aydıncık, Yumurtalık</a:t>
          </a:r>
          <a:endParaRPr lang="tr-TR" dirty="0"/>
        </a:p>
      </dgm:t>
    </dgm:pt>
    <dgm:pt modelId="{F36B6004-F5AC-45A6-B020-3FE535188C58}" type="parTrans" cxnId="{35DF1FDB-453F-4B97-BA70-C68B295C2EAD}">
      <dgm:prSet/>
      <dgm:spPr/>
      <dgm:t>
        <a:bodyPr/>
        <a:lstStyle/>
        <a:p>
          <a:endParaRPr lang="tr-TR"/>
        </a:p>
      </dgm:t>
    </dgm:pt>
    <dgm:pt modelId="{3116957E-BA01-4B40-A37C-3F7776695773}" type="sibTrans" cxnId="{35DF1FDB-453F-4B97-BA70-C68B295C2EAD}">
      <dgm:prSet/>
      <dgm:spPr/>
      <dgm:t>
        <a:bodyPr/>
        <a:lstStyle/>
        <a:p>
          <a:endParaRPr lang="tr-TR"/>
        </a:p>
      </dgm:t>
    </dgm:pt>
    <dgm:pt modelId="{5A42EE76-1F1D-4097-A689-93316487B605}">
      <dgm:prSet phldrT="[Metin]"/>
      <dgm:spPr/>
      <dgm:t>
        <a:bodyPr/>
        <a:lstStyle/>
        <a:p>
          <a:r>
            <a:rPr lang="tr-TR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rPr>
            <a:t>Gülnar, Tufanbeyli, Aladağ, Saimbeyli ve Feke</a:t>
          </a:r>
          <a:endParaRPr lang="tr-TR" dirty="0"/>
        </a:p>
      </dgm:t>
    </dgm:pt>
    <dgm:pt modelId="{CDD428FC-4EA2-4E5A-9710-D37CE399E4D3}" type="parTrans" cxnId="{ABF0E4BE-5954-4E4D-B165-D810B2EFF45A}">
      <dgm:prSet/>
      <dgm:spPr/>
      <dgm:t>
        <a:bodyPr/>
        <a:lstStyle/>
        <a:p>
          <a:endParaRPr lang="tr-TR"/>
        </a:p>
      </dgm:t>
    </dgm:pt>
    <dgm:pt modelId="{BE0F163A-80EA-43E7-AFA1-FCD9049EF4C1}" type="sibTrans" cxnId="{ABF0E4BE-5954-4E4D-B165-D810B2EFF45A}">
      <dgm:prSet/>
      <dgm:spPr/>
      <dgm:t>
        <a:bodyPr/>
        <a:lstStyle/>
        <a:p>
          <a:endParaRPr lang="tr-TR"/>
        </a:p>
      </dgm:t>
    </dgm:pt>
    <dgm:pt modelId="{0BBEC9EC-DD79-46A4-ABD3-1C81DC1E6192}" type="pres">
      <dgm:prSet presAssocID="{B39F7CED-21D9-43BF-A9C0-B8A881D78062}" presName="linearFlow" presStyleCnt="0">
        <dgm:presLayoutVars>
          <dgm:dir/>
          <dgm:resizeHandles val="exact"/>
        </dgm:presLayoutVars>
      </dgm:prSet>
      <dgm:spPr/>
    </dgm:pt>
    <dgm:pt modelId="{BF5A4ADD-FB52-475E-8929-B6D6CD0EE283}" type="pres">
      <dgm:prSet presAssocID="{B8A5F40B-41AA-4AFB-863D-79C1984E0F02}" presName="composite" presStyleCnt="0"/>
      <dgm:spPr/>
    </dgm:pt>
    <dgm:pt modelId="{FFD49E3F-A0E5-456B-A254-ABBE209A11CD}" type="pres">
      <dgm:prSet presAssocID="{B8A5F40B-41AA-4AFB-863D-79C1984E0F02}" presName="imgShp" presStyleLbl="fgImgPlace1" presStyleIdx="0" presStyleCnt="3"/>
      <dgm:spPr/>
      <dgm:t>
        <a:bodyPr/>
        <a:lstStyle/>
        <a:p>
          <a:endParaRPr lang="tr-TR"/>
        </a:p>
      </dgm:t>
    </dgm:pt>
    <dgm:pt modelId="{823C6921-8178-42D0-9CF2-A4332D410FA1}" type="pres">
      <dgm:prSet presAssocID="{B8A5F40B-41AA-4AFB-863D-79C1984E0F02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AD4544CC-F750-4BDD-93F0-5E3DDC48CE1B}" type="pres">
      <dgm:prSet presAssocID="{4F855175-B4F5-43D1-8FEC-4696D402093C}" presName="spacing" presStyleCnt="0"/>
      <dgm:spPr/>
    </dgm:pt>
    <dgm:pt modelId="{7EFCCFB2-D95D-4261-8670-6DF2AA63F9BB}" type="pres">
      <dgm:prSet presAssocID="{4F82C28E-1571-41E7-BF0A-6BDFDC9BAF53}" presName="composite" presStyleCnt="0"/>
      <dgm:spPr/>
    </dgm:pt>
    <dgm:pt modelId="{1FB94375-3EFC-49A2-AD5A-923F30D0B814}" type="pres">
      <dgm:prSet presAssocID="{4F82C28E-1571-41E7-BF0A-6BDFDC9BAF53}" presName="imgShp" presStyleLbl="fgImgPlace1" presStyleIdx="1" presStyleCnt="3"/>
      <dgm:spPr/>
    </dgm:pt>
    <dgm:pt modelId="{E0CF2F94-651C-492C-BCAA-1534593A5750}" type="pres">
      <dgm:prSet presAssocID="{4F82C28E-1571-41E7-BF0A-6BDFDC9BAF53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31E59D42-D299-4601-9EC0-B321F915C87A}" type="pres">
      <dgm:prSet presAssocID="{3116957E-BA01-4B40-A37C-3F7776695773}" presName="spacing" presStyleCnt="0"/>
      <dgm:spPr/>
    </dgm:pt>
    <dgm:pt modelId="{988B27CE-CBD3-45E5-8B8F-F5860421615A}" type="pres">
      <dgm:prSet presAssocID="{5A42EE76-1F1D-4097-A689-93316487B605}" presName="composite" presStyleCnt="0"/>
      <dgm:spPr/>
    </dgm:pt>
    <dgm:pt modelId="{62E85A8D-B4A2-45B4-A03E-CBF566439BCF}" type="pres">
      <dgm:prSet presAssocID="{5A42EE76-1F1D-4097-A689-93316487B605}" presName="imgShp" presStyleLbl="fgImgPlace1" presStyleIdx="2" presStyleCnt="3"/>
      <dgm:spPr/>
    </dgm:pt>
    <dgm:pt modelId="{2CCF8245-4A1E-4037-8609-3AC7011610B3}" type="pres">
      <dgm:prSet presAssocID="{5A42EE76-1F1D-4097-A689-93316487B60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2E5A28AE-C5F8-4F33-BE0A-3FDE26C04F08}" srcId="{B39F7CED-21D9-43BF-A9C0-B8A881D78062}" destId="{B8A5F40B-41AA-4AFB-863D-79C1984E0F02}" srcOrd="0" destOrd="0" parTransId="{B1F27801-EFDE-41C5-88F7-DD95AFDE2107}" sibTransId="{4F855175-B4F5-43D1-8FEC-4696D402093C}"/>
    <dgm:cxn modelId="{0472AE6D-A78A-46B0-AD48-584DFFCE7818}" type="presOf" srcId="{B8A5F40B-41AA-4AFB-863D-79C1984E0F02}" destId="{823C6921-8178-42D0-9CF2-A4332D410FA1}" srcOrd="0" destOrd="0" presId="urn:microsoft.com/office/officeart/2005/8/layout/vList3#1"/>
    <dgm:cxn modelId="{ABF0E4BE-5954-4E4D-B165-D810B2EFF45A}" srcId="{B39F7CED-21D9-43BF-A9C0-B8A881D78062}" destId="{5A42EE76-1F1D-4097-A689-93316487B605}" srcOrd="2" destOrd="0" parTransId="{CDD428FC-4EA2-4E5A-9710-D37CE399E4D3}" sibTransId="{BE0F163A-80EA-43E7-AFA1-FCD9049EF4C1}"/>
    <dgm:cxn modelId="{35DF1FDB-453F-4B97-BA70-C68B295C2EAD}" srcId="{B39F7CED-21D9-43BF-A9C0-B8A881D78062}" destId="{4F82C28E-1571-41E7-BF0A-6BDFDC9BAF53}" srcOrd="1" destOrd="0" parTransId="{F36B6004-F5AC-45A6-B020-3FE535188C58}" sibTransId="{3116957E-BA01-4B40-A37C-3F7776695773}"/>
    <dgm:cxn modelId="{95FBD8B1-A486-478A-9B84-8DD05DA3991B}" type="presOf" srcId="{B39F7CED-21D9-43BF-A9C0-B8A881D78062}" destId="{0BBEC9EC-DD79-46A4-ABD3-1C81DC1E6192}" srcOrd="0" destOrd="0" presId="urn:microsoft.com/office/officeart/2005/8/layout/vList3#1"/>
    <dgm:cxn modelId="{80524E18-61CB-4F62-9B8E-346F85EEF711}" type="presOf" srcId="{5A42EE76-1F1D-4097-A689-93316487B605}" destId="{2CCF8245-4A1E-4037-8609-3AC7011610B3}" srcOrd="0" destOrd="0" presId="urn:microsoft.com/office/officeart/2005/8/layout/vList3#1"/>
    <dgm:cxn modelId="{BD79CFC2-9F7A-410C-817B-5690452E3C88}" type="presOf" srcId="{4F82C28E-1571-41E7-BF0A-6BDFDC9BAF53}" destId="{E0CF2F94-651C-492C-BCAA-1534593A5750}" srcOrd="0" destOrd="0" presId="urn:microsoft.com/office/officeart/2005/8/layout/vList3#1"/>
    <dgm:cxn modelId="{441D33A2-9E02-4A8A-A594-A50B5E7DA796}" type="presParOf" srcId="{0BBEC9EC-DD79-46A4-ABD3-1C81DC1E6192}" destId="{BF5A4ADD-FB52-475E-8929-B6D6CD0EE283}" srcOrd="0" destOrd="0" presId="urn:microsoft.com/office/officeart/2005/8/layout/vList3#1"/>
    <dgm:cxn modelId="{BC1B035C-F22B-4AD5-B2DB-71CCE8234B67}" type="presParOf" srcId="{BF5A4ADD-FB52-475E-8929-B6D6CD0EE283}" destId="{FFD49E3F-A0E5-456B-A254-ABBE209A11CD}" srcOrd="0" destOrd="0" presId="urn:microsoft.com/office/officeart/2005/8/layout/vList3#1"/>
    <dgm:cxn modelId="{D7216D92-E49E-4502-B917-A603230A34D9}" type="presParOf" srcId="{BF5A4ADD-FB52-475E-8929-B6D6CD0EE283}" destId="{823C6921-8178-42D0-9CF2-A4332D410FA1}" srcOrd="1" destOrd="0" presId="urn:microsoft.com/office/officeart/2005/8/layout/vList3#1"/>
    <dgm:cxn modelId="{56567FEA-E5FA-4A57-9396-24DFC3E9C396}" type="presParOf" srcId="{0BBEC9EC-DD79-46A4-ABD3-1C81DC1E6192}" destId="{AD4544CC-F750-4BDD-93F0-5E3DDC48CE1B}" srcOrd="1" destOrd="0" presId="urn:microsoft.com/office/officeart/2005/8/layout/vList3#1"/>
    <dgm:cxn modelId="{E83F60AC-5E26-4CE7-AD06-E3747A32F2A2}" type="presParOf" srcId="{0BBEC9EC-DD79-46A4-ABD3-1C81DC1E6192}" destId="{7EFCCFB2-D95D-4261-8670-6DF2AA63F9BB}" srcOrd="2" destOrd="0" presId="urn:microsoft.com/office/officeart/2005/8/layout/vList3#1"/>
    <dgm:cxn modelId="{AED88281-5367-4D0D-AB32-530753C328BF}" type="presParOf" srcId="{7EFCCFB2-D95D-4261-8670-6DF2AA63F9BB}" destId="{1FB94375-3EFC-49A2-AD5A-923F30D0B814}" srcOrd="0" destOrd="0" presId="urn:microsoft.com/office/officeart/2005/8/layout/vList3#1"/>
    <dgm:cxn modelId="{135021EF-AE33-4607-BAC6-363B1C733489}" type="presParOf" srcId="{7EFCCFB2-D95D-4261-8670-6DF2AA63F9BB}" destId="{E0CF2F94-651C-492C-BCAA-1534593A5750}" srcOrd="1" destOrd="0" presId="urn:microsoft.com/office/officeart/2005/8/layout/vList3#1"/>
    <dgm:cxn modelId="{8E12064D-8E39-4ADA-B7FF-269BC6122C99}" type="presParOf" srcId="{0BBEC9EC-DD79-46A4-ABD3-1C81DC1E6192}" destId="{31E59D42-D299-4601-9EC0-B321F915C87A}" srcOrd="3" destOrd="0" presId="urn:microsoft.com/office/officeart/2005/8/layout/vList3#1"/>
    <dgm:cxn modelId="{DD12DAC6-EF6E-4A53-BF6A-B6ABDC0F2FAA}" type="presParOf" srcId="{0BBEC9EC-DD79-46A4-ABD3-1C81DC1E6192}" destId="{988B27CE-CBD3-45E5-8B8F-F5860421615A}" srcOrd="4" destOrd="0" presId="urn:microsoft.com/office/officeart/2005/8/layout/vList3#1"/>
    <dgm:cxn modelId="{5D17A0C4-7A8B-4741-8666-D42C067C9793}" type="presParOf" srcId="{988B27CE-CBD3-45E5-8B8F-F5860421615A}" destId="{62E85A8D-B4A2-45B4-A03E-CBF566439BCF}" srcOrd="0" destOrd="0" presId="urn:microsoft.com/office/officeart/2005/8/layout/vList3#1"/>
    <dgm:cxn modelId="{40A5A620-6B9B-455D-B137-13100E36A82A}" type="presParOf" srcId="{988B27CE-CBD3-45E5-8B8F-F5860421615A}" destId="{2CCF8245-4A1E-4037-8609-3AC7011610B3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8707DD2-6BC8-4A65-80DD-C670D167FC5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1AB6AA98-9BAA-4907-82BA-04D1EFDE6193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flip="none" rotWithShape="0">
          <a:gsLst>
            <a:gs pos="0">
              <a:schemeClr val="bg1">
                <a:lumMod val="65000"/>
                <a:shade val="30000"/>
                <a:satMod val="115000"/>
              </a:schemeClr>
            </a:gs>
            <a:gs pos="50000">
              <a:schemeClr val="bg1">
                <a:lumMod val="65000"/>
                <a:shade val="67500"/>
                <a:satMod val="115000"/>
              </a:schemeClr>
            </a:gs>
            <a:gs pos="100000">
              <a:schemeClr val="bg1">
                <a:lumMod val="65000"/>
                <a:shade val="100000"/>
                <a:satMod val="115000"/>
              </a:schemeClr>
            </a:gs>
          </a:gsLst>
          <a:lin ang="18900000" scaled="1"/>
          <a:tileRect/>
        </a:gradFill>
      </dgm:spPr>
      <dgm:t>
        <a:bodyPr/>
        <a:lstStyle/>
        <a:p>
          <a:pPr algn="ctr" rtl="0"/>
          <a:r>
            <a:rPr lang="tr-TR" sz="2000" b="1" dirty="0" smtClean="0">
              <a:solidFill>
                <a:schemeClr val="bg1"/>
              </a:solidFill>
              <a:latin typeface="Candara" panose="020E0502030303020204" pitchFamily="34" charset="0"/>
            </a:rPr>
            <a:t>Proje Teklif Çağrısı İlanı (12 Ocak 2018)</a:t>
          </a:r>
          <a:endParaRPr lang="tr-TR" sz="2000" dirty="0">
            <a:solidFill>
              <a:schemeClr val="bg1"/>
            </a:solidFill>
            <a:latin typeface="Candara" panose="020E0502030303020204" pitchFamily="34" charset="0"/>
          </a:endParaRPr>
        </a:p>
      </dgm:t>
    </dgm:pt>
    <dgm:pt modelId="{2670211F-CD9E-44BA-8680-0ED8D265892D}" type="parTrans" cxnId="{6AF4C170-BDB4-4CB4-ABB0-3B20CE399718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E5BAECEE-CAD7-4DF3-9C93-6D405BC56ECF}" type="sibTrans" cxnId="{6AF4C170-BDB4-4CB4-ABB0-3B20CE399718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042A20F1-180C-42A6-93E6-D3E2913E5547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bg1"/>
        </a:solidFill>
      </dgm:spPr>
      <dgm:t>
        <a:bodyPr/>
        <a:lstStyle/>
        <a:p>
          <a:pPr algn="ctr" rtl="0"/>
          <a:r>
            <a:rPr lang="tr-TR" sz="2000" b="0" dirty="0" smtClean="0">
              <a:solidFill>
                <a:schemeClr val="tx1"/>
              </a:solidFill>
              <a:latin typeface="Candara" panose="020E0502030303020204" pitchFamily="34" charset="0"/>
            </a:rPr>
            <a:t>Bilgilendirme Toplantıları (22 - 29 Ocak 2018)</a:t>
          </a:r>
          <a:endParaRPr lang="tr-TR" sz="2000" b="0" dirty="0">
            <a:solidFill>
              <a:schemeClr val="tx1"/>
            </a:solidFill>
            <a:latin typeface="Candara" panose="020E0502030303020204" pitchFamily="34" charset="0"/>
          </a:endParaRPr>
        </a:p>
      </dgm:t>
    </dgm:pt>
    <dgm:pt modelId="{E155148A-B18C-4E55-AF91-4CF9583059CB}" type="parTrans" cxnId="{42011224-95C0-4DB1-998F-F14B2D061907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E9CB47DA-8672-4788-855C-626FC07BA168}" type="sibTrans" cxnId="{42011224-95C0-4DB1-998F-F14B2D061907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18151F15-3F5F-4858-AB0C-6B0CA6E9CE94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bg1"/>
        </a:solidFill>
      </dgm:spPr>
      <dgm:t>
        <a:bodyPr/>
        <a:lstStyle/>
        <a:p>
          <a:pPr algn="ctr" rtl="0"/>
          <a:r>
            <a:rPr lang="tr-TR" sz="2000" b="0" dirty="0" smtClean="0">
              <a:solidFill>
                <a:schemeClr val="tx1"/>
              </a:solidFill>
              <a:latin typeface="Candara" panose="020E0502030303020204" pitchFamily="34" charset="0"/>
            </a:rPr>
            <a:t>Proje Hazırlama Eğitimleri (30 Ocak – 9 Şubat 2018)</a:t>
          </a:r>
          <a:endParaRPr lang="tr-TR" sz="2000" b="0" dirty="0">
            <a:solidFill>
              <a:schemeClr val="tx1"/>
            </a:solidFill>
            <a:latin typeface="Candara" panose="020E0502030303020204" pitchFamily="34" charset="0"/>
          </a:endParaRPr>
        </a:p>
      </dgm:t>
    </dgm:pt>
    <dgm:pt modelId="{2D89FC6F-4349-47FE-82F9-1B5ED60825A8}" type="parTrans" cxnId="{5159DBAB-1DB8-4FD5-BC22-F591CD56A463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42F5A04C-1A32-4A4D-8BA8-0BE3421C8374}" type="sibTrans" cxnId="{5159DBAB-1DB8-4FD5-BC22-F591CD56A463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E597F0DF-22BB-49F3-9416-94052B75C39B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flip="none" rotWithShape="0">
          <a:gsLst>
            <a:gs pos="0">
              <a:schemeClr val="bg1">
                <a:lumMod val="65000"/>
                <a:shade val="30000"/>
                <a:satMod val="115000"/>
              </a:schemeClr>
            </a:gs>
            <a:gs pos="50000">
              <a:schemeClr val="bg1">
                <a:lumMod val="65000"/>
                <a:shade val="67500"/>
                <a:satMod val="115000"/>
              </a:schemeClr>
            </a:gs>
            <a:gs pos="100000">
              <a:schemeClr val="bg1">
                <a:lumMod val="65000"/>
                <a:shade val="100000"/>
                <a:satMod val="115000"/>
              </a:schemeClr>
            </a:gs>
          </a:gsLst>
          <a:lin ang="18900000" scaled="1"/>
          <a:tileRect/>
        </a:gradFill>
      </dgm:spPr>
      <dgm:t>
        <a:bodyPr/>
        <a:lstStyle/>
        <a:p>
          <a:pPr algn="ctr" rtl="0">
            <a:spcAft>
              <a:spcPts val="0"/>
            </a:spcAft>
          </a:pPr>
          <a:r>
            <a:rPr lang="tr-TR" sz="2000" b="1" dirty="0" smtClean="0">
              <a:solidFill>
                <a:schemeClr val="bg1"/>
              </a:solidFill>
              <a:latin typeface="Candara" panose="020E0502030303020204" pitchFamily="34" charset="0"/>
            </a:rPr>
            <a:t>Son Başvuru Tarihi</a:t>
          </a:r>
        </a:p>
        <a:p>
          <a:pPr algn="ctr" rtl="0">
            <a:spcAft>
              <a:spcPts val="0"/>
            </a:spcAft>
          </a:pPr>
          <a:r>
            <a:rPr lang="tr-TR" sz="2000" b="1" dirty="0" smtClean="0">
              <a:solidFill>
                <a:schemeClr val="bg1"/>
              </a:solidFill>
              <a:latin typeface="Candara" panose="020E0502030303020204" pitchFamily="34" charset="0"/>
            </a:rPr>
            <a:t>Elektronik Başvuru: 12 Nisan 2018 </a:t>
          </a:r>
          <a:r>
            <a:rPr lang="tr-TR" sz="2000" b="0" dirty="0" smtClean="0">
              <a:solidFill>
                <a:schemeClr val="bg1"/>
              </a:solidFill>
              <a:latin typeface="Candara" panose="020E0502030303020204" pitchFamily="34" charset="0"/>
            </a:rPr>
            <a:t>/</a:t>
          </a:r>
          <a:r>
            <a:rPr lang="tr-TR" sz="2000" b="1" dirty="0" smtClean="0">
              <a:solidFill>
                <a:schemeClr val="bg1"/>
              </a:solidFill>
              <a:latin typeface="Candara" panose="020E0502030303020204" pitchFamily="34" charset="0"/>
            </a:rPr>
            <a:t> </a:t>
          </a:r>
          <a:r>
            <a:rPr lang="tr-TR" sz="2000" b="0" dirty="0" smtClean="0">
              <a:solidFill>
                <a:schemeClr val="bg1"/>
              </a:solidFill>
              <a:latin typeface="Candara" panose="020E0502030303020204" pitchFamily="34" charset="0"/>
            </a:rPr>
            <a:t>Saat: 23:59</a:t>
          </a:r>
        </a:p>
        <a:p>
          <a:pPr algn="ctr" rtl="0">
            <a:spcAft>
              <a:spcPts val="0"/>
            </a:spcAft>
          </a:pPr>
          <a:r>
            <a:rPr lang="tr-TR" sz="2000" b="1" dirty="0" smtClean="0">
              <a:solidFill>
                <a:schemeClr val="bg1"/>
              </a:solidFill>
              <a:latin typeface="Candara" panose="020E0502030303020204" pitchFamily="34" charset="0"/>
            </a:rPr>
            <a:t>Evrakların Teslimi: 19 Nisan 2018 </a:t>
          </a:r>
          <a:r>
            <a:rPr lang="tr-TR" sz="2000" b="0" dirty="0" smtClean="0">
              <a:solidFill>
                <a:schemeClr val="bg1"/>
              </a:solidFill>
              <a:latin typeface="Candara" panose="020E0502030303020204" pitchFamily="34" charset="0"/>
            </a:rPr>
            <a:t>/</a:t>
          </a:r>
          <a:r>
            <a:rPr lang="tr-TR" sz="2000" b="1" dirty="0" smtClean="0">
              <a:solidFill>
                <a:schemeClr val="bg1"/>
              </a:solidFill>
              <a:latin typeface="Candara" panose="020E0502030303020204" pitchFamily="34" charset="0"/>
            </a:rPr>
            <a:t> </a:t>
          </a:r>
          <a:r>
            <a:rPr lang="tr-TR" sz="2000" b="0" dirty="0" smtClean="0">
              <a:solidFill>
                <a:schemeClr val="bg1"/>
              </a:solidFill>
              <a:latin typeface="Candara" panose="020E0502030303020204" pitchFamily="34" charset="0"/>
            </a:rPr>
            <a:t>Saat:17:00</a:t>
          </a:r>
          <a:endParaRPr lang="tr-TR" sz="2000" b="0" dirty="0">
            <a:solidFill>
              <a:schemeClr val="bg1"/>
            </a:solidFill>
            <a:latin typeface="Candara" panose="020E0502030303020204" pitchFamily="34" charset="0"/>
          </a:endParaRPr>
        </a:p>
      </dgm:t>
    </dgm:pt>
    <dgm:pt modelId="{369050C7-06B9-4C21-9B71-E0418BD6E0AD}" type="parTrans" cxnId="{81D46394-AF46-4688-8B13-FC59E1CB4597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5B6C8B79-3A0C-4C3E-93ED-5F9463641023}" type="sibTrans" cxnId="{81D46394-AF46-4688-8B13-FC59E1CB4597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083EEC4B-75B2-488D-83E5-467CF4CA6245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bg1"/>
        </a:solidFill>
      </dgm:spPr>
      <dgm:t>
        <a:bodyPr/>
        <a:lstStyle/>
        <a:p>
          <a:pPr algn="ctr" rtl="0"/>
          <a:r>
            <a:rPr lang="tr-TR" sz="2000" dirty="0" smtClean="0">
              <a:solidFill>
                <a:schemeClr val="tx1"/>
              </a:solidFill>
              <a:latin typeface="Candara" panose="020E0502030303020204" pitchFamily="34" charset="0"/>
            </a:rPr>
            <a:t>Ön İnceleme Aşaması</a:t>
          </a:r>
          <a:endParaRPr lang="tr-TR" sz="2000" dirty="0">
            <a:solidFill>
              <a:schemeClr val="tx1"/>
            </a:solidFill>
            <a:latin typeface="Candara" panose="020E0502030303020204" pitchFamily="34" charset="0"/>
          </a:endParaRPr>
        </a:p>
      </dgm:t>
    </dgm:pt>
    <dgm:pt modelId="{55438CAA-BAFA-41A4-B1E0-E69167F42038}" type="parTrans" cxnId="{7F80D646-58E1-481D-B396-31255304B476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CA9CF6D7-68BF-4066-971B-03030F09DA88}" type="sibTrans" cxnId="{7F80D646-58E1-481D-B396-31255304B476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72D3A048-BE50-439F-B799-444034AB0589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bg1"/>
        </a:solidFill>
      </dgm:spPr>
      <dgm:t>
        <a:bodyPr/>
        <a:lstStyle/>
        <a:p>
          <a:pPr algn="ctr" rtl="0"/>
          <a:r>
            <a:rPr lang="tr-TR" sz="2000" dirty="0" smtClean="0">
              <a:solidFill>
                <a:schemeClr val="tx1"/>
              </a:solidFill>
              <a:latin typeface="Candara" panose="020E0502030303020204" pitchFamily="34" charset="0"/>
            </a:rPr>
            <a:t>Bağımsız Değerlendirici Aşaması</a:t>
          </a:r>
          <a:endParaRPr lang="tr-TR" sz="2000" dirty="0">
            <a:solidFill>
              <a:schemeClr val="tx1"/>
            </a:solidFill>
            <a:latin typeface="Candara" panose="020E0502030303020204" pitchFamily="34" charset="0"/>
          </a:endParaRPr>
        </a:p>
      </dgm:t>
    </dgm:pt>
    <dgm:pt modelId="{A30EEFD5-BB8B-4FA6-80F0-0220391D99B1}" type="parTrans" cxnId="{658F6B5D-9ADC-43D7-8D91-01274496E525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FC2D21F6-0E4A-4100-AED2-4CA002BC2C2A}" type="sibTrans" cxnId="{658F6B5D-9ADC-43D7-8D91-01274496E525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BD5C60A7-14DD-4EC6-B7AE-73E84EF6632E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bg1"/>
        </a:solidFill>
      </dgm:spPr>
      <dgm:t>
        <a:bodyPr/>
        <a:lstStyle/>
        <a:p>
          <a:pPr algn="ctr" rtl="0"/>
          <a:r>
            <a:rPr lang="tr-TR" sz="2000" dirty="0" smtClean="0">
              <a:solidFill>
                <a:schemeClr val="tx1"/>
              </a:solidFill>
              <a:latin typeface="Candara" panose="020E0502030303020204" pitchFamily="34" charset="0"/>
            </a:rPr>
            <a:t>Değerlendirme Komitesi Aşaması</a:t>
          </a:r>
          <a:endParaRPr lang="tr-TR" sz="2000" dirty="0">
            <a:solidFill>
              <a:schemeClr val="tx1"/>
            </a:solidFill>
            <a:latin typeface="Candara" panose="020E0502030303020204" pitchFamily="34" charset="0"/>
          </a:endParaRPr>
        </a:p>
      </dgm:t>
    </dgm:pt>
    <dgm:pt modelId="{B5E5DEB1-F5D4-41B8-B462-5D71B4B0ADB5}" type="parTrans" cxnId="{8D32E022-B0E1-4E3F-AFEB-C42766EE78F7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9B760D94-A877-47F2-A6F7-4627A254FC4D}" type="sibTrans" cxnId="{8D32E022-B0E1-4E3F-AFEB-C42766EE78F7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EAF193DC-39DC-4BD3-8CFA-7BBBF8809C13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bg1"/>
        </a:solidFill>
      </dgm:spPr>
      <dgm:t>
        <a:bodyPr/>
        <a:lstStyle/>
        <a:p>
          <a:pPr algn="ctr" rtl="0"/>
          <a:r>
            <a:rPr lang="tr-TR" sz="2000" dirty="0" smtClean="0">
              <a:solidFill>
                <a:schemeClr val="tx1"/>
              </a:solidFill>
              <a:latin typeface="Candara" panose="020E0502030303020204" pitchFamily="34" charset="0"/>
            </a:rPr>
            <a:t>Genel Sekreter İncelemesi</a:t>
          </a:r>
          <a:endParaRPr lang="tr-TR" sz="2000" dirty="0">
            <a:solidFill>
              <a:schemeClr val="tx1"/>
            </a:solidFill>
            <a:latin typeface="Candara" panose="020E0502030303020204" pitchFamily="34" charset="0"/>
          </a:endParaRPr>
        </a:p>
      </dgm:t>
    </dgm:pt>
    <dgm:pt modelId="{FB243A4A-584D-4330-BB6E-E507F3ACBD96}" type="parTrans" cxnId="{E805B1CF-9EF0-4AC3-93C4-A76BD51B267A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D242FBB5-0F1D-465B-A4C1-B7BF88F71FCB}" type="sibTrans" cxnId="{E805B1CF-9EF0-4AC3-93C4-A76BD51B267A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2B88D503-E041-4A44-9083-29BE5C68F991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bg1"/>
        </a:solidFill>
      </dgm:spPr>
      <dgm:t>
        <a:bodyPr/>
        <a:lstStyle/>
        <a:p>
          <a:pPr algn="ctr" rtl="0"/>
          <a:r>
            <a:rPr lang="tr-TR" sz="2000" dirty="0" smtClean="0">
              <a:solidFill>
                <a:schemeClr val="tx1"/>
              </a:solidFill>
              <a:latin typeface="Candara" panose="020E0502030303020204" pitchFamily="34" charset="0"/>
            </a:rPr>
            <a:t>Yönetim Kurulu Onayı</a:t>
          </a:r>
          <a:endParaRPr lang="tr-TR" sz="2000" dirty="0">
            <a:solidFill>
              <a:schemeClr val="tx1"/>
            </a:solidFill>
            <a:latin typeface="Candara" panose="020E0502030303020204" pitchFamily="34" charset="0"/>
          </a:endParaRPr>
        </a:p>
      </dgm:t>
    </dgm:pt>
    <dgm:pt modelId="{A8C1FE61-502F-4D11-BDDD-DCA5BB129C2B}" type="parTrans" cxnId="{EF84C2A2-02E8-4046-8069-FB1DDA28E8CB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3BF29234-606B-4231-9AD1-D8ECB6879995}" type="sibTrans" cxnId="{EF84C2A2-02E8-4046-8069-FB1DDA28E8CB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33FE6BB9-DA9B-4385-90F4-E191D6277957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gradFill flip="none" rotWithShape="0">
          <a:gsLst>
            <a:gs pos="0">
              <a:schemeClr val="bg1">
                <a:lumMod val="65000"/>
                <a:shade val="30000"/>
                <a:satMod val="115000"/>
              </a:schemeClr>
            </a:gs>
            <a:gs pos="50000">
              <a:schemeClr val="bg1">
                <a:lumMod val="65000"/>
                <a:shade val="67500"/>
                <a:satMod val="115000"/>
              </a:schemeClr>
            </a:gs>
            <a:gs pos="100000">
              <a:schemeClr val="bg1">
                <a:lumMod val="65000"/>
                <a:shade val="100000"/>
                <a:satMod val="115000"/>
              </a:schemeClr>
            </a:gs>
          </a:gsLst>
          <a:lin ang="18900000" scaled="1"/>
          <a:tileRect/>
        </a:gradFill>
      </dgm:spPr>
      <dgm:t>
        <a:bodyPr/>
        <a:lstStyle/>
        <a:p>
          <a:pPr algn="ctr" rtl="0"/>
          <a:r>
            <a:rPr lang="tr-TR" sz="2000" b="1" dirty="0" smtClean="0">
              <a:solidFill>
                <a:schemeClr val="bg1"/>
              </a:solidFill>
              <a:latin typeface="Candara" panose="020E0502030303020204" pitchFamily="34" charset="0"/>
            </a:rPr>
            <a:t>Değerlendirme Sonuçlarının İlanı (25 Temmuz 2018)</a:t>
          </a:r>
          <a:endParaRPr lang="tr-TR" sz="2000" dirty="0">
            <a:solidFill>
              <a:schemeClr val="bg1"/>
            </a:solidFill>
            <a:latin typeface="Candara" panose="020E0502030303020204" pitchFamily="34" charset="0"/>
          </a:endParaRPr>
        </a:p>
      </dgm:t>
    </dgm:pt>
    <dgm:pt modelId="{EC72AE4C-6C2F-4173-AD5D-73EF924D2506}" type="parTrans" cxnId="{27F404BE-AE52-48DD-939B-92CF1F5131D1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C6EE240A-3DBE-4520-B445-4BAD3DE5E544}" type="sibTrans" cxnId="{27F404BE-AE52-48DD-939B-92CF1F5131D1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3D17AE4B-3681-49A5-94F1-39E3950A82F0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bg1"/>
        </a:solidFill>
      </dgm:spPr>
      <dgm:t>
        <a:bodyPr/>
        <a:lstStyle/>
        <a:p>
          <a:pPr algn="ctr" rtl="0"/>
          <a:r>
            <a:rPr lang="tr-TR" sz="2000" dirty="0" smtClean="0">
              <a:solidFill>
                <a:schemeClr val="tx1"/>
              </a:solidFill>
              <a:latin typeface="Candara" panose="020E0502030303020204" pitchFamily="34" charset="0"/>
            </a:rPr>
            <a:t>Sözleşmelerin İmzalanması</a:t>
          </a:r>
          <a:endParaRPr lang="tr-TR" sz="2000" dirty="0">
            <a:solidFill>
              <a:schemeClr val="tx1"/>
            </a:solidFill>
            <a:latin typeface="Candara" panose="020E0502030303020204" pitchFamily="34" charset="0"/>
          </a:endParaRPr>
        </a:p>
      </dgm:t>
    </dgm:pt>
    <dgm:pt modelId="{48CFE41D-E4CB-487E-AC3A-709CDFCF95F1}" type="parTrans" cxnId="{3802BC32-89A4-4C72-B69B-651F301CE18A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BE482687-4F87-4840-8011-2CFB8B8FF144}" type="sibTrans" cxnId="{3802BC32-89A4-4C72-B69B-651F301CE18A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34850B25-971B-407D-BF31-FC2221AE1896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bg1"/>
        </a:solidFill>
      </dgm:spPr>
      <dgm:t>
        <a:bodyPr/>
        <a:lstStyle/>
        <a:p>
          <a:pPr algn="ctr" rtl="0"/>
          <a:r>
            <a:rPr lang="es-ES" sz="2000" dirty="0" err="1" smtClean="0">
              <a:solidFill>
                <a:schemeClr val="tx1"/>
              </a:solidFill>
              <a:latin typeface="Candara" panose="020E0502030303020204" pitchFamily="34" charset="0"/>
            </a:rPr>
            <a:t>İzleme</a:t>
          </a:r>
          <a:r>
            <a:rPr lang="es-ES" sz="2000" dirty="0" smtClean="0">
              <a:solidFill>
                <a:schemeClr val="tx1"/>
              </a:solidFill>
              <a:latin typeface="Candara" panose="020E0502030303020204" pitchFamily="34" charset="0"/>
            </a:rPr>
            <a:t> ve </a:t>
          </a:r>
          <a:r>
            <a:rPr lang="es-ES" sz="2000" dirty="0" err="1" smtClean="0">
              <a:solidFill>
                <a:schemeClr val="tx1"/>
              </a:solidFill>
              <a:latin typeface="Candara" panose="020E0502030303020204" pitchFamily="34" charset="0"/>
            </a:rPr>
            <a:t>Değerlendirme</a:t>
          </a:r>
          <a:endParaRPr lang="tr-TR" sz="2000" dirty="0">
            <a:solidFill>
              <a:schemeClr val="tx1"/>
            </a:solidFill>
            <a:latin typeface="Candara" panose="020E0502030303020204" pitchFamily="34" charset="0"/>
          </a:endParaRPr>
        </a:p>
      </dgm:t>
    </dgm:pt>
    <dgm:pt modelId="{63ED2E41-C7E1-4E1E-8B2C-FE2657EEF159}" type="parTrans" cxnId="{C3F62202-383B-4CA0-826F-2DF855E511FC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73770774-DA38-4F46-978D-74D260D9801E}" type="sibTrans" cxnId="{C3F62202-383B-4CA0-826F-2DF855E511FC}">
      <dgm:prSet/>
      <dgm:spPr/>
      <dgm:t>
        <a:bodyPr/>
        <a:lstStyle/>
        <a:p>
          <a:pPr algn="ctr"/>
          <a:endParaRPr lang="tr-TR" sz="2000">
            <a:latin typeface="Candara" panose="020E0502030303020204" pitchFamily="34" charset="0"/>
          </a:endParaRPr>
        </a:p>
      </dgm:t>
    </dgm:pt>
    <dgm:pt modelId="{72901AED-91AA-489A-862F-FE77F323470C}" type="pres">
      <dgm:prSet presAssocID="{E8707DD2-6BC8-4A65-80DD-C670D167FC5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EF6155E6-7C83-45B8-982C-6DF0B06C0C75}" type="pres">
      <dgm:prSet presAssocID="{1AB6AA98-9BAA-4907-82BA-04D1EFDE6193}" presName="parentText" presStyleLbl="node1" presStyleIdx="0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32F4BDE5-7D1E-4FA3-9AAB-EF8D105C401D}" type="pres">
      <dgm:prSet presAssocID="{E5BAECEE-CAD7-4DF3-9C93-6D405BC56ECF}" presName="spacer" presStyleCnt="0"/>
      <dgm:spPr/>
    </dgm:pt>
    <dgm:pt modelId="{7C20496C-C13F-4F32-80BB-E9E9453D2476}" type="pres">
      <dgm:prSet presAssocID="{042A20F1-180C-42A6-93E6-D3E2913E5547}" presName="parentText" presStyleLbl="node1" presStyleIdx="1" presStyleCnt="12" custScaleY="59294" custLinFactNeighborY="-5769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8DC8F1E4-9809-4C53-A7E3-00E7D93F5E7D}" type="pres">
      <dgm:prSet presAssocID="{E9CB47DA-8672-4788-855C-626FC07BA168}" presName="spacer" presStyleCnt="0"/>
      <dgm:spPr/>
    </dgm:pt>
    <dgm:pt modelId="{49BDEB09-CFCE-4773-9792-DC21A01DE84F}" type="pres">
      <dgm:prSet presAssocID="{18151F15-3F5F-4858-AB0C-6B0CA6E9CE94}" presName="parentText" presStyleLbl="node1" presStyleIdx="2" presStyleCnt="12" custScaleY="61626" custLinFactNeighborX="302" custLinFactNeighborY="-6992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6611E575-35CC-4377-A90C-A17EF29EF7E9}" type="pres">
      <dgm:prSet presAssocID="{42F5A04C-1A32-4A4D-8BA8-0BE3421C8374}" presName="spacer" presStyleCnt="0"/>
      <dgm:spPr/>
    </dgm:pt>
    <dgm:pt modelId="{5D998EA8-A1DE-41DF-9B00-95EAE0870414}" type="pres">
      <dgm:prSet presAssocID="{E597F0DF-22BB-49F3-9416-94052B75C39B}" presName="parentText" presStyleLbl="node1" presStyleIdx="3" presStyleCnt="12" custScaleY="186062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DFBEF556-E65E-43DD-BD25-AAEEF063B7A3}" type="pres">
      <dgm:prSet presAssocID="{5B6C8B79-3A0C-4C3E-93ED-5F9463641023}" presName="spacer" presStyleCnt="0"/>
      <dgm:spPr/>
    </dgm:pt>
    <dgm:pt modelId="{34565B36-B340-44C5-A7AF-061C09F770EE}" type="pres">
      <dgm:prSet presAssocID="{083EEC4B-75B2-488D-83E5-467CF4CA6245}" presName="parentText" presStyleLbl="node1" presStyleIdx="4" presStyleCnt="12" custScaleY="5929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D43617F7-0913-49EC-A3B9-6B65E3E192A8}" type="pres">
      <dgm:prSet presAssocID="{CA9CF6D7-68BF-4066-971B-03030F09DA88}" presName="spacer" presStyleCnt="0"/>
      <dgm:spPr/>
    </dgm:pt>
    <dgm:pt modelId="{4E63A0BB-7473-41F1-803D-642AF2E1E9E5}" type="pres">
      <dgm:prSet presAssocID="{72D3A048-BE50-439F-B799-444034AB0589}" presName="parentText" presStyleLbl="node1" presStyleIdx="5" presStyleCnt="12" custScaleY="5929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5C2B6475-8C1A-41DC-B88D-138540A9B706}" type="pres">
      <dgm:prSet presAssocID="{FC2D21F6-0E4A-4100-AED2-4CA002BC2C2A}" presName="spacer" presStyleCnt="0"/>
      <dgm:spPr/>
    </dgm:pt>
    <dgm:pt modelId="{D65D6DAE-C5CD-449E-8A4B-06B2DB329D97}" type="pres">
      <dgm:prSet presAssocID="{BD5C60A7-14DD-4EC6-B7AE-73E84EF6632E}" presName="parentText" presStyleLbl="node1" presStyleIdx="6" presStyleCnt="12" custScaleY="5929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60774C78-7D9F-4EB3-8C23-E293716D48BF}" type="pres">
      <dgm:prSet presAssocID="{9B760D94-A877-47F2-A6F7-4627A254FC4D}" presName="spacer" presStyleCnt="0"/>
      <dgm:spPr/>
    </dgm:pt>
    <dgm:pt modelId="{146656F6-A24E-41E2-9787-5D1A76E527CC}" type="pres">
      <dgm:prSet presAssocID="{EAF193DC-39DC-4BD3-8CFA-7BBBF8809C13}" presName="parentText" presStyleLbl="node1" presStyleIdx="7" presStyleCnt="12" custScaleY="5929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2B9BD8EE-F03E-4294-B3FF-8BB11AE4D5D1}" type="pres">
      <dgm:prSet presAssocID="{D242FBB5-0F1D-465B-A4C1-B7BF88F71FCB}" presName="spacer" presStyleCnt="0"/>
      <dgm:spPr/>
    </dgm:pt>
    <dgm:pt modelId="{5879362C-E4F5-459D-B905-E8FA6572F993}" type="pres">
      <dgm:prSet presAssocID="{2B88D503-E041-4A44-9083-29BE5C68F991}" presName="parentText" presStyleLbl="node1" presStyleIdx="8" presStyleCnt="12" custScaleY="5929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DF0B866B-EE02-4C57-8866-29674999E2B6}" type="pres">
      <dgm:prSet presAssocID="{3BF29234-606B-4231-9AD1-D8ECB6879995}" presName="spacer" presStyleCnt="0"/>
      <dgm:spPr/>
    </dgm:pt>
    <dgm:pt modelId="{91B5DF58-65BA-4979-BC84-A53152684476}" type="pres">
      <dgm:prSet presAssocID="{33FE6BB9-DA9B-4385-90F4-E191D6277957}" presName="parentText" presStyleLbl="node1" presStyleIdx="9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828C439-6C1E-4DCA-A533-88ADC0763B9F}" type="pres">
      <dgm:prSet presAssocID="{C6EE240A-3DBE-4520-B445-4BAD3DE5E544}" presName="spacer" presStyleCnt="0"/>
      <dgm:spPr/>
    </dgm:pt>
    <dgm:pt modelId="{9494ECDC-50ED-48D3-AC4B-317BAAB67256}" type="pres">
      <dgm:prSet presAssocID="{3D17AE4B-3681-49A5-94F1-39E3950A82F0}" presName="parentText" presStyleLbl="node1" presStyleIdx="10" presStyleCnt="12" custScaleY="5929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51F5F30A-B37E-40C1-BF3B-67774349260A}" type="pres">
      <dgm:prSet presAssocID="{BE482687-4F87-4840-8011-2CFB8B8FF144}" presName="spacer" presStyleCnt="0"/>
      <dgm:spPr/>
    </dgm:pt>
    <dgm:pt modelId="{42D90633-13C9-42EF-A73D-4563F16C8B26}" type="pres">
      <dgm:prSet presAssocID="{34850B25-971B-407D-BF31-FC2221AE1896}" presName="parentText" presStyleLbl="node1" presStyleIdx="11" presStyleCnt="12" custScaleY="59294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02138B1C-A0BD-4DDD-B55F-3A864643CC30}" type="presOf" srcId="{E597F0DF-22BB-49F3-9416-94052B75C39B}" destId="{5D998EA8-A1DE-41DF-9B00-95EAE0870414}" srcOrd="0" destOrd="0" presId="urn:microsoft.com/office/officeart/2005/8/layout/vList2"/>
    <dgm:cxn modelId="{EBDA820B-CFC7-4EAE-9184-5CAB24018BC3}" type="presOf" srcId="{083EEC4B-75B2-488D-83E5-467CF4CA6245}" destId="{34565B36-B340-44C5-A7AF-061C09F770EE}" srcOrd="0" destOrd="0" presId="urn:microsoft.com/office/officeart/2005/8/layout/vList2"/>
    <dgm:cxn modelId="{A51F7A52-A8CB-46DD-B2C6-CB48355D8961}" type="presOf" srcId="{72D3A048-BE50-439F-B799-444034AB0589}" destId="{4E63A0BB-7473-41F1-803D-642AF2E1E9E5}" srcOrd="0" destOrd="0" presId="urn:microsoft.com/office/officeart/2005/8/layout/vList2"/>
    <dgm:cxn modelId="{1D239084-DC73-40D4-8C5D-436AB76D5BF4}" type="presOf" srcId="{042A20F1-180C-42A6-93E6-D3E2913E5547}" destId="{7C20496C-C13F-4F32-80BB-E9E9453D2476}" srcOrd="0" destOrd="0" presId="urn:microsoft.com/office/officeart/2005/8/layout/vList2"/>
    <dgm:cxn modelId="{27F404BE-AE52-48DD-939B-92CF1F5131D1}" srcId="{E8707DD2-6BC8-4A65-80DD-C670D167FC56}" destId="{33FE6BB9-DA9B-4385-90F4-E191D6277957}" srcOrd="9" destOrd="0" parTransId="{EC72AE4C-6C2F-4173-AD5D-73EF924D2506}" sibTransId="{C6EE240A-3DBE-4520-B445-4BAD3DE5E544}"/>
    <dgm:cxn modelId="{544A382C-F957-44E3-9E32-ACE3BAF51B81}" type="presOf" srcId="{2B88D503-E041-4A44-9083-29BE5C68F991}" destId="{5879362C-E4F5-459D-B905-E8FA6572F993}" srcOrd="0" destOrd="0" presId="urn:microsoft.com/office/officeart/2005/8/layout/vList2"/>
    <dgm:cxn modelId="{C3F62202-383B-4CA0-826F-2DF855E511FC}" srcId="{E8707DD2-6BC8-4A65-80DD-C670D167FC56}" destId="{34850B25-971B-407D-BF31-FC2221AE1896}" srcOrd="11" destOrd="0" parTransId="{63ED2E41-C7E1-4E1E-8B2C-FE2657EEF159}" sibTransId="{73770774-DA38-4F46-978D-74D260D9801E}"/>
    <dgm:cxn modelId="{42011224-95C0-4DB1-998F-F14B2D061907}" srcId="{E8707DD2-6BC8-4A65-80DD-C670D167FC56}" destId="{042A20F1-180C-42A6-93E6-D3E2913E5547}" srcOrd="1" destOrd="0" parTransId="{E155148A-B18C-4E55-AF91-4CF9583059CB}" sibTransId="{E9CB47DA-8672-4788-855C-626FC07BA168}"/>
    <dgm:cxn modelId="{6AF4C170-BDB4-4CB4-ABB0-3B20CE399718}" srcId="{E8707DD2-6BC8-4A65-80DD-C670D167FC56}" destId="{1AB6AA98-9BAA-4907-82BA-04D1EFDE6193}" srcOrd="0" destOrd="0" parTransId="{2670211F-CD9E-44BA-8680-0ED8D265892D}" sibTransId="{E5BAECEE-CAD7-4DF3-9C93-6D405BC56ECF}"/>
    <dgm:cxn modelId="{81D46394-AF46-4688-8B13-FC59E1CB4597}" srcId="{E8707DD2-6BC8-4A65-80DD-C670D167FC56}" destId="{E597F0DF-22BB-49F3-9416-94052B75C39B}" srcOrd="3" destOrd="0" parTransId="{369050C7-06B9-4C21-9B71-E0418BD6E0AD}" sibTransId="{5B6C8B79-3A0C-4C3E-93ED-5F9463641023}"/>
    <dgm:cxn modelId="{3802BC32-89A4-4C72-B69B-651F301CE18A}" srcId="{E8707DD2-6BC8-4A65-80DD-C670D167FC56}" destId="{3D17AE4B-3681-49A5-94F1-39E3950A82F0}" srcOrd="10" destOrd="0" parTransId="{48CFE41D-E4CB-487E-AC3A-709CDFCF95F1}" sibTransId="{BE482687-4F87-4840-8011-2CFB8B8FF144}"/>
    <dgm:cxn modelId="{8D32E022-B0E1-4E3F-AFEB-C42766EE78F7}" srcId="{E8707DD2-6BC8-4A65-80DD-C670D167FC56}" destId="{BD5C60A7-14DD-4EC6-B7AE-73E84EF6632E}" srcOrd="6" destOrd="0" parTransId="{B5E5DEB1-F5D4-41B8-B462-5D71B4B0ADB5}" sibTransId="{9B760D94-A877-47F2-A6F7-4627A254FC4D}"/>
    <dgm:cxn modelId="{6979E041-D915-4233-BE3B-FE49D131F5A1}" type="presOf" srcId="{E8707DD2-6BC8-4A65-80DD-C670D167FC56}" destId="{72901AED-91AA-489A-862F-FE77F323470C}" srcOrd="0" destOrd="0" presId="urn:microsoft.com/office/officeart/2005/8/layout/vList2"/>
    <dgm:cxn modelId="{2105F9B8-7FBB-4A67-ACFB-51A7BCB31EEF}" type="presOf" srcId="{18151F15-3F5F-4858-AB0C-6B0CA6E9CE94}" destId="{49BDEB09-CFCE-4773-9792-DC21A01DE84F}" srcOrd="0" destOrd="0" presId="urn:microsoft.com/office/officeart/2005/8/layout/vList2"/>
    <dgm:cxn modelId="{EF84C2A2-02E8-4046-8069-FB1DDA28E8CB}" srcId="{E8707DD2-6BC8-4A65-80DD-C670D167FC56}" destId="{2B88D503-E041-4A44-9083-29BE5C68F991}" srcOrd="8" destOrd="0" parTransId="{A8C1FE61-502F-4D11-BDDD-DCA5BB129C2B}" sibTransId="{3BF29234-606B-4231-9AD1-D8ECB6879995}"/>
    <dgm:cxn modelId="{48B808E4-2089-492E-8901-CED7686DF671}" type="presOf" srcId="{34850B25-971B-407D-BF31-FC2221AE1896}" destId="{42D90633-13C9-42EF-A73D-4563F16C8B26}" srcOrd="0" destOrd="0" presId="urn:microsoft.com/office/officeart/2005/8/layout/vList2"/>
    <dgm:cxn modelId="{658F6B5D-9ADC-43D7-8D91-01274496E525}" srcId="{E8707DD2-6BC8-4A65-80DD-C670D167FC56}" destId="{72D3A048-BE50-439F-B799-444034AB0589}" srcOrd="5" destOrd="0" parTransId="{A30EEFD5-BB8B-4FA6-80F0-0220391D99B1}" sibTransId="{FC2D21F6-0E4A-4100-AED2-4CA002BC2C2A}"/>
    <dgm:cxn modelId="{04092A2B-189B-49EA-B5D1-73B03CC979E4}" type="presOf" srcId="{3D17AE4B-3681-49A5-94F1-39E3950A82F0}" destId="{9494ECDC-50ED-48D3-AC4B-317BAAB67256}" srcOrd="0" destOrd="0" presId="urn:microsoft.com/office/officeart/2005/8/layout/vList2"/>
    <dgm:cxn modelId="{7F80D646-58E1-481D-B396-31255304B476}" srcId="{E8707DD2-6BC8-4A65-80DD-C670D167FC56}" destId="{083EEC4B-75B2-488D-83E5-467CF4CA6245}" srcOrd="4" destOrd="0" parTransId="{55438CAA-BAFA-41A4-B1E0-E69167F42038}" sibTransId="{CA9CF6D7-68BF-4066-971B-03030F09DA88}"/>
    <dgm:cxn modelId="{E1AAF066-D204-4638-8E2C-EB4C80E9973D}" type="presOf" srcId="{EAF193DC-39DC-4BD3-8CFA-7BBBF8809C13}" destId="{146656F6-A24E-41E2-9787-5D1A76E527CC}" srcOrd="0" destOrd="0" presId="urn:microsoft.com/office/officeart/2005/8/layout/vList2"/>
    <dgm:cxn modelId="{E805B1CF-9EF0-4AC3-93C4-A76BD51B267A}" srcId="{E8707DD2-6BC8-4A65-80DD-C670D167FC56}" destId="{EAF193DC-39DC-4BD3-8CFA-7BBBF8809C13}" srcOrd="7" destOrd="0" parTransId="{FB243A4A-584D-4330-BB6E-E507F3ACBD96}" sibTransId="{D242FBB5-0F1D-465B-A4C1-B7BF88F71FCB}"/>
    <dgm:cxn modelId="{97B6EC40-8515-4BD6-AFE9-C4D6D7256B99}" type="presOf" srcId="{1AB6AA98-9BAA-4907-82BA-04D1EFDE6193}" destId="{EF6155E6-7C83-45B8-982C-6DF0B06C0C75}" srcOrd="0" destOrd="0" presId="urn:microsoft.com/office/officeart/2005/8/layout/vList2"/>
    <dgm:cxn modelId="{DDE6866C-275A-4263-AF5F-D7A1DDB1AE28}" type="presOf" srcId="{BD5C60A7-14DD-4EC6-B7AE-73E84EF6632E}" destId="{D65D6DAE-C5CD-449E-8A4B-06B2DB329D97}" srcOrd="0" destOrd="0" presId="urn:microsoft.com/office/officeart/2005/8/layout/vList2"/>
    <dgm:cxn modelId="{0318B91E-2A8B-427A-B95F-A5F93D0F6C2F}" type="presOf" srcId="{33FE6BB9-DA9B-4385-90F4-E191D6277957}" destId="{91B5DF58-65BA-4979-BC84-A53152684476}" srcOrd="0" destOrd="0" presId="urn:microsoft.com/office/officeart/2005/8/layout/vList2"/>
    <dgm:cxn modelId="{5159DBAB-1DB8-4FD5-BC22-F591CD56A463}" srcId="{E8707DD2-6BC8-4A65-80DD-C670D167FC56}" destId="{18151F15-3F5F-4858-AB0C-6B0CA6E9CE94}" srcOrd="2" destOrd="0" parTransId="{2D89FC6F-4349-47FE-82F9-1B5ED60825A8}" sibTransId="{42F5A04C-1A32-4A4D-8BA8-0BE3421C8374}"/>
    <dgm:cxn modelId="{D2315AC5-E9A1-464A-91C2-24C6048EE1EB}" type="presParOf" srcId="{72901AED-91AA-489A-862F-FE77F323470C}" destId="{EF6155E6-7C83-45B8-982C-6DF0B06C0C75}" srcOrd="0" destOrd="0" presId="urn:microsoft.com/office/officeart/2005/8/layout/vList2"/>
    <dgm:cxn modelId="{298CED9D-58A6-4F31-8CB9-51C289E96176}" type="presParOf" srcId="{72901AED-91AA-489A-862F-FE77F323470C}" destId="{32F4BDE5-7D1E-4FA3-9AAB-EF8D105C401D}" srcOrd="1" destOrd="0" presId="urn:microsoft.com/office/officeart/2005/8/layout/vList2"/>
    <dgm:cxn modelId="{5B8021B8-7D01-4792-9F70-0014E1C03FB5}" type="presParOf" srcId="{72901AED-91AA-489A-862F-FE77F323470C}" destId="{7C20496C-C13F-4F32-80BB-E9E9453D2476}" srcOrd="2" destOrd="0" presId="urn:microsoft.com/office/officeart/2005/8/layout/vList2"/>
    <dgm:cxn modelId="{15D1E028-1DB8-46DB-88F0-4389DDB14C2B}" type="presParOf" srcId="{72901AED-91AA-489A-862F-FE77F323470C}" destId="{8DC8F1E4-9809-4C53-A7E3-00E7D93F5E7D}" srcOrd="3" destOrd="0" presId="urn:microsoft.com/office/officeart/2005/8/layout/vList2"/>
    <dgm:cxn modelId="{F4FAE145-52E9-46A5-990F-EB3B385C1F9F}" type="presParOf" srcId="{72901AED-91AA-489A-862F-FE77F323470C}" destId="{49BDEB09-CFCE-4773-9792-DC21A01DE84F}" srcOrd="4" destOrd="0" presId="urn:microsoft.com/office/officeart/2005/8/layout/vList2"/>
    <dgm:cxn modelId="{EFC5EA1C-3C58-403C-AC92-E1EE177D6923}" type="presParOf" srcId="{72901AED-91AA-489A-862F-FE77F323470C}" destId="{6611E575-35CC-4377-A90C-A17EF29EF7E9}" srcOrd="5" destOrd="0" presId="urn:microsoft.com/office/officeart/2005/8/layout/vList2"/>
    <dgm:cxn modelId="{72AD4665-1C22-454F-BF8C-89307F93EF4A}" type="presParOf" srcId="{72901AED-91AA-489A-862F-FE77F323470C}" destId="{5D998EA8-A1DE-41DF-9B00-95EAE0870414}" srcOrd="6" destOrd="0" presId="urn:microsoft.com/office/officeart/2005/8/layout/vList2"/>
    <dgm:cxn modelId="{88AA5376-71C1-42F6-AB4E-F320437C5022}" type="presParOf" srcId="{72901AED-91AA-489A-862F-FE77F323470C}" destId="{DFBEF556-E65E-43DD-BD25-AAEEF063B7A3}" srcOrd="7" destOrd="0" presId="urn:microsoft.com/office/officeart/2005/8/layout/vList2"/>
    <dgm:cxn modelId="{8BF63CBA-EC70-41B4-B467-B7CA864B27BB}" type="presParOf" srcId="{72901AED-91AA-489A-862F-FE77F323470C}" destId="{34565B36-B340-44C5-A7AF-061C09F770EE}" srcOrd="8" destOrd="0" presId="urn:microsoft.com/office/officeart/2005/8/layout/vList2"/>
    <dgm:cxn modelId="{458AEE0C-1B10-47FC-B454-15690D2F0756}" type="presParOf" srcId="{72901AED-91AA-489A-862F-FE77F323470C}" destId="{D43617F7-0913-49EC-A3B9-6B65E3E192A8}" srcOrd="9" destOrd="0" presId="urn:microsoft.com/office/officeart/2005/8/layout/vList2"/>
    <dgm:cxn modelId="{66FAD4FA-0DD4-4B81-8122-DD3B44D8E990}" type="presParOf" srcId="{72901AED-91AA-489A-862F-FE77F323470C}" destId="{4E63A0BB-7473-41F1-803D-642AF2E1E9E5}" srcOrd="10" destOrd="0" presId="urn:microsoft.com/office/officeart/2005/8/layout/vList2"/>
    <dgm:cxn modelId="{B53B6585-9603-47A7-96A9-23F6C7BBB390}" type="presParOf" srcId="{72901AED-91AA-489A-862F-FE77F323470C}" destId="{5C2B6475-8C1A-41DC-B88D-138540A9B706}" srcOrd="11" destOrd="0" presId="urn:microsoft.com/office/officeart/2005/8/layout/vList2"/>
    <dgm:cxn modelId="{427DD49B-E214-43C6-ABB9-8A3EB141B962}" type="presParOf" srcId="{72901AED-91AA-489A-862F-FE77F323470C}" destId="{D65D6DAE-C5CD-449E-8A4B-06B2DB329D97}" srcOrd="12" destOrd="0" presId="urn:microsoft.com/office/officeart/2005/8/layout/vList2"/>
    <dgm:cxn modelId="{FCEF0AA2-C409-4C12-A94E-0DBBD94D660E}" type="presParOf" srcId="{72901AED-91AA-489A-862F-FE77F323470C}" destId="{60774C78-7D9F-4EB3-8C23-E293716D48BF}" srcOrd="13" destOrd="0" presId="urn:microsoft.com/office/officeart/2005/8/layout/vList2"/>
    <dgm:cxn modelId="{4FBA6655-FECD-47E4-8A70-004C23B7C5A1}" type="presParOf" srcId="{72901AED-91AA-489A-862F-FE77F323470C}" destId="{146656F6-A24E-41E2-9787-5D1A76E527CC}" srcOrd="14" destOrd="0" presId="urn:microsoft.com/office/officeart/2005/8/layout/vList2"/>
    <dgm:cxn modelId="{0182D23C-13F4-4EBE-9C1F-89001993A0FB}" type="presParOf" srcId="{72901AED-91AA-489A-862F-FE77F323470C}" destId="{2B9BD8EE-F03E-4294-B3FF-8BB11AE4D5D1}" srcOrd="15" destOrd="0" presId="urn:microsoft.com/office/officeart/2005/8/layout/vList2"/>
    <dgm:cxn modelId="{FDFC9B53-4960-4FE3-B69F-2CDF193624B1}" type="presParOf" srcId="{72901AED-91AA-489A-862F-FE77F323470C}" destId="{5879362C-E4F5-459D-B905-E8FA6572F993}" srcOrd="16" destOrd="0" presId="urn:microsoft.com/office/officeart/2005/8/layout/vList2"/>
    <dgm:cxn modelId="{17021486-F038-4532-B6A4-E941D126A12E}" type="presParOf" srcId="{72901AED-91AA-489A-862F-FE77F323470C}" destId="{DF0B866B-EE02-4C57-8866-29674999E2B6}" srcOrd="17" destOrd="0" presId="urn:microsoft.com/office/officeart/2005/8/layout/vList2"/>
    <dgm:cxn modelId="{5504F01D-E141-48B0-ACF5-DAC7AAD39E7C}" type="presParOf" srcId="{72901AED-91AA-489A-862F-FE77F323470C}" destId="{91B5DF58-65BA-4979-BC84-A53152684476}" srcOrd="18" destOrd="0" presId="urn:microsoft.com/office/officeart/2005/8/layout/vList2"/>
    <dgm:cxn modelId="{C5B42515-76DF-462D-BC49-6A57E3F17D1A}" type="presParOf" srcId="{72901AED-91AA-489A-862F-FE77F323470C}" destId="{4828C439-6C1E-4DCA-A533-88ADC0763B9F}" srcOrd="19" destOrd="0" presId="urn:microsoft.com/office/officeart/2005/8/layout/vList2"/>
    <dgm:cxn modelId="{AF901D9D-F92F-4888-99FA-F0EA8629D01C}" type="presParOf" srcId="{72901AED-91AA-489A-862F-FE77F323470C}" destId="{9494ECDC-50ED-48D3-AC4B-317BAAB67256}" srcOrd="20" destOrd="0" presId="urn:microsoft.com/office/officeart/2005/8/layout/vList2"/>
    <dgm:cxn modelId="{9D53D97A-B3DF-4E71-9317-92FCD682C022}" type="presParOf" srcId="{72901AED-91AA-489A-862F-FE77F323470C}" destId="{51F5F30A-B37E-40C1-BF3B-67774349260A}" srcOrd="21" destOrd="0" presId="urn:microsoft.com/office/officeart/2005/8/layout/vList2"/>
    <dgm:cxn modelId="{17D304C6-F85B-4136-99B9-3F9346E7EE5A}" type="presParOf" srcId="{72901AED-91AA-489A-862F-FE77F323470C}" destId="{42D90633-13C9-42EF-A73D-4563F16C8B26}" srcOrd="2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FFEC53-AEB1-4879-8AE0-F4C43F897EB0}">
      <dsp:nvSpPr>
        <dsp:cNvPr id="0" name=""/>
        <dsp:cNvSpPr/>
      </dsp:nvSpPr>
      <dsp:spPr>
        <a:xfrm>
          <a:off x="172796" y="935348"/>
          <a:ext cx="4143407" cy="129481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6200000" rotWithShape="0">
            <a:prstClr val="black">
              <a:alpha val="40000"/>
            </a:prst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7021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800" b="1" kern="1200" dirty="0" smtClean="0">
              <a:solidFill>
                <a:srgbClr val="CC3300"/>
              </a:solidFill>
            </a:rPr>
            <a:t>Rekabet Gücünün Geliştirilmesi Mali Destek Programı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800" b="1" kern="1200" dirty="0" smtClean="0"/>
            <a:t>9.000.000 TL</a:t>
          </a:r>
          <a:endParaRPr lang="tr-TR" sz="1800" b="1" kern="1200" dirty="0"/>
        </a:p>
      </dsp:txBody>
      <dsp:txXfrm>
        <a:off x="172796" y="935348"/>
        <a:ext cx="4143407" cy="1294814"/>
      </dsp:txXfrm>
    </dsp:sp>
    <dsp:sp modelId="{60D47379-9575-4A44-A1F9-EFAA7E0BEFF7}">
      <dsp:nvSpPr>
        <dsp:cNvPr id="0" name=""/>
        <dsp:cNvSpPr/>
      </dsp:nvSpPr>
      <dsp:spPr>
        <a:xfrm>
          <a:off x="154" y="748320"/>
          <a:ext cx="906370" cy="135955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DA1071-A2C2-4C64-BE71-5C33E89EBDEF}">
      <dsp:nvSpPr>
        <dsp:cNvPr id="0" name=""/>
        <dsp:cNvSpPr/>
      </dsp:nvSpPr>
      <dsp:spPr>
        <a:xfrm>
          <a:off x="4713421" y="935348"/>
          <a:ext cx="4143407" cy="129481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6200000" rotWithShape="0">
            <a:prstClr val="black">
              <a:alpha val="40000"/>
            </a:prst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7021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800" b="1" kern="1200" dirty="0" smtClean="0">
              <a:solidFill>
                <a:srgbClr val="FF8A33"/>
              </a:solidFill>
            </a:rPr>
            <a:t>Üretime Yönelik Küçük Ölçekli Altyapı Programı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800" b="1" kern="1200" dirty="0" smtClean="0"/>
            <a:t>5.000.000 TL</a:t>
          </a:r>
          <a:endParaRPr lang="tr-TR" sz="1800" b="1" kern="1200" dirty="0"/>
        </a:p>
      </dsp:txBody>
      <dsp:txXfrm>
        <a:off x="4713421" y="935348"/>
        <a:ext cx="4143407" cy="1294814"/>
      </dsp:txXfrm>
    </dsp:sp>
    <dsp:sp modelId="{1863640E-5EBE-475A-98D0-FB86C28234BA}">
      <dsp:nvSpPr>
        <dsp:cNvPr id="0" name=""/>
        <dsp:cNvSpPr/>
      </dsp:nvSpPr>
      <dsp:spPr>
        <a:xfrm>
          <a:off x="4540779" y="748320"/>
          <a:ext cx="906370" cy="1359555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68E703-70AD-41D6-8B0C-305AB8CF983D}">
      <dsp:nvSpPr>
        <dsp:cNvPr id="0" name=""/>
        <dsp:cNvSpPr/>
      </dsp:nvSpPr>
      <dsp:spPr>
        <a:xfrm>
          <a:off x="172796" y="2565377"/>
          <a:ext cx="4143407" cy="129481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6200000" rotWithShape="0">
            <a:prstClr val="black">
              <a:alpha val="40000"/>
            </a:prst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7021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800" b="1" kern="1200" dirty="0" smtClean="0">
              <a:solidFill>
                <a:schemeClr val="accent3">
                  <a:lumMod val="75000"/>
                </a:schemeClr>
              </a:solidFill>
            </a:rPr>
            <a:t>Turizmin Geliştirilmesi Küçük Ölçekli Altyapı Programı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800" b="1" kern="1200" dirty="0" smtClean="0"/>
            <a:t>5.000.000 TL</a:t>
          </a:r>
        </a:p>
      </dsp:txBody>
      <dsp:txXfrm>
        <a:off x="172796" y="2565377"/>
        <a:ext cx="4143407" cy="1294814"/>
      </dsp:txXfrm>
    </dsp:sp>
    <dsp:sp modelId="{DA903116-A166-45F3-8C01-239F7C8EAF4D}">
      <dsp:nvSpPr>
        <dsp:cNvPr id="0" name=""/>
        <dsp:cNvSpPr/>
      </dsp:nvSpPr>
      <dsp:spPr>
        <a:xfrm>
          <a:off x="154" y="2378348"/>
          <a:ext cx="906370" cy="135955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0ABCB-AADB-4461-A8D1-2FE92B6E52D5}">
      <dsp:nvSpPr>
        <dsp:cNvPr id="0" name=""/>
        <dsp:cNvSpPr/>
      </dsp:nvSpPr>
      <dsp:spPr>
        <a:xfrm>
          <a:off x="4713421" y="2565377"/>
          <a:ext cx="4143407" cy="129481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6200000" rotWithShape="0">
            <a:prstClr val="black">
              <a:alpha val="40000"/>
            </a:prst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7021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800" b="1" kern="1200" dirty="0" smtClean="0">
              <a:solidFill>
                <a:schemeClr val="accent1">
                  <a:lumMod val="75000"/>
                </a:schemeClr>
              </a:solidFill>
            </a:rPr>
            <a:t>Kırılgan Grupların Güçlendirilmesi Küçük Ölçekli Altyapı Programı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800" b="1" kern="1200" dirty="0" smtClean="0"/>
            <a:t>5.000.000 TL</a:t>
          </a:r>
          <a:endParaRPr lang="tr-TR" sz="1800" b="1" kern="1200" dirty="0"/>
        </a:p>
      </dsp:txBody>
      <dsp:txXfrm>
        <a:off x="4713421" y="2565377"/>
        <a:ext cx="4143407" cy="1294814"/>
      </dsp:txXfrm>
    </dsp:sp>
    <dsp:sp modelId="{1B332DB3-E73B-4169-A2F9-27DB80F0E9B6}">
      <dsp:nvSpPr>
        <dsp:cNvPr id="0" name=""/>
        <dsp:cNvSpPr/>
      </dsp:nvSpPr>
      <dsp:spPr>
        <a:xfrm>
          <a:off x="4540779" y="2378348"/>
          <a:ext cx="906370" cy="1359555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B1B99-FD2A-470F-98E6-947106A878F4}">
      <dsp:nvSpPr>
        <dsp:cNvPr id="0" name=""/>
        <dsp:cNvSpPr/>
      </dsp:nvSpPr>
      <dsp:spPr>
        <a:xfrm rot="5400000">
          <a:off x="-359512" y="360817"/>
          <a:ext cx="2396748" cy="1677723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just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3300" kern="1200" dirty="0" smtClean="0">
              <a:latin typeface="Candara" pitchFamily="34" charset="0"/>
            </a:rPr>
            <a:t>Öncelik 1</a:t>
          </a:r>
          <a:endParaRPr lang="tr-TR" sz="3300" kern="1200" dirty="0">
            <a:latin typeface="Candara" pitchFamily="34" charset="0"/>
          </a:endParaRPr>
        </a:p>
      </dsp:txBody>
      <dsp:txXfrm rot="-5400000">
        <a:off x="1" y="840167"/>
        <a:ext cx="1677723" cy="719025"/>
      </dsp:txXfrm>
    </dsp:sp>
    <dsp:sp modelId="{432A855B-50D6-46BD-927E-A98D18645006}">
      <dsp:nvSpPr>
        <dsp:cNvPr id="0" name=""/>
        <dsp:cNvSpPr/>
      </dsp:nvSpPr>
      <dsp:spPr>
        <a:xfrm rot="5400000">
          <a:off x="3989526" y="-2310498"/>
          <a:ext cx="1557886" cy="61814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just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r-TR" sz="2100" b="1" kern="1200" spc="-150" dirty="0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Bölgede rekabetçi olan gıda, tekstil, kimya, plastik, diğer metalik olmayan mineral ürünler ve lojistik sektörlerinde     Ar-</a:t>
          </a:r>
          <a:r>
            <a:rPr lang="tr-TR" sz="2100" b="1" kern="1200" spc="-150" dirty="0" err="1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Ge</a:t>
          </a:r>
          <a:r>
            <a:rPr lang="tr-TR" sz="2100" b="1" kern="1200" spc="-150" dirty="0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 ve </a:t>
          </a:r>
          <a:r>
            <a:rPr lang="tr-TR" sz="2100" b="1" kern="1200" spc="-150" dirty="0" err="1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inovasyon</a:t>
          </a:r>
          <a:r>
            <a:rPr lang="tr-TR" sz="2100" b="1" kern="1200" spc="-150" dirty="0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 kapasitesinin geliştirilmesi, verimliliğin yükseltilmesi ve uluslararası iş ağının genişletilmesi </a:t>
          </a:r>
          <a:endParaRPr lang="tr-TR" sz="2100" kern="1200" dirty="0"/>
        </a:p>
      </dsp:txBody>
      <dsp:txXfrm rot="-5400000">
        <a:off x="1677723" y="77355"/>
        <a:ext cx="6105442" cy="1405786"/>
      </dsp:txXfrm>
    </dsp:sp>
    <dsp:sp modelId="{61F2B70C-EEE3-4DCC-AA98-12A1B12DA329}">
      <dsp:nvSpPr>
        <dsp:cNvPr id="0" name=""/>
        <dsp:cNvSpPr/>
      </dsp:nvSpPr>
      <dsp:spPr>
        <a:xfrm rot="5400000">
          <a:off x="-359512" y="2472985"/>
          <a:ext cx="2396748" cy="1677723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just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3300" kern="1200" dirty="0" smtClean="0">
              <a:latin typeface="Candara" pitchFamily="34" charset="0"/>
            </a:rPr>
            <a:t>Öncelik 2</a:t>
          </a:r>
          <a:endParaRPr lang="tr-TR" sz="3300" kern="1200" dirty="0">
            <a:latin typeface="Candara" pitchFamily="34" charset="0"/>
          </a:endParaRPr>
        </a:p>
      </dsp:txBody>
      <dsp:txXfrm rot="-5400000">
        <a:off x="1" y="2952335"/>
        <a:ext cx="1677723" cy="719025"/>
      </dsp:txXfrm>
    </dsp:sp>
    <dsp:sp modelId="{3FDD5CD9-5C45-490D-AFBD-ED92CD3EA432}">
      <dsp:nvSpPr>
        <dsp:cNvPr id="0" name=""/>
        <dsp:cNvSpPr/>
      </dsp:nvSpPr>
      <dsp:spPr>
        <a:xfrm rot="5400000">
          <a:off x="3989526" y="-198329"/>
          <a:ext cx="1557886" cy="61814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just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r-TR" sz="2100" b="1" kern="1200" spc="-150" dirty="0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Bölgede öne çıkan içecek, konfeksiyon, ayakkabıcılık, ağaç ürünleri, mobilya, kağıt, makine ve metal işleri sektörlerinde Ar-</a:t>
          </a:r>
          <a:r>
            <a:rPr lang="tr-TR" sz="2100" b="1" kern="1200" spc="-150" dirty="0" err="1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Ge</a:t>
          </a:r>
          <a:r>
            <a:rPr lang="tr-TR" sz="2100" b="1" kern="1200" spc="-150" dirty="0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 ve </a:t>
          </a:r>
          <a:r>
            <a:rPr lang="tr-TR" sz="2100" b="1" kern="1200" spc="-150" dirty="0" err="1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inovasyon</a:t>
          </a:r>
          <a:r>
            <a:rPr lang="tr-TR" sz="2100" b="1" kern="1200" spc="-150" dirty="0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 kapasitesinin geliştirilmesi, ürün çeşitlendirmesi, </a:t>
          </a:r>
          <a:r>
            <a:rPr lang="tr-TR" sz="2100" b="1" kern="1200" spc="-150" dirty="0" err="1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uluslararasılaşma</a:t>
          </a:r>
          <a:r>
            <a:rPr lang="tr-TR" sz="2100" b="1" kern="1200" spc="-150" dirty="0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rPr>
            <a:t> ile ihracatın artırılması</a:t>
          </a:r>
          <a:endParaRPr lang="tr-TR" sz="2100" kern="1200" dirty="0"/>
        </a:p>
      </dsp:txBody>
      <dsp:txXfrm rot="-5400000">
        <a:off x="1677723" y="2189524"/>
        <a:ext cx="6105442" cy="14057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81CF43-2C15-4FA6-9962-94BF8F91B8C0}">
      <dsp:nvSpPr>
        <dsp:cNvPr id="0" name=""/>
        <dsp:cNvSpPr/>
      </dsp:nvSpPr>
      <dsp:spPr>
        <a:xfrm>
          <a:off x="1059" y="740390"/>
          <a:ext cx="821880" cy="821880"/>
        </a:xfrm>
        <a:prstGeom prst="chord">
          <a:avLst>
            <a:gd name="adj1" fmla="val 4800000"/>
            <a:gd name="adj2" fmla="val 16800000"/>
          </a:avLst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89577F-441B-4F2E-B822-17EE54D887D1}">
      <dsp:nvSpPr>
        <dsp:cNvPr id="0" name=""/>
        <dsp:cNvSpPr/>
      </dsp:nvSpPr>
      <dsp:spPr>
        <a:xfrm>
          <a:off x="83247" y="822579"/>
          <a:ext cx="657504" cy="657504"/>
        </a:xfrm>
        <a:prstGeom prst="pie">
          <a:avLst>
            <a:gd name="adj1" fmla="val 126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0EC0B2-25AA-464F-AB90-8F1FD75E6E1E}">
      <dsp:nvSpPr>
        <dsp:cNvPr id="0" name=""/>
        <dsp:cNvSpPr/>
      </dsp:nvSpPr>
      <dsp:spPr>
        <a:xfrm rot="16200000">
          <a:off x="-944103" y="2589622"/>
          <a:ext cx="2383453" cy="493128"/>
        </a:xfrm>
        <a:prstGeom prst="rect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3500" kern="1200" smtClean="0">
              <a:solidFill>
                <a:schemeClr val="bg1"/>
              </a:solidFill>
            </a:rPr>
            <a:t>l</a:t>
          </a:r>
          <a:endParaRPr lang="tr-TR" sz="3500" kern="1200" dirty="0">
            <a:solidFill>
              <a:schemeClr val="bg1"/>
            </a:solidFill>
          </a:endParaRPr>
        </a:p>
      </dsp:txBody>
      <dsp:txXfrm>
        <a:off x="-944103" y="2589622"/>
        <a:ext cx="2383453" cy="493128"/>
      </dsp:txXfrm>
    </dsp:sp>
    <dsp:sp modelId="{DFA15E40-E02E-4C4F-A627-23B79EA9DC1E}">
      <dsp:nvSpPr>
        <dsp:cNvPr id="0" name=""/>
        <dsp:cNvSpPr/>
      </dsp:nvSpPr>
      <dsp:spPr>
        <a:xfrm>
          <a:off x="576375" y="740390"/>
          <a:ext cx="2223285" cy="32875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tr-TR" sz="2400" b="1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Candara" pitchFamily="34" charset="0"/>
            </a:rPr>
            <a:t>Uygun Başvuru Sahipleri: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tr-TR" sz="2400" b="0" kern="1200" dirty="0" smtClean="0">
              <a:solidFill>
                <a:schemeClr val="tx1"/>
              </a:solidFill>
              <a:latin typeface="Candara" pitchFamily="34" charset="0"/>
            </a:rPr>
            <a:t>KOBİ’ler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tr-TR" sz="2400" b="0" kern="1200" dirty="0" smtClean="0">
            <a:solidFill>
              <a:schemeClr val="tx1"/>
            </a:solidFill>
            <a:latin typeface="Candara" pitchFamily="34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tr-TR" sz="2400" b="0" kern="1200" dirty="0" smtClean="0">
            <a:solidFill>
              <a:schemeClr val="tx1"/>
            </a:solidFill>
            <a:latin typeface="Candara" pitchFamily="34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tr-TR" sz="1400" b="0" kern="1200" dirty="0" smtClean="0">
            <a:solidFill>
              <a:schemeClr val="tx1"/>
            </a:solidFill>
            <a:latin typeface="Candara" pitchFamily="34" charset="0"/>
          </a:endParaRPr>
        </a:p>
      </dsp:txBody>
      <dsp:txXfrm>
        <a:off x="576375" y="740390"/>
        <a:ext cx="2223285" cy="3287522"/>
      </dsp:txXfrm>
    </dsp:sp>
    <dsp:sp modelId="{ED68AC30-7C69-4F25-89F6-697FE43426DD}">
      <dsp:nvSpPr>
        <dsp:cNvPr id="0" name=""/>
        <dsp:cNvSpPr/>
      </dsp:nvSpPr>
      <dsp:spPr>
        <a:xfrm>
          <a:off x="3048939" y="740390"/>
          <a:ext cx="821880" cy="821880"/>
        </a:xfrm>
        <a:prstGeom prst="chord">
          <a:avLst>
            <a:gd name="adj1" fmla="val 4800000"/>
            <a:gd name="adj2" fmla="val 16800000"/>
          </a:avLst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6BB6E3-3327-4DC3-8868-1BCC3C5201BE}">
      <dsp:nvSpPr>
        <dsp:cNvPr id="0" name=""/>
        <dsp:cNvSpPr/>
      </dsp:nvSpPr>
      <dsp:spPr>
        <a:xfrm>
          <a:off x="3131127" y="822579"/>
          <a:ext cx="657504" cy="657504"/>
        </a:xfrm>
        <a:prstGeom prst="pie">
          <a:avLst>
            <a:gd name="adj1" fmla="val 90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4B743D-723E-428E-B840-A0C61D62DF09}">
      <dsp:nvSpPr>
        <dsp:cNvPr id="0" name=""/>
        <dsp:cNvSpPr/>
      </dsp:nvSpPr>
      <dsp:spPr>
        <a:xfrm rot="16200000">
          <a:off x="2103777" y="2589622"/>
          <a:ext cx="2383453" cy="4931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3500" kern="1200" smtClean="0">
              <a:solidFill>
                <a:schemeClr val="bg1"/>
              </a:solidFill>
            </a:rPr>
            <a:t>l</a:t>
          </a:r>
          <a:endParaRPr lang="tr-TR" sz="3500" kern="1200" dirty="0">
            <a:solidFill>
              <a:schemeClr val="bg1"/>
            </a:solidFill>
          </a:endParaRPr>
        </a:p>
      </dsp:txBody>
      <dsp:txXfrm>
        <a:off x="2103777" y="2589622"/>
        <a:ext cx="2383453" cy="493128"/>
      </dsp:txXfrm>
    </dsp:sp>
    <dsp:sp modelId="{E1A538B5-3202-472C-B761-94E72A97C2D1}">
      <dsp:nvSpPr>
        <dsp:cNvPr id="0" name=""/>
        <dsp:cNvSpPr/>
      </dsp:nvSpPr>
      <dsp:spPr>
        <a:xfrm>
          <a:off x="3624256" y="740390"/>
          <a:ext cx="2413616" cy="32875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tr-TR" sz="2400" b="1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Candara" pitchFamily="34" charset="0"/>
            </a:rPr>
            <a:t>Program Bütçesi: </a:t>
          </a:r>
          <a:r>
            <a:rPr lang="tr-TR" sz="2800" b="0" kern="1200" dirty="0" smtClean="0">
              <a:latin typeface="Candara" pitchFamily="34" charset="0"/>
            </a:rPr>
            <a:t>9.000.000 TL</a:t>
          </a:r>
          <a:endParaRPr lang="tr-TR" sz="2800" kern="1200" dirty="0">
            <a:latin typeface="Candara" pitchFamily="34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tr-TR" sz="2400" b="0" kern="1200" dirty="0" smtClean="0">
            <a:solidFill>
              <a:schemeClr val="tx2"/>
            </a:solidFill>
            <a:latin typeface="Candara" pitchFamily="34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tr-TR" sz="2400" b="1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Candara" pitchFamily="34" charset="0"/>
            </a:rPr>
            <a:t>Destek Tutarı: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tr-TR" sz="2400" b="0" kern="1200" dirty="0" smtClean="0">
              <a:latin typeface="Candara" pitchFamily="34" charset="0"/>
            </a:rPr>
            <a:t>Asgari tutar: 100.000 TL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tr-TR" sz="2400" b="0" kern="1200" smtClean="0">
              <a:latin typeface="Candara" pitchFamily="34" charset="0"/>
            </a:rPr>
            <a:t>Azami tutar:</a:t>
          </a:r>
          <a:endParaRPr lang="tr-TR" sz="2400" b="0" kern="1200" dirty="0" smtClean="0">
            <a:latin typeface="Candara" pitchFamily="34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tr-TR" sz="2400" b="0" kern="1200" dirty="0" smtClean="0">
              <a:latin typeface="Candara" pitchFamily="34" charset="0"/>
            </a:rPr>
            <a:t>500.000 TL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tr-TR" sz="2400" b="0" kern="1200" dirty="0" smtClean="0">
            <a:latin typeface="Candara" pitchFamily="34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tr-TR" sz="2400" b="1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Candara" pitchFamily="34" charset="0"/>
            </a:rPr>
            <a:t>Destek Oranı: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tr-TR" sz="2400" b="0" kern="1200" dirty="0" smtClean="0">
              <a:latin typeface="Candara" pitchFamily="34" charset="0"/>
            </a:rPr>
            <a:t>%10 - %50</a:t>
          </a:r>
          <a:endParaRPr lang="tr-TR" sz="2400" b="0" kern="1200" dirty="0">
            <a:latin typeface="Candara" pitchFamily="34" charset="0"/>
          </a:endParaRPr>
        </a:p>
      </dsp:txBody>
      <dsp:txXfrm>
        <a:off x="3624256" y="740390"/>
        <a:ext cx="2413616" cy="3287522"/>
      </dsp:txXfrm>
    </dsp:sp>
    <dsp:sp modelId="{853B28F4-17A4-417A-B154-22616F62EA7E}">
      <dsp:nvSpPr>
        <dsp:cNvPr id="0" name=""/>
        <dsp:cNvSpPr/>
      </dsp:nvSpPr>
      <dsp:spPr>
        <a:xfrm>
          <a:off x="6287151" y="740390"/>
          <a:ext cx="821880" cy="821880"/>
        </a:xfrm>
        <a:prstGeom prst="chord">
          <a:avLst>
            <a:gd name="adj1" fmla="val 4800000"/>
            <a:gd name="adj2" fmla="val 16800000"/>
          </a:avLst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9D76B8-E2DE-4459-B39A-A62A18C8B763}">
      <dsp:nvSpPr>
        <dsp:cNvPr id="0" name=""/>
        <dsp:cNvSpPr/>
      </dsp:nvSpPr>
      <dsp:spPr>
        <a:xfrm>
          <a:off x="6369339" y="822579"/>
          <a:ext cx="657504" cy="657504"/>
        </a:xfrm>
        <a:prstGeom prst="pie">
          <a:avLst>
            <a:gd name="adj1" fmla="val 5400000"/>
            <a:gd name="adj2" fmla="val 16200000"/>
          </a:avLst>
        </a:prstGeom>
        <a:solidFill>
          <a:srgbClr val="CC33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D109EC-1D8C-4EE4-B78B-D03CF07F39B6}">
      <dsp:nvSpPr>
        <dsp:cNvPr id="0" name=""/>
        <dsp:cNvSpPr/>
      </dsp:nvSpPr>
      <dsp:spPr>
        <a:xfrm rot="16200000">
          <a:off x="5341988" y="2589622"/>
          <a:ext cx="2383453" cy="4931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3500" kern="1200" smtClean="0">
              <a:solidFill>
                <a:schemeClr val="bg1"/>
              </a:solidFill>
            </a:rPr>
            <a:t>l</a:t>
          </a:r>
          <a:endParaRPr lang="tr-TR" sz="3500" kern="1200" dirty="0">
            <a:solidFill>
              <a:schemeClr val="bg1"/>
            </a:solidFill>
          </a:endParaRPr>
        </a:p>
      </dsp:txBody>
      <dsp:txXfrm>
        <a:off x="5341988" y="2589622"/>
        <a:ext cx="2383453" cy="493128"/>
      </dsp:txXfrm>
    </dsp:sp>
    <dsp:sp modelId="{0F046796-8B70-4F1D-9451-A6D847ED4CC1}">
      <dsp:nvSpPr>
        <dsp:cNvPr id="0" name=""/>
        <dsp:cNvSpPr/>
      </dsp:nvSpPr>
      <dsp:spPr>
        <a:xfrm>
          <a:off x="6862467" y="740390"/>
          <a:ext cx="1643761" cy="32875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tr-TR" sz="2400" b="1" kern="1200" smtClean="0">
              <a:solidFill>
                <a:schemeClr val="tx1">
                  <a:lumMod val="65000"/>
                  <a:lumOff val="35000"/>
                </a:schemeClr>
              </a:solidFill>
              <a:latin typeface="Candara" pitchFamily="34" charset="0"/>
            </a:rPr>
            <a:t>Proje süresi:</a:t>
          </a:r>
          <a:endParaRPr lang="tr-TR" sz="2400" b="1" kern="1200" dirty="0">
            <a:solidFill>
              <a:schemeClr val="tx1">
                <a:lumMod val="65000"/>
                <a:lumOff val="35000"/>
              </a:schemeClr>
            </a:solidFill>
            <a:latin typeface="Candara" pitchFamily="34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tr-TR" sz="2400" kern="1200" dirty="0" smtClean="0">
              <a:latin typeface="Candara" pitchFamily="34" charset="0"/>
            </a:rPr>
            <a:t>Azami süre: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tr-TR" sz="2400" kern="1200" dirty="0" smtClean="0">
              <a:latin typeface="Candara" pitchFamily="34" charset="0"/>
            </a:rPr>
            <a:t>12 ay</a:t>
          </a:r>
          <a:endParaRPr lang="tr-TR" sz="2400" kern="1200" dirty="0">
            <a:latin typeface="Candara" pitchFamily="34" charset="0"/>
          </a:endParaRPr>
        </a:p>
      </dsp:txBody>
      <dsp:txXfrm>
        <a:off x="6862467" y="740390"/>
        <a:ext cx="1643761" cy="32875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C6921-8178-42D0-9CF2-A4332D410FA1}">
      <dsp:nvSpPr>
        <dsp:cNvPr id="0" name=""/>
        <dsp:cNvSpPr/>
      </dsp:nvSpPr>
      <dsp:spPr>
        <a:xfrm rot="10800000">
          <a:off x="1484837" y="2066"/>
          <a:ext cx="4774774" cy="1128676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715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200" kern="1200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rPr>
            <a:t>Silifke, Ceyhan, Pozantı, Anamur, Erdemli ve Kozan</a:t>
          </a:r>
          <a:endParaRPr lang="tr-TR" sz="2200" kern="1200" dirty="0"/>
        </a:p>
      </dsp:txBody>
      <dsp:txXfrm rot="10800000">
        <a:off x="1767006" y="2066"/>
        <a:ext cx="4492605" cy="1128676"/>
      </dsp:txXfrm>
    </dsp:sp>
    <dsp:sp modelId="{FFD49E3F-A0E5-456B-A254-ABBE209A11CD}">
      <dsp:nvSpPr>
        <dsp:cNvPr id="0" name=""/>
        <dsp:cNvSpPr/>
      </dsp:nvSpPr>
      <dsp:spPr>
        <a:xfrm>
          <a:off x="920499" y="2066"/>
          <a:ext cx="1128676" cy="1128676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CF2F94-651C-492C-BCAA-1534593A5750}">
      <dsp:nvSpPr>
        <dsp:cNvPr id="0" name=""/>
        <dsp:cNvSpPr/>
      </dsp:nvSpPr>
      <dsp:spPr>
        <a:xfrm rot="10800000">
          <a:off x="1484837" y="1467661"/>
          <a:ext cx="4774774" cy="1128676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715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200" kern="1200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rPr>
            <a:t>Bozyazı, Karataş, Çamlıyayla, Mut, İmamoğlu, Karaisalı, Aydıncık, Yumurtalık</a:t>
          </a:r>
          <a:endParaRPr lang="tr-TR" sz="2200" kern="1200" dirty="0"/>
        </a:p>
      </dsp:txBody>
      <dsp:txXfrm rot="10800000">
        <a:off x="1767006" y="1467661"/>
        <a:ext cx="4492605" cy="1128676"/>
      </dsp:txXfrm>
    </dsp:sp>
    <dsp:sp modelId="{1FB94375-3EFC-49A2-AD5A-923F30D0B814}">
      <dsp:nvSpPr>
        <dsp:cNvPr id="0" name=""/>
        <dsp:cNvSpPr/>
      </dsp:nvSpPr>
      <dsp:spPr>
        <a:xfrm>
          <a:off x="920499" y="1467661"/>
          <a:ext cx="1128676" cy="1128676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CF8245-4A1E-4037-8609-3AC7011610B3}">
      <dsp:nvSpPr>
        <dsp:cNvPr id="0" name=""/>
        <dsp:cNvSpPr/>
      </dsp:nvSpPr>
      <dsp:spPr>
        <a:xfrm rot="10800000">
          <a:off x="1484837" y="2933256"/>
          <a:ext cx="4774774" cy="1128676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715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200" kern="1200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rPr>
            <a:t>Gülnar, Tufanbeyli, Aladağ, Saimbeyli ve Feke</a:t>
          </a:r>
          <a:endParaRPr lang="tr-TR" sz="2200" kern="1200" dirty="0"/>
        </a:p>
      </dsp:txBody>
      <dsp:txXfrm rot="10800000">
        <a:off x="1767006" y="2933256"/>
        <a:ext cx="4492605" cy="1128676"/>
      </dsp:txXfrm>
    </dsp:sp>
    <dsp:sp modelId="{62E85A8D-B4A2-45B4-A03E-CBF566439BCF}">
      <dsp:nvSpPr>
        <dsp:cNvPr id="0" name=""/>
        <dsp:cNvSpPr/>
      </dsp:nvSpPr>
      <dsp:spPr>
        <a:xfrm>
          <a:off x="920499" y="2933256"/>
          <a:ext cx="1128676" cy="1128676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PieProcess">
  <dgm:title val=""/>
  <dgm:desc val=""/>
  <dgm:catLst>
    <dgm:cat type="list" pri="8600"/>
    <dgm:cat type="process" pri="4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</dgm:alg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w" for="ch" forName="ParentComposite" refType="w" fact="0.5"/>
      <dgm:constr type="h" for="ch" forName="ParentComposite" refType="h"/>
      <dgm:constr type="w" for="ch" forName="negSibTrans" refType="h" refFor="ch" refForName="composite" fact="-0.075"/>
      <dgm:constr type="w" for="ch" forName="sibTrans" refType="w" refFor="ch" refForName="composite" fact="0.0425"/>
    </dgm:constrLst>
    <dgm:forEach name="nodesForEach" axis="ch" ptType="node" cnt="7">
      <dgm:layoutNode name="ParentComposite">
        <dgm:alg type="composite">
          <dgm:param type="ar" val="0.2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l" for="ch" forName="Chord" refType="w" fact="0"/>
              <dgm:constr type="t" for="ch" forName="Chord" refType="h" fact="0"/>
              <dgm:constr type="w" for="ch" forName="Chord" refType="w"/>
              <dgm:constr type="h" for="ch" forName="Chord" refType="h" fact="0.25"/>
              <dgm:constr type="l" for="ch" forName="Pie" refType="w" fact="0.1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if>
          <dgm:else name="Name6">
            <dgm:constrLst>
              <dgm:constr type="r" for="ch" forName="Parent" refType="w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r" for="ch" forName="Chord" refType="w"/>
              <dgm:constr type="t" for="ch" forName="Chord" refType="h" fact="0"/>
              <dgm:constr type="w" for="ch" forName="Chord" refType="w"/>
              <dgm:constr type="h" for="ch" forName="Chord" refType="h" fact="0.25"/>
              <dgm:constr type="r" for="ch" forName="Pie" refType="w" fact="0.9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else>
        </dgm:choose>
        <dgm:layoutNode name="Chord" styleLbl="bgShp">
          <dgm:alg type="sp"/>
          <dgm:choose name="Name7">
            <dgm:if name="Name8" func="var" arg="dir" op="equ" val="norm">
              <dgm:shape xmlns:r="http://schemas.openxmlformats.org/officeDocument/2006/relationships" type="chord" r:blip="">
                <dgm:adjLst>
                  <dgm:adj idx="1" val="80"/>
                  <dgm:adj idx="2" val="-80"/>
                </dgm:adjLst>
              </dgm:shape>
            </dgm:if>
            <dgm:else name="Name9">
              <dgm:shape xmlns:r="http://schemas.openxmlformats.org/officeDocument/2006/relationships" rot="180" type="chord" r:blip="">
                <dgm:adjLst>
                  <dgm:adj idx="1" val="80"/>
                  <dgm:adj idx="2" val="-80"/>
                </dgm:adjLst>
              </dgm:shape>
            </dgm:else>
          </dgm:choose>
          <dgm:presOf/>
        </dgm:layoutNode>
        <dgm:layoutNode name="Pie" styleLbl="alignNode1">
          <dgm:alg type="sp"/>
          <dgm:choose name="Name10">
            <dgm:if name="Name11" func="var" arg="dir" op="equ" val="norm">
              <dgm:choose name="Name12">
                <dgm:if name="Name13" axis="precedSib" ptType="node" func="cnt" op="equ" val="0">
                  <dgm:choose name="Name14">
                    <dgm:if name="Name1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1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17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if name="Name18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35"/>
                          <dgm:adj idx="2" val="-90"/>
                        </dgm:adjLst>
                      </dgm:shape>
                    </dgm:if>
                    <dgm:if name="Name19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26"/>
                          <dgm:adj idx="2" val="-90"/>
                        </dgm:adjLst>
                      </dgm:shape>
                    </dgm:if>
                    <dgm:if name="Name20" axis="followSib" ptType="node" func="cnt" op="equ" val="5">
                      <dgm:shape xmlns:r="http://schemas.openxmlformats.org/officeDocument/2006/relationships" type="pie" r:blip="">
                        <dgm:adjLst>
                          <dgm:adj idx="1" val="-120"/>
                          <dgm:adj idx="2" val="-90"/>
                        </dgm:adjLst>
                      </dgm:shape>
                    </dgm:if>
                    <dgm:else name="Name21">
                      <dgm:shape xmlns:r="http://schemas.openxmlformats.org/officeDocument/2006/relationships" type="pie" r:blip="">
                        <dgm:adjLst>
                          <dgm:adj idx="1" val="-115.7143"/>
                          <dgm:adj idx="2" val="-90"/>
                        </dgm:adjLst>
                      </dgm:shape>
                    </dgm:else>
                  </dgm:choose>
                </dgm:if>
                <dgm:if name="Name22" axis="precedSib" ptType="node" func="cnt" op="equ" val="1">
                  <dgm:choose name="Name23">
                    <dgm:if name="Name24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25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if name="Name26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27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62"/>
                          <dgm:adj idx="2" val="-90"/>
                        </dgm:adjLst>
                      </dgm:shape>
                    </dgm:if>
                    <dgm:if name="Name28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else name="Name29">
                      <dgm:shape xmlns:r="http://schemas.openxmlformats.org/officeDocument/2006/relationships" type="pie" r:blip="">
                        <dgm:adjLst>
                          <dgm:adj idx="1" val="-141.4286"/>
                          <dgm:adj idx="2" val="-90"/>
                        </dgm:adjLst>
                      </dgm:shape>
                    </dgm:else>
                  </dgm:choose>
                </dgm:if>
                <dgm:if name="Name30" axis="precedSib" ptType="node" func="cnt" op="equ" val="2">
                  <dgm:choose name="Name31">
                    <dgm:if name="Name32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33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35"/>
                          <dgm:adj idx="2" val="-90"/>
                        </dgm:adjLst>
                      </dgm:shape>
                    </dgm:if>
                    <dgm:if name="Name34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62"/>
                          <dgm:adj idx="2" val="-90"/>
                        </dgm:adjLst>
                      </dgm:shape>
                    </dgm:if>
                    <dgm:if name="Name35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else name="Name36">
                      <dgm:shape xmlns:r="http://schemas.openxmlformats.org/officeDocument/2006/relationships" type="pie" r:blip="">
                        <dgm:adjLst>
                          <dgm:adj idx="1" val="-167.1429"/>
                          <dgm:adj idx="2" val="-90"/>
                        </dgm:adjLst>
                      </dgm:shape>
                    </dgm:else>
                  </dgm:choose>
                </dgm:if>
                <dgm:if name="Name37" axis="precedSib" ptType="node" func="cnt" op="equ" val="3">
                  <dgm:choose name="Name38">
                    <dgm:if name="Name39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0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6"/>
                          <dgm:adj idx="2" val="-90"/>
                        </dgm:adjLst>
                      </dgm:shape>
                    </dgm:if>
                    <dgm:if name="Name41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else name="Name42">
                      <dgm:shape xmlns:r="http://schemas.openxmlformats.org/officeDocument/2006/relationships" type="pie" r:blip="">
                        <dgm:adjLst>
                          <dgm:adj idx="1" val="167.1429"/>
                          <dgm:adj idx="2" val="-90"/>
                        </dgm:adjLst>
                      </dgm:shape>
                    </dgm:else>
                  </dgm:choose>
                </dgm:if>
                <dgm:if name="Name43" axis="precedSib" ptType="node" func="cnt" op="equ" val="4">
                  <dgm:choose name="Name44">
                    <dgm:if name="Name4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0"/>
                          <dgm:adj idx="2" val="-90"/>
                        </dgm:adjLst>
                      </dgm:shape>
                    </dgm:if>
                    <dgm:else name="Name47">
                      <dgm:shape xmlns:r="http://schemas.openxmlformats.org/officeDocument/2006/relationships" type="pie" r:blip="">
                        <dgm:adjLst>
                          <dgm:adj idx="1" val="141.4286"/>
                          <dgm:adj idx="2" val="-90"/>
                        </dgm:adjLst>
                      </dgm:shape>
                    </dgm:else>
                  </dgm:choose>
                </dgm:if>
                <dgm:if name="Name48" axis="precedSib" ptType="node" func="cnt" op="equ" val="5">
                  <dgm:choose name="Name49">
                    <dgm:if name="Name50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51">
                      <dgm:shape xmlns:r="http://schemas.openxmlformats.org/officeDocument/2006/relationships" type="pie" r:blip="">
                        <dgm:adjLst>
                          <dgm:adj idx="1" val="115.7143"/>
                          <dgm:adj idx="2" val="-90"/>
                        </dgm:adjLst>
                      </dgm:shape>
                    </dgm:else>
                  </dgm:choose>
                </dgm:if>
                <dgm:else name="Name52">
                  <dgm:shape xmlns:r="http://schemas.openxmlformats.org/officeDocument/2006/relationships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if>
            <dgm:else name="Name53">
              <dgm:choose name="Name54">
                <dgm:if name="Name55" axis="precedSib" ptType="node" func="cnt" op="equ" val="0">
                  <dgm:choose name="Name56">
                    <dgm:if name="Name5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5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59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if name="Name60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35"/>
                        </dgm:adjLst>
                      </dgm:shape>
                    </dgm:if>
                    <dgm:if name="Name61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6"/>
                        </dgm:adjLst>
                      </dgm:shape>
                    </dgm:if>
                    <dgm:if name="Name62" axis="followSib" ptType="node" func="cnt" op="equ" val="5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0"/>
                        </dgm:adjLst>
                      </dgm:shape>
                    </dgm:if>
                    <dgm:else name="Name6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15.7143"/>
                        </dgm:adjLst>
                      </dgm:shape>
                    </dgm:else>
                  </dgm:choose>
                </dgm:if>
                <dgm:if name="Name64" axis="precedSib" ptType="node" func="cnt" op="equ" val="1">
                  <dgm:choose name="Name65">
                    <dgm:if name="Name66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67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if name="Name68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69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2"/>
                        </dgm:adjLst>
                      </dgm:shape>
                    </dgm:if>
                    <dgm:if name="Name70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else name="Name7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41.4286"/>
                        </dgm:adjLst>
                      </dgm:shape>
                    </dgm:else>
                  </dgm:choose>
                </dgm:if>
                <dgm:if name="Name72" axis="precedSib" ptType="node" func="cnt" op="equ" val="2">
                  <dgm:choose name="Name73">
                    <dgm:if name="Name74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75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35"/>
                        </dgm:adjLst>
                      </dgm:shape>
                    </dgm:if>
                    <dgm:if name="Name76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2"/>
                        </dgm:adjLst>
                      </dgm:shape>
                    </dgm:if>
                    <dgm:if name="Name77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else name="Name78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7.1429"/>
                        </dgm:adjLst>
                      </dgm:shape>
                    </dgm:else>
                  </dgm:choose>
                </dgm:if>
                <dgm:if name="Name79" axis="precedSib" ptType="node" func="cnt" op="equ" val="3">
                  <dgm:choose name="Name80">
                    <dgm:if name="Name81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2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6"/>
                        </dgm:adjLst>
                      </dgm:shape>
                    </dgm:if>
                    <dgm:if name="Name83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else name="Name8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7.1429"/>
                        </dgm:adjLst>
                      </dgm:shape>
                    </dgm:else>
                  </dgm:choose>
                </dgm:if>
                <dgm:if name="Name85" axis="precedSib" ptType="node" func="cnt" op="equ" val="4">
                  <dgm:choose name="Name86">
                    <dgm:if name="Name8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0"/>
                        </dgm:adjLst>
                      </dgm:shape>
                    </dgm:if>
                    <dgm:else name="Name89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41.4286"/>
                        </dgm:adjLst>
                      </dgm:shape>
                    </dgm:else>
                  </dgm:choose>
                </dgm:if>
                <dgm:if name="Name90" axis="precedSib" ptType="node" func="cnt" op="equ" val="5">
                  <dgm:choose name="Name91">
                    <dgm:if name="Name92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9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15.7143"/>
                        </dgm:adjLst>
                      </dgm:shape>
                    </dgm:else>
                  </dgm:choose>
                </dgm:if>
                <dgm:else name="Name94">
                  <dgm:shape xmlns:r="http://schemas.openxmlformats.org/officeDocument/2006/relationships" rot="180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else>
          </dgm:choose>
          <dgm:presOf/>
        </dgm:layoutNode>
        <dgm:layoutNode name="Parent" styleLbl="revTx">
          <dgm:varLst>
            <dgm:chMax val="1"/>
            <dgm:chPref val="1"/>
            <dgm:bulletEnabled val="1"/>
          </dgm:varLst>
          <dgm:choose name="Name95">
            <dgm:if name="Name96" func="var" arg="dir" op="equ" val="norm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autoTxRot" val="grav"/>
              </dgm:alg>
            </dgm:if>
            <dgm:else name="Name97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autoTxRot" val="grav"/>
              </dgm:alg>
            </dgm:else>
          </dgm:choose>
          <dgm:choose name="Name98">
            <dgm:if name="Name99" func="var" arg="dir" op="equ" val="norm">
              <dgm:shape xmlns:r="http://schemas.openxmlformats.org/officeDocument/2006/relationships" rot="-90" type="rect" r:blip="">
                <dgm:adjLst/>
              </dgm:shape>
            </dgm:if>
            <dgm:else name="Name100">
              <dgm:shape xmlns:r="http://schemas.openxmlformats.org/officeDocument/2006/relationships" rot="90" type="rect" r:blip="">
                <dgm:adjLst/>
              </dgm:shape>
            </dgm:else>
          </dgm:choose>
          <dgm:presOf axis="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</dgm:layoutNode>
      <dgm:choose name="Name101">
        <dgm:if name="Name102" axis="ch" ptType="node" func="cnt" op="gte" val="1">
          <dgm:forEach name="negSibTransForEach" axis="ch" ptType="sibTrans" hideLastTrans="0" cnt="1">
            <dgm:layoutNode name="neg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  <dgm:layoutNode name="composite">
            <dgm:alg type="composite">
              <dgm:param type="ar" val="0.5"/>
            </dgm:alg>
            <dgm:shape xmlns:r="http://schemas.openxmlformats.org/officeDocument/2006/relationships" r:blip="">
              <dgm:adjLst/>
            </dgm:shape>
            <dgm:choose name="Name103">
              <dgm:if name="Name104" func="var" arg="dir" op="equ" val="norm">
                <dgm:constrLst>
                  <dgm:constr type="l" for="ch" forName="Child" refType="w" fact="0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if>
              <dgm:else name="Name105">
                <dgm:constrLst>
                  <dgm:constr type="r" for="ch" forName="Child" refType="w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else>
            </dgm:choose>
            <dgm:ruleLst/>
            <dgm:layoutNode name="Child" styleLbl="revTx">
              <dgm:varLst>
                <dgm:chMax val="0"/>
                <dgm:chPref val="0"/>
                <dgm:bulletEnabled val="1"/>
              </dgm:varLst>
              <dgm:choose name="Name106">
                <dgm:if name="Name107" func="var" arg="dir" op="equ" val="norm">
                  <dgm:alg type="tx">
                    <dgm:param type="parTxLTRAlign" val="l"/>
                    <dgm:param type="parTxRTLAlign" val="r"/>
                    <dgm:param type="txAnchorVert" val="t"/>
                  </dgm:alg>
                </dgm:if>
                <dgm:else name="Name108">
                  <dgm:alg type="tx">
                    <dgm:param type="parTxLTRAlign" val="r"/>
                    <dgm:param type="parTxRTLAlign" val="l"/>
                    <dgm:param type="txAnchorVert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"/>
                <dgm:constr type="rMarg" refType="primFontSz" fact="0"/>
                <dgm:constr type="tMarg" refType="primFontSz" fact="0"/>
                <dgm:constr type="bMarg" refType="primFontSz" fact="0"/>
              </dgm:constrLst>
              <dgm:ruleLst>
                <dgm:rule type="primFontSz" val="5" fact="NaN" max="NaN"/>
              </dgm:ruleLst>
            </dgm:layoutNode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</dgm:if>
        <dgm:else name="Name109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547" cy="496642"/>
          </a:xfrm>
          <a:prstGeom prst="rect">
            <a:avLst/>
          </a:prstGeom>
        </p:spPr>
        <p:txBody>
          <a:bodyPr vert="horz" lIns="91961" tIns="45981" rIns="91961" bIns="45981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3852" y="1"/>
            <a:ext cx="2972547" cy="496642"/>
          </a:xfrm>
          <a:prstGeom prst="rect">
            <a:avLst/>
          </a:prstGeom>
        </p:spPr>
        <p:txBody>
          <a:bodyPr vert="horz" lIns="91961" tIns="45981" rIns="91961" bIns="45981" rtlCol="0"/>
          <a:lstStyle>
            <a:lvl1pPr algn="r">
              <a:defRPr sz="1200"/>
            </a:lvl1pPr>
          </a:lstStyle>
          <a:p>
            <a:fld id="{84065FA4-10B5-4DC1-A786-5AD804A65036}" type="datetimeFigureOut">
              <a:rPr lang="tr-TR" smtClean="0"/>
              <a:pPr/>
              <a:t>18.05.2018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7429"/>
            <a:ext cx="2972547" cy="498245"/>
          </a:xfrm>
          <a:prstGeom prst="rect">
            <a:avLst/>
          </a:prstGeom>
        </p:spPr>
        <p:txBody>
          <a:bodyPr vert="horz" lIns="91961" tIns="45981" rIns="91961" bIns="45981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3852" y="9447429"/>
            <a:ext cx="2972547" cy="498245"/>
          </a:xfrm>
          <a:prstGeom prst="rect">
            <a:avLst/>
          </a:prstGeom>
        </p:spPr>
        <p:txBody>
          <a:bodyPr vert="horz" lIns="91961" tIns="45981" rIns="91961" bIns="45981" rtlCol="0" anchor="b"/>
          <a:lstStyle>
            <a:lvl1pPr algn="r">
              <a:defRPr sz="1200"/>
            </a:lvl1pPr>
          </a:lstStyle>
          <a:p>
            <a:fld id="{8BE93C55-84E2-46B3-B73A-C2CA3DE5415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80414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547" cy="497921"/>
          </a:xfrm>
          <a:prstGeom prst="rect">
            <a:avLst/>
          </a:prstGeom>
        </p:spPr>
        <p:txBody>
          <a:bodyPr vert="horz" lIns="91961" tIns="45981" rIns="91961" bIns="45981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3852" y="0"/>
            <a:ext cx="2972547" cy="497921"/>
          </a:xfrm>
          <a:prstGeom prst="rect">
            <a:avLst/>
          </a:prstGeom>
        </p:spPr>
        <p:txBody>
          <a:bodyPr vert="horz" lIns="91961" tIns="45981" rIns="91961" bIns="45981" rtlCol="0"/>
          <a:lstStyle>
            <a:lvl1pPr algn="r">
              <a:defRPr sz="1200"/>
            </a:lvl1pPr>
          </a:lstStyle>
          <a:p>
            <a:fld id="{97395D14-8F6F-4160-98A5-FE8BC64CC4AD}" type="datetimeFigureOut">
              <a:rPr lang="tr-TR" smtClean="0"/>
              <a:pPr/>
              <a:t>18.05.2018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46125"/>
            <a:ext cx="4975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61" tIns="45981" rIns="91961" bIns="45981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480" y="4724679"/>
            <a:ext cx="5487041" cy="4476512"/>
          </a:xfrm>
          <a:prstGeom prst="rect">
            <a:avLst/>
          </a:prstGeom>
        </p:spPr>
        <p:txBody>
          <a:bodyPr vert="horz" lIns="91961" tIns="45981" rIns="91961" bIns="45981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1" y="9447765"/>
            <a:ext cx="2972547" cy="497920"/>
          </a:xfrm>
          <a:prstGeom prst="rect">
            <a:avLst/>
          </a:prstGeom>
        </p:spPr>
        <p:txBody>
          <a:bodyPr vert="horz" lIns="91961" tIns="45981" rIns="91961" bIns="45981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3852" y="9447765"/>
            <a:ext cx="2972547" cy="497920"/>
          </a:xfrm>
          <a:prstGeom prst="rect">
            <a:avLst/>
          </a:prstGeom>
        </p:spPr>
        <p:txBody>
          <a:bodyPr vert="horz" lIns="91961" tIns="45981" rIns="91961" bIns="45981" rtlCol="0" anchor="b"/>
          <a:lstStyle>
            <a:lvl1pPr algn="r">
              <a:defRPr sz="1200"/>
            </a:lvl1pPr>
          </a:lstStyle>
          <a:p>
            <a:fld id="{BE1A05C1-DCA8-4FB2-8CA3-F8A5BE037B9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70732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A05C1-DCA8-4FB2-8CA3-F8A5BE037B93}" type="slidenum">
              <a:rPr lang="tr-TR" smtClean="0"/>
              <a:pPr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07430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A05C1-DCA8-4FB2-8CA3-F8A5BE037B93}" type="slidenum">
              <a:rPr lang="tr-TR" smtClean="0"/>
              <a:pPr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50582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A05C1-DCA8-4FB2-8CA3-F8A5BE037B93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76472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A05C1-DCA8-4FB2-8CA3-F8A5BE037B93}" type="slidenum">
              <a:rPr lang="tr-TR" smtClean="0"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247818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A05C1-DCA8-4FB2-8CA3-F8A5BE037B93}" type="slidenum">
              <a:rPr lang="tr-TR" smtClean="0"/>
              <a:t>10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81399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A05C1-DCA8-4FB2-8CA3-F8A5BE037B93}" type="slidenum">
              <a:rPr lang="tr-TR" smtClean="0"/>
              <a:pPr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18720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1A05C1-DCA8-4FB2-8CA3-F8A5BE037B93}" type="slidenum">
              <a:rPr lang="tr-TR" smtClean="0"/>
              <a:pPr/>
              <a:t>12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40896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D9E369-3D69-48A2-87A6-EB1A872A1BB5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D32777-975C-4681-A411-1C0316B215A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239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399A75-DE8E-42B7-88FC-B7D861004FCC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BD61B-4AE1-4A39-9433-788EB0574AA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8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17A7CC-F532-473F-AF2B-B7BE26D6C1C7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C37816-44A0-4C9F-929A-08E3A821D09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056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D9E369-3D69-48A2-87A6-EB1A872A1BB5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D32777-975C-4681-A411-1C0316B215A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4831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64BDF8-DF9D-4745-AD4C-A56FFF8B35A0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04E19F-EA1B-48FC-8FD3-6F58FDB16B4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3545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727D4B-ECA3-4DFE-A200-F0029A7C332C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AF6B5-D479-43ED-90FC-66328D78446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15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5CC5E8-90A1-4E1B-9FC7-B6832C028E7A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7F979-8677-45D2-8173-E35D4889693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5357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4FD4B4-59BB-4844-8A8F-F3FBC1E6EF2C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9FE76E-2D01-4703-A9E3-E97D8966340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2098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64CA24-9C56-44B3-AC89-8F610C906199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2D612-A252-4E1F-A736-8B6B7525E0C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378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7CA555-4527-4597-8739-D0BAA03EC25C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782531-4092-44F0-9C45-E2D0598146A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8540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A3B46C-1C57-40C5-B94C-D5C23F202E66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5F804-D911-4CCD-B094-4E47DE9CB9D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161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64BDF8-DF9D-4745-AD4C-A56FFF8B35A0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04E19F-EA1B-48FC-8FD3-6F58FDB16B4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039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1D0D2D-4C9F-4561-AF83-08904956B410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1DD756-FB1F-4DDB-AB45-D6E72CF7B8F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9279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399A75-DE8E-42B7-88FC-B7D861004FCC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BD61B-4AE1-4A39-9433-788EB0574AA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9390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17A7CC-F532-473F-AF2B-B7BE26D6C1C7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C37816-44A0-4C9F-929A-08E3A821D09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38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727D4B-ECA3-4DFE-A200-F0029A7C332C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AF6B5-D479-43ED-90FC-66328D78446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725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5CC5E8-90A1-4E1B-9FC7-B6832C028E7A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7F979-8677-45D2-8173-E35D4889693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638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4FD4B4-59BB-4844-8A8F-F3FBC1E6EF2C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9FE76E-2D01-4703-A9E3-E97D8966340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837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64CA24-9C56-44B3-AC89-8F610C906199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2D612-A252-4E1F-A736-8B6B7525E0C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333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7CA555-4527-4597-8739-D0BAA03EC25C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782531-4092-44F0-9C45-E2D0598146A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084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A3B46C-1C57-40C5-B94C-D5C23F202E66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5F804-D911-4CCD-B094-4E47DE9CB9D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185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1D0D2D-4C9F-4561-AF83-08904956B410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1DD756-FB1F-4DDB-AB45-D6E72CF7B8F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142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0C91C50-FFAE-4D7E-A85A-25F4C2CD3461}" type="datetime1">
              <a:rPr lang="en-US" smtClean="0"/>
              <a:pPr/>
              <a:t>5/18/2018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6D9E15C-118F-4B7A-AF15-0E07BA9E5D0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277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34" charset="0"/>
          <a:cs typeface="Geneva" pitchFamily="34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34" charset="0"/>
          <a:cs typeface="Geneva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34" charset="0"/>
          <a:cs typeface="Geneva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34" charset="0"/>
          <a:cs typeface="Geneva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34" charset="0"/>
          <a:cs typeface="Geneva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34" charset="0"/>
          <a:cs typeface="Geneva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34" charset="0"/>
          <a:cs typeface="Geneva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34" charset="0"/>
          <a:cs typeface="Geneva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34" charset="0"/>
          <a:cs typeface="Geneva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Geneva" pitchFamily="34" charset="0"/>
          <a:cs typeface="Geneva" pitchFamily="34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Geneva" pitchFamily="34" charset="0"/>
          <a:cs typeface="Geneva" pitchFamily="34" charset="0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Geneva" pitchFamily="34" charset="0"/>
          <a:cs typeface="Geneva" pitchFamily="34" charset="0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Geneva" pitchFamily="34" charset="0"/>
          <a:cs typeface="Geneva" pitchFamily="34" charset="0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Geneva" pitchFamily="34" charset="0"/>
          <a:cs typeface="Geneva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0C91C50-FFAE-4D7E-A85A-25F4C2CD3461}" type="datetime1">
              <a:rPr lang="en-US" smtClean="0">
                <a:ea typeface="Geneva" pitchFamily="34" charset="0"/>
              </a:rPr>
              <a:pPr/>
              <a:t>5/18/2018</a:t>
            </a:fld>
            <a:endParaRPr lang="en-US" dirty="0">
              <a:ea typeface="Genev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tr-TR" dirty="0">
              <a:ea typeface="Geneva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6D9E15C-118F-4B7A-AF15-0E07BA9E5D0B}" type="slidenum">
              <a:rPr lang="en-US">
                <a:ea typeface="Geneva" pitchFamily="34" charset="0"/>
              </a:rPr>
              <a:pPr/>
              <a:t>‹#›</a:t>
            </a:fld>
            <a:endParaRPr lang="en-US" dirty="0">
              <a:ea typeface="Genev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35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34" charset="0"/>
          <a:cs typeface="Geneva" pitchFamily="34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34" charset="0"/>
          <a:cs typeface="Geneva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34" charset="0"/>
          <a:cs typeface="Geneva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34" charset="0"/>
          <a:cs typeface="Geneva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34" charset="0"/>
          <a:cs typeface="Geneva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34" charset="0"/>
          <a:cs typeface="Geneva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34" charset="0"/>
          <a:cs typeface="Geneva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34" charset="0"/>
          <a:cs typeface="Geneva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34" charset="0"/>
          <a:cs typeface="Geneva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Geneva" pitchFamily="34" charset="0"/>
          <a:cs typeface="Geneva" pitchFamily="34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Geneva" pitchFamily="34" charset="0"/>
          <a:cs typeface="Geneva" pitchFamily="34" charset="0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Geneva" pitchFamily="34" charset="0"/>
          <a:cs typeface="Geneva" pitchFamily="34" charset="0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Geneva" pitchFamily="34" charset="0"/>
          <a:cs typeface="Geneva" pitchFamily="34" charset="0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Geneva" pitchFamily="34" charset="0"/>
          <a:cs typeface="Geneva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2777-975C-4681-A411-1C0316B215A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Metin kutusu 3"/>
          <p:cNvSpPr txBox="1"/>
          <p:nvPr/>
        </p:nvSpPr>
        <p:spPr>
          <a:xfrm>
            <a:off x="1187624" y="4293095"/>
            <a:ext cx="712879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</a:rPr>
              <a:t>2018 M</a:t>
            </a:r>
            <a:r>
              <a:rPr lang="tr-TR" sz="36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</a:rPr>
              <a:t>ALİ</a:t>
            </a:r>
            <a:r>
              <a:rPr lang="tr-TR" sz="40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</a:rPr>
              <a:t> D</a:t>
            </a:r>
            <a:r>
              <a:rPr lang="tr-TR" sz="36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</a:rPr>
              <a:t>ESTEK</a:t>
            </a:r>
            <a:r>
              <a:rPr lang="tr-TR" sz="40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</a:rPr>
              <a:t> P</a:t>
            </a:r>
            <a:r>
              <a:rPr lang="tr-TR" sz="36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</a:rPr>
              <a:t>ROGRAMLARI</a:t>
            </a:r>
          </a:p>
          <a:p>
            <a:pPr algn="ctr"/>
            <a:endParaRPr lang="tr-TR" sz="2800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</a:endParaRPr>
          </a:p>
          <a:p>
            <a:pPr algn="ctr"/>
            <a:r>
              <a:rPr lang="tr-TR" sz="28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</a:rPr>
              <a:t>Bilgilendirme Toplantısına Hoş geldiniz</a:t>
            </a:r>
          </a:p>
          <a:p>
            <a:pPr algn="ctr"/>
            <a:endParaRPr lang="tr-TR" sz="2800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4804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3" name="Metin kutusu 2"/>
          <p:cNvSpPr txBox="1"/>
          <p:nvPr/>
        </p:nvSpPr>
        <p:spPr>
          <a:xfrm>
            <a:off x="107504" y="1248776"/>
            <a:ext cx="4608512" cy="556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28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UYGUN OLMAYAN MALİYETLER</a:t>
            </a:r>
            <a:endParaRPr lang="tr-TR" sz="2000" b="1" spc="-150" dirty="0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Katma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Değer Vergisi (KDV)</a:t>
            </a: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ile ilgisi olmayan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harcamalar</a:t>
            </a:r>
            <a:endParaRPr lang="tr-TR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Yararlanıcının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ve proje kapsamında görev alan kişilerin kusur ve ihmalleri sebebiyle doğacak olan ceza,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zam, faiz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ve sair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giderler</a:t>
            </a:r>
            <a:endParaRPr lang="tr-TR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Borçlar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; zarar veya borç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karşılıkları</a:t>
            </a:r>
            <a:endParaRPr lang="tr-TR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Faiz borcu</a:t>
            </a:r>
            <a:endParaRPr lang="tr-TR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Hali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hazırda başka bir kapsamda finanse edilen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kalemler</a:t>
            </a:r>
            <a:endParaRPr lang="tr-TR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Projede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görevlendirilmiş personelin net maaşları, sosyal sigorta primleri, ilgili diğer ücret ve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maliyetler</a:t>
            </a:r>
            <a:endParaRPr lang="tr-TR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Arazi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veya bina alım ve kiralama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maliyetleri</a:t>
            </a:r>
          </a:p>
          <a:p>
            <a:pPr marL="34290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Kullanılmış ekipman alımları</a:t>
            </a: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endParaRPr lang="tr-TR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7" name="Başlık 1"/>
          <p:cNvSpPr txBox="1">
            <a:spLocks/>
          </p:cNvSpPr>
          <p:nvPr/>
        </p:nvSpPr>
        <p:spPr bwMode="auto">
          <a:xfrm>
            <a:off x="734888" y="197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MALİYETLERİN UYGUNLUĞU</a:t>
            </a:r>
            <a:endParaRPr lang="tr-TR" sz="40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5040560" y="1663929"/>
            <a:ext cx="3851920" cy="4773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Kur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farkından doğan zararlar</a:t>
            </a: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başlangıcından önce yapılan hazırlık çalışmalarının ve diğer faaliyetlerin maliyetleri,</a:t>
            </a: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Yararlanıcı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ya da ortakları dışındakiler tarafından gerçekleştirilen maliyetler,</a:t>
            </a: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Salt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sözleşmeye, teminatlara ve Ajans ile yararlanıcı arasındaki mali ödemelere ilişkin her türlü vergi, resim,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harç ve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sair giderler,</a:t>
            </a: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Ticari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amaçlı üretimde kullanılacak hammadde maliyeti,</a:t>
            </a: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Taşıt alımları (</a:t>
            </a:r>
            <a:r>
              <a:rPr lang="tr-TR" spc="-1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forklift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 ve araç üstü ekipman dahil)</a:t>
            </a:r>
          </a:p>
        </p:txBody>
      </p:sp>
      <p:pic>
        <p:nvPicPr>
          <p:cNvPr id="6" name="5 Resim" descr="kob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02847"/>
            <a:ext cx="9180512" cy="58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28275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TextBox 12"/>
          <p:cNvSpPr txBox="1"/>
          <p:nvPr/>
        </p:nvSpPr>
        <p:spPr>
          <a:xfrm>
            <a:off x="179512" y="2420888"/>
            <a:ext cx="28083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9pPr>
          </a:lstStyle>
          <a:p>
            <a:pPr algn="ctr"/>
            <a:r>
              <a:rPr lang="tr-TR" sz="32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Bölge içi gelişmişlik farklarının azaltılmasına yönelik</a:t>
            </a:r>
            <a:endParaRPr lang="tr-TR" sz="3200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</p:txBody>
      </p:sp>
      <p:graphicFrame>
        <p:nvGraphicFramePr>
          <p:cNvPr id="3" name="Diyagram 2"/>
          <p:cNvGraphicFramePr/>
          <p:nvPr>
            <p:extLst>
              <p:ext uri="{D42A27DB-BD31-4B8C-83A1-F6EECF244321}">
                <p14:modId xmlns:p14="http://schemas.microsoft.com/office/powerpoint/2010/main" val="3105208768"/>
              </p:ext>
            </p:extLst>
          </p:nvPr>
        </p:nvGraphicFramePr>
        <p:xfrm>
          <a:off x="2303322" y="1835140"/>
          <a:ext cx="71801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Metin kutusu 4"/>
          <p:cNvSpPr txBox="1"/>
          <p:nvPr/>
        </p:nvSpPr>
        <p:spPr>
          <a:xfrm>
            <a:off x="2663359" y="1744940"/>
            <a:ext cx="22051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66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+</a:t>
            </a:r>
            <a:r>
              <a:rPr lang="tr-TR" sz="66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2</a:t>
            </a:r>
            <a:r>
              <a:rPr lang="tr-TR" sz="66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Metin kutusu 15"/>
          <p:cNvSpPr txBox="1"/>
          <p:nvPr/>
        </p:nvSpPr>
        <p:spPr>
          <a:xfrm>
            <a:off x="2591352" y="3185100"/>
            <a:ext cx="22051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66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+</a:t>
            </a:r>
            <a:r>
              <a:rPr lang="tr-TR" sz="66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4</a:t>
            </a:r>
            <a:r>
              <a:rPr lang="tr-TR" sz="66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 </a:t>
            </a:r>
          </a:p>
        </p:txBody>
      </p:sp>
      <p:sp>
        <p:nvSpPr>
          <p:cNvPr id="17" name="Metin kutusu 16"/>
          <p:cNvSpPr txBox="1"/>
          <p:nvPr/>
        </p:nvSpPr>
        <p:spPr>
          <a:xfrm>
            <a:off x="2663360" y="4653136"/>
            <a:ext cx="22051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66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+</a:t>
            </a:r>
            <a:r>
              <a:rPr lang="tr-TR" sz="66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4</a:t>
            </a:r>
            <a:r>
              <a:rPr lang="tr-TR" sz="66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 </a:t>
            </a:r>
          </a:p>
        </p:txBody>
      </p:sp>
      <p:sp>
        <p:nvSpPr>
          <p:cNvPr id="11" name="Başlık 1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İLAVE PUAN UYGULAMASI</a:t>
            </a:r>
            <a:endParaRPr lang="tr-TR" sz="40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  <p:pic>
        <p:nvPicPr>
          <p:cNvPr id="9" name="8 Resim" descr="kobi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6302847"/>
            <a:ext cx="9180512" cy="58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74677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TextBox 12"/>
          <p:cNvSpPr txBox="1"/>
          <p:nvPr/>
        </p:nvSpPr>
        <p:spPr>
          <a:xfrm>
            <a:off x="323528" y="1628800"/>
            <a:ext cx="85482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9pPr>
          </a:lstStyle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2018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yılı 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Mali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D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estek Programları kapsamında bir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Başvuru Sahibi 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her program için en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fazla </a:t>
            </a:r>
            <a:r>
              <a:rPr lang="tr-TR" sz="24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iki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 başvurusunda bulunabilir, bu başvurulardan en fazla </a:t>
            </a:r>
            <a:r>
              <a:rPr lang="tr-TR" sz="2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biri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 destek almaya hak kazanabilir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Başka kaynaklardan desteklenen aynı proje ve/veya faaliyetler için Ajanstan destek sağlanamaz.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Bir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takvim yılı içerisinde </a:t>
            </a:r>
            <a:r>
              <a:rPr lang="tr-TR" sz="2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sözleşme yapılan </a:t>
            </a:r>
            <a:r>
              <a:rPr lang="tr-TR" sz="2400" u="sng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kar amacı güden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gerçek ve tüzel kişiler, proje 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uygulama döneminde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ve sözleşmenin sona erdiği tarihi izleyen </a:t>
            </a:r>
            <a:r>
              <a:rPr lang="tr-TR" sz="2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bir yıllık süre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 içerisinde Ajansa başvuramaz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.</a:t>
            </a:r>
            <a:endParaRPr lang="tr-TR" sz="2400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8" name="Başlık 1"/>
          <p:cNvSpPr txBox="1">
            <a:spLocks/>
          </p:cNvSpPr>
          <p:nvPr/>
        </p:nvSpPr>
        <p:spPr bwMode="auto">
          <a:xfrm>
            <a:off x="609600" y="197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7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ÖZEL DÜZENLEMELER</a:t>
            </a:r>
            <a:endParaRPr lang="tr-TR" sz="40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75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7230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935330820"/>
              </p:ext>
            </p:extLst>
          </p:nvPr>
        </p:nvGraphicFramePr>
        <p:xfrm>
          <a:off x="1547664" y="1417638"/>
          <a:ext cx="6050167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8" name="Başlık 1"/>
          <p:cNvSpPr txBox="1">
            <a:spLocks noGrp="1"/>
          </p:cNvSpPr>
          <p:nvPr>
            <p:ph type="title"/>
          </p:nvPr>
        </p:nvSpPr>
        <p:spPr bwMode="auto">
          <a:xfrm>
            <a:off x="590872" y="197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ÖNGÖRÜLEN TAKVİM</a:t>
            </a:r>
            <a:endParaRPr lang="tr-TR" sz="40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7366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8" name="Başlık 1"/>
          <p:cNvSpPr txBox="1">
            <a:spLocks noGrp="1"/>
          </p:cNvSpPr>
          <p:nvPr>
            <p:ph type="title"/>
          </p:nvPr>
        </p:nvSpPr>
        <p:spPr bwMode="auto">
          <a:xfrm>
            <a:off x="590872" y="197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BİLGİLENDİRME TOPLANTILARI</a:t>
            </a:r>
            <a:endParaRPr lang="tr-TR" sz="40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  <p:graphicFrame>
        <p:nvGraphicFramePr>
          <p:cNvPr id="6" name="Tablo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385378"/>
              </p:ext>
            </p:extLst>
          </p:nvPr>
        </p:nvGraphicFramePr>
        <p:xfrm>
          <a:off x="258396" y="1269565"/>
          <a:ext cx="8706092" cy="5471803"/>
        </p:xfrm>
        <a:graphic>
          <a:graphicData uri="http://schemas.openxmlformats.org/drawingml/2006/table">
            <a:tbl>
              <a:tblPr/>
              <a:tblGrid>
                <a:gridCol w="983159"/>
                <a:gridCol w="658973"/>
                <a:gridCol w="585754"/>
                <a:gridCol w="757156"/>
                <a:gridCol w="1429839"/>
                <a:gridCol w="786072"/>
                <a:gridCol w="722044"/>
                <a:gridCol w="642252"/>
                <a:gridCol w="758439"/>
                <a:gridCol w="1382404"/>
              </a:tblGrid>
              <a:tr h="289889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tr-TR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2018 MALİ DESTEK PROGRAMLARI BİLGİLENDİRME TOPLANTILARI TAKVİMİ</a:t>
                      </a:r>
                      <a:endParaRPr lang="tr-TR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89" marR="6389" marT="63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289889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tr-TR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ADANA</a:t>
                      </a:r>
                    </a:p>
                  </a:txBody>
                  <a:tcPr marL="6389" marR="6389" marT="63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tr-TR" sz="2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MERSİN</a:t>
                      </a:r>
                    </a:p>
                  </a:txBody>
                  <a:tcPr marL="6389" marR="6389" marT="63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18282"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Toplantı Tarihi</a:t>
                      </a:r>
                    </a:p>
                  </a:txBody>
                  <a:tcPr marL="6389" marR="6389" marT="63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İlçe</a:t>
                      </a:r>
                    </a:p>
                  </a:txBody>
                  <a:tcPr marL="6389" marR="6389" marT="63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Başlangıç</a:t>
                      </a:r>
                    </a:p>
                  </a:txBody>
                  <a:tcPr marL="6389" marR="6389" marT="63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Bitiş</a:t>
                      </a:r>
                    </a:p>
                  </a:txBody>
                  <a:tcPr marL="6389" marR="6389" marT="63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Toplantı Salonu</a:t>
                      </a:r>
                    </a:p>
                  </a:txBody>
                  <a:tcPr marL="6389" marR="6389" marT="63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Toplantı Tarihi</a:t>
                      </a:r>
                    </a:p>
                  </a:txBody>
                  <a:tcPr marL="6389" marR="6389" marT="63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İlçe</a:t>
                      </a:r>
                    </a:p>
                  </a:txBody>
                  <a:tcPr marL="6389" marR="6389" marT="63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Başlangıç</a:t>
                      </a:r>
                    </a:p>
                  </a:txBody>
                  <a:tcPr marL="6389" marR="6389" marT="63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Bitiş</a:t>
                      </a:r>
                    </a:p>
                  </a:txBody>
                  <a:tcPr marL="6389" marR="6389" marT="63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Toplantı Salonu </a:t>
                      </a:r>
                    </a:p>
                  </a:txBody>
                  <a:tcPr marL="6389" marR="6389" marT="63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</a:tr>
              <a:tr h="30408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 Ocak 2018 Pazartesi</a:t>
                      </a:r>
                    </a:p>
                  </a:txBody>
                  <a:tcPr marL="6389" marR="6389" marT="63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Adana Merkez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ÇKA Konferans Salonu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 Ocak 2018 Pazartesi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Erdemli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Erdemli Ticaret Odası Toplantı Salonu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86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Silifke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Silifke Halk Eğitim Merkezi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8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 Ocak 2018 Salı</a:t>
                      </a:r>
                    </a:p>
                  </a:txBody>
                  <a:tcPr marL="6389" marR="6389" marT="63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Ceyhan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Öğretmenevi Toplantı Salonu 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 Ocak 2018 Salı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Mut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Ziraat Odası Toplantı Salonu</a:t>
                      </a:r>
                    </a:p>
                  </a:txBody>
                  <a:tcPr marL="6389" marR="6389" marT="6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219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Yumurtalık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Hükümet Konağı Ek Hizmet Binası (Eski Özel İdare Binası) 4. kat Belediye Düğün Salonu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Gülnar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Gülnar Kültür Merkezi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1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 Ocak 2018 Çarşamba</a:t>
                      </a:r>
                    </a:p>
                  </a:txBody>
                  <a:tcPr marL="6389" marR="6389" marT="63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Karaisalı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Karaisalı Anadolu Lisesi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 Ocak 2018 Çarşamba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Aydıncık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Milli Eğitim Müdürlüğü Toplantı Salonu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86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Pozantı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Kaymakamlık Toplantı Salonu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Bozyazı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Müftülük Toplantı Salonu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8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 Ocak 2018 Perşembe</a:t>
                      </a:r>
                    </a:p>
                  </a:txBody>
                  <a:tcPr marL="6389" marR="6389" marT="63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Aladağ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11:00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Hükümet Konağı Toplantı Salonu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 Ocak 2018 Perşembe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Anamur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Anamur Kaymakamlığı Toplantı Salonu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86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Karataş 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Mehmet Akif Ortaokulu Salonu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266792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İmamoğlu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Müftülük Toplantı Salonu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0408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 Ocak 2018 Cuma</a:t>
                      </a:r>
                    </a:p>
                  </a:txBody>
                  <a:tcPr marL="6389" marR="6389" marT="63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Kozan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Kozan Ticaret Odası Toplantı Salonu 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 Ocak 2018 Cuma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Tarsus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Tarsus Ziraat Odası Toplantı Salonu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86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Feke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14:00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Kaymakamlık Toplantı Salonu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Çamlıyayla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Esnaf ve Sanatkarlar Odası ToplantıSalonu 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8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 Ocak 2018 Pazartesi</a:t>
                      </a:r>
                    </a:p>
                  </a:txBody>
                  <a:tcPr marL="6389" marR="6389" marT="63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Saimbeyli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Halk Eğitim Merkezi Toplantı Salonu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28317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Tufanbeyli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13:30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15:00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Tufanbeyli Hükümet Konağı Konferans Salonu</a:t>
                      </a:r>
                    </a:p>
                  </a:txBody>
                  <a:tcPr marL="6389" marR="6389" marT="6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25667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8" name="Başlık 1"/>
          <p:cNvSpPr txBox="1">
            <a:spLocks noGrp="1"/>
          </p:cNvSpPr>
          <p:nvPr>
            <p:ph type="title"/>
          </p:nvPr>
        </p:nvSpPr>
        <p:spPr bwMode="auto">
          <a:xfrm>
            <a:off x="590872" y="197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EĞİTİM TAKVİMİ</a:t>
            </a:r>
            <a:endParaRPr lang="tr-TR" sz="40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  <p:graphicFrame>
        <p:nvGraphicFramePr>
          <p:cNvPr id="12" name="Tablo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009108"/>
              </p:ext>
            </p:extLst>
          </p:nvPr>
        </p:nvGraphicFramePr>
        <p:xfrm>
          <a:off x="323530" y="1324112"/>
          <a:ext cx="8363269" cy="5401067"/>
        </p:xfrm>
        <a:graphic>
          <a:graphicData uri="http://schemas.openxmlformats.org/drawingml/2006/table">
            <a:tbl>
              <a:tblPr/>
              <a:tblGrid>
                <a:gridCol w="1063809"/>
                <a:gridCol w="428198"/>
                <a:gridCol w="468344"/>
                <a:gridCol w="127879"/>
                <a:gridCol w="300319"/>
                <a:gridCol w="131729"/>
                <a:gridCol w="1688119"/>
                <a:gridCol w="1063809"/>
                <a:gridCol w="428198"/>
                <a:gridCol w="564290"/>
                <a:gridCol w="432048"/>
                <a:gridCol w="1666527"/>
              </a:tblGrid>
              <a:tr h="618235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tr-TR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2018 MALİ DESTEK PROGRAMLARI</a:t>
                      </a:r>
                      <a:br>
                        <a:rPr lang="tr-TR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tr-TR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PROJE HAZIRLAMA EĞİTİMLERİ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29439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tr-TR" sz="2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ADANA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tr-TR" sz="2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MERSİN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AA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44445"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Toplantı Tarihi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İlçe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Başlangıç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tr-TR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Bitiş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tr-TR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Toplantı Salonu 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Toplantı Tarihi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İlçe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Başlangıç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Bitiş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Toplantı Salonu 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</a:tr>
              <a:tr h="344445"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 Ocak 2018 Salı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Merkez</a:t>
                      </a: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09:30</a:t>
                      </a: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tr-T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</a:t>
                      </a: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fi-FI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i-FI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Çukurova Kalkınma Ajansı </a:t>
                      </a:r>
                      <a:br>
                        <a:rPr lang="fi-FI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i-FI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Seminer Salonu</a:t>
                      </a: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ctr" fontAlgn="ctr"/>
                      <a:endParaRPr lang="tr-T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tr-T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tr-T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44445"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 Ocak 2018 Çarşamba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pPr algn="ctr" fontAlgn="ctr"/>
                      <a:endParaRPr lang="tr-T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44445">
                <a:tc rowSpan="2" gridSpan="7">
                  <a:txBody>
                    <a:bodyPr/>
                    <a:lstStyle/>
                    <a:p>
                      <a:pPr algn="ctr" fontAlgn="ctr"/>
                      <a:endParaRPr lang="tr-T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tr-T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tr-T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tr-T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fi-FI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 Şubat 2018 Perşembe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Merkez</a:t>
                      </a: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09:30</a:t>
                      </a: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</a:t>
                      </a: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Mersin Ticaret ve Sanayi Odası </a:t>
                      </a:r>
                      <a:br>
                        <a:rPr lang="tr-T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tr-T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Toplantı Salonu</a:t>
                      </a: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445">
                <a:tc gridSpan="7" vMerge="1">
                  <a:txBody>
                    <a:bodyPr/>
                    <a:lstStyle/>
                    <a:p>
                      <a:pPr algn="ctr" fontAlgn="ctr"/>
                      <a:endParaRPr lang="tr-T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02 Şubat 2018 Cuma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44445"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 Şubat 2018 Salı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Merkez</a:t>
                      </a: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09:30</a:t>
                      </a: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tr-T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</a:t>
                      </a: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fi-FI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i-FI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Çukurova Kalkınma Ajansı </a:t>
                      </a:r>
                      <a:br>
                        <a:rPr lang="fi-FI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i-FI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Seminer Salonu</a:t>
                      </a: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ctr" fontAlgn="ctr"/>
                      <a:endParaRPr lang="tr-T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tr-T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tr-T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44445"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07 Şubat 2018 Çarşamba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pPr algn="ctr" fontAlgn="ctr"/>
                      <a:endParaRPr lang="tr-T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44445">
                <a:tc rowSpan="2" gridSpan="7">
                  <a:txBody>
                    <a:bodyPr/>
                    <a:lstStyle/>
                    <a:p>
                      <a:pPr algn="ctr" fontAlgn="ctr"/>
                      <a:endParaRPr lang="tr-T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tr-T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tr-T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tr-T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fi-FI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08 Şubat 2018 Perşembe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Merkez</a:t>
                      </a: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09:30</a:t>
                      </a: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</a:t>
                      </a: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tr-T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Mersin Ticaret ve Sanayi Odası </a:t>
                      </a:r>
                      <a:br>
                        <a:rPr lang="tr-T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tr-TR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Toplantı Salonu</a:t>
                      </a:r>
                    </a:p>
                  </a:txBody>
                  <a:tcPr marL="6251" marR="6251" marT="62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445">
                <a:tc gridSpan="7" vMerge="1">
                  <a:txBody>
                    <a:bodyPr/>
                    <a:lstStyle/>
                    <a:p>
                      <a:pPr algn="ctr" fontAlgn="ctr"/>
                      <a:endParaRPr lang="tr-T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 Şubat 2018 Cuma</a:t>
                      </a:r>
                    </a:p>
                  </a:txBody>
                  <a:tcPr marL="6251" marR="6251" marT="62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44445"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 marL="6251" marR="6251" marT="625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 marL="6251" marR="6251" marT="625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71512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tr-T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 </a:t>
                      </a:r>
                      <a:r>
                        <a:rPr lang="tr-T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hazırlama eğitimleri ücretsiz olup eğitimlere katılabilmek için http://form.cka.org.tr adresinden temin edilecek eğitim başvuru formunun </a:t>
                      </a:r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 Ocak 2018</a:t>
                      </a:r>
                      <a:r>
                        <a:rPr lang="tr-T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tarihine kadar doldurulması gerekmektedir. </a:t>
                      </a:r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 Ocak 2018</a:t>
                      </a:r>
                      <a:r>
                        <a:rPr lang="tr-T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tarihinde katılımcıların listesi Ajansın internet sitesinde yayınlanacaktır. Talep yoğunluğuna göre eğitimler birleştirilebilecek ya da eğitim sayısı artırılabilecektir.</a:t>
                      </a:r>
                      <a:r>
                        <a:rPr lang="tr-T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tr-T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51" marR="6251" marT="62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894066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4E19F-EA1B-48FC-8FD3-6F58FDB16B4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Dikdörtgen 5"/>
          <p:cNvSpPr/>
          <p:nvPr/>
        </p:nvSpPr>
        <p:spPr>
          <a:xfrm>
            <a:off x="4283968" y="1424965"/>
            <a:ext cx="4608512" cy="4668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tr-TR" sz="2400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algn="just"/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Ajansımız 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tarafından;</a:t>
            </a:r>
            <a:endParaRPr lang="tr-TR" sz="2400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800100" lvl="1" indent="-342900" algn="just">
              <a:buFont typeface="Wingdings" pitchFamily="2" charset="2"/>
              <a:buChar char="§"/>
            </a:pPr>
            <a:r>
              <a:rPr lang="tr-TR" sz="24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P</a:t>
            </a:r>
            <a:r>
              <a:rPr lang="tr-TR" sz="24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rojeye </a:t>
            </a:r>
            <a:r>
              <a:rPr lang="tr-TR" sz="24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dayalı iş yapma </a:t>
            </a:r>
            <a:r>
              <a:rPr lang="tr-TR" sz="24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kültürünün yaygınlaştırılması</a:t>
            </a:r>
            <a:r>
              <a:rPr lang="tr-TR" sz="24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, </a:t>
            </a:r>
          </a:p>
          <a:p>
            <a:pPr marL="800100" lvl="1" indent="-342900" algn="just">
              <a:buFont typeface="Wingdings" pitchFamily="2" charset="2"/>
              <a:buChar char="§"/>
            </a:pPr>
            <a:r>
              <a:rPr lang="tr-TR" sz="24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A</a:t>
            </a:r>
            <a:r>
              <a:rPr lang="tr-TR" sz="24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jansa </a:t>
            </a:r>
            <a:r>
              <a:rPr lang="tr-TR" sz="24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başvuruda bulunulan projelerin niteliğinin </a:t>
            </a:r>
            <a:r>
              <a:rPr lang="tr-TR" sz="24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arttırılması,</a:t>
            </a:r>
            <a:endParaRPr lang="tr-TR" sz="2400" b="1" spc="-150" dirty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800100" lvl="1" indent="-342900" algn="just">
              <a:buFont typeface="Wingdings" pitchFamily="2" charset="2"/>
              <a:buChar char="§"/>
            </a:pPr>
            <a:r>
              <a:rPr lang="tr-TR" sz="24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Proje hazırlayanlara yol </a:t>
            </a:r>
            <a:r>
              <a:rPr lang="tr-TR" sz="24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göstermesi</a:t>
            </a:r>
            <a:endParaRPr lang="tr-TR" sz="2400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algn="just"/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amacıyla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hazırlanan </a:t>
            </a:r>
            <a:r>
              <a:rPr lang="tr-TR" sz="2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 Hazırlama </a:t>
            </a:r>
            <a:r>
              <a:rPr lang="tr-TR" sz="24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Kılavuzu,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Çukurova Kalkınma Ajansı veya Ajansın internet adresinden (www.cka.org.tr ) temin 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edilebilir.</a:t>
            </a:r>
            <a:endParaRPr lang="tr-TR" sz="2400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7638"/>
            <a:ext cx="3625331" cy="5071016"/>
          </a:xfrm>
          <a:prstGeom prst="rect">
            <a:avLst/>
          </a:prstGeom>
        </p:spPr>
      </p:pic>
      <p:sp>
        <p:nvSpPr>
          <p:cNvPr id="8" name="Başlık 1"/>
          <p:cNvSpPr txBox="1">
            <a:spLocks noGrp="1"/>
          </p:cNvSpPr>
          <p:nvPr>
            <p:ph type="title"/>
          </p:nvPr>
        </p:nvSpPr>
        <p:spPr bwMode="auto">
          <a:xfrm>
            <a:off x="611560" y="197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PROJE HAZIRLAMA KILAVUZU</a:t>
            </a:r>
            <a:endParaRPr lang="tr-TR" sz="40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6475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8" name="Başlık 1"/>
          <p:cNvSpPr txBox="1">
            <a:spLocks noGrp="1"/>
          </p:cNvSpPr>
          <p:nvPr>
            <p:ph type="title"/>
          </p:nvPr>
        </p:nvSpPr>
        <p:spPr bwMode="auto">
          <a:xfrm>
            <a:off x="467544" y="-171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BAŞVURULAR</a:t>
            </a:r>
            <a:endParaRPr lang="tr-TR" sz="40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  <p:pic>
        <p:nvPicPr>
          <p:cNvPr id="9" name="Resi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738" y="1265640"/>
            <a:ext cx="4305765" cy="5090710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94" y="1268760"/>
            <a:ext cx="4588775" cy="2889448"/>
          </a:xfrm>
          <a:prstGeom prst="rect">
            <a:avLst/>
          </a:prstGeom>
        </p:spPr>
      </p:pic>
      <p:sp>
        <p:nvSpPr>
          <p:cNvPr id="10" name="Sağ Ok 9"/>
          <p:cNvSpPr/>
          <p:nvPr/>
        </p:nvSpPr>
        <p:spPr>
          <a:xfrm>
            <a:off x="3574232" y="3237932"/>
            <a:ext cx="1008112" cy="50405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0124068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8" name="Başlık 1"/>
          <p:cNvSpPr txBox="1">
            <a:spLocks noGrp="1"/>
          </p:cNvSpPr>
          <p:nvPr>
            <p:ph type="title"/>
          </p:nvPr>
        </p:nvSpPr>
        <p:spPr bwMode="auto">
          <a:xfrm>
            <a:off x="611560" y="197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BAŞVURULAR</a:t>
            </a:r>
            <a:endParaRPr lang="tr-TR" sz="40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56" y="1673152"/>
            <a:ext cx="8886022" cy="362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8272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8" name="Başlık 1"/>
          <p:cNvSpPr txBox="1">
            <a:spLocks noGrp="1"/>
          </p:cNvSpPr>
          <p:nvPr>
            <p:ph type="title"/>
          </p:nvPr>
        </p:nvSpPr>
        <p:spPr bwMode="auto">
          <a:xfrm>
            <a:off x="611560" y="197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BAŞVURULAR</a:t>
            </a:r>
            <a:endParaRPr lang="tr-TR" sz="40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91650"/>
            <a:ext cx="8604448" cy="4732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12999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aphicFrame>
        <p:nvGraphicFramePr>
          <p:cNvPr id="10" name="Diyagram 9"/>
          <p:cNvGraphicFramePr/>
          <p:nvPr>
            <p:extLst>
              <p:ext uri="{D42A27DB-BD31-4B8C-83A1-F6EECF244321}">
                <p14:modId xmlns:p14="http://schemas.microsoft.com/office/powerpoint/2010/main" val="1199191513"/>
              </p:ext>
            </p:extLst>
          </p:nvPr>
        </p:nvGraphicFramePr>
        <p:xfrm>
          <a:off x="107504" y="1357938"/>
          <a:ext cx="885698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Başlık 1"/>
          <p:cNvSpPr txBox="1">
            <a:spLocks/>
          </p:cNvSpPr>
          <p:nvPr/>
        </p:nvSpPr>
        <p:spPr bwMode="auto">
          <a:xfrm>
            <a:off x="734888" y="197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2018 MALİ DESTEK PROGRAMLARI</a:t>
            </a:r>
            <a:endParaRPr lang="tr-TR" sz="40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01837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8" name="Başlık 1"/>
          <p:cNvSpPr txBox="1">
            <a:spLocks noGrp="1"/>
          </p:cNvSpPr>
          <p:nvPr>
            <p:ph type="title"/>
          </p:nvPr>
        </p:nvSpPr>
        <p:spPr bwMode="auto">
          <a:xfrm>
            <a:off x="611560" y="197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BAŞVURULAR</a:t>
            </a:r>
            <a:endParaRPr lang="tr-TR" sz="40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66" y="2204864"/>
            <a:ext cx="8840434" cy="281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39033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8" name="Başlık 1"/>
          <p:cNvSpPr txBox="1">
            <a:spLocks noGrp="1"/>
          </p:cNvSpPr>
          <p:nvPr>
            <p:ph type="title"/>
          </p:nvPr>
        </p:nvSpPr>
        <p:spPr bwMode="auto">
          <a:xfrm>
            <a:off x="611560" y="197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BAŞVURULAR</a:t>
            </a:r>
            <a:endParaRPr lang="tr-TR" sz="40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53822"/>
            <a:ext cx="8964488" cy="557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45687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4" name="Metin kutusu 3"/>
          <p:cNvSpPr txBox="1"/>
          <p:nvPr/>
        </p:nvSpPr>
        <p:spPr>
          <a:xfrm>
            <a:off x="534380" y="4501568"/>
            <a:ext cx="8075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tr-TR" sz="1600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0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Her başvuru KAYS üzerinden üretilen </a:t>
            </a:r>
            <a:r>
              <a:rPr lang="tr-TR" sz="2400" b="1" spc="-150" dirty="0" smtClean="0">
                <a:solidFill>
                  <a:srgbClr val="C00000"/>
                </a:solidFill>
                <a:latin typeface="Candara" pitchFamily="34" charset="0"/>
                <a:cs typeface="Arial" pitchFamily="34" charset="0"/>
              </a:rPr>
              <a:t>taahhütname</a:t>
            </a:r>
            <a:r>
              <a:rPr lang="tr-TR" sz="20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nin imzalanması ile tamamlanır. </a:t>
            </a:r>
          </a:p>
        </p:txBody>
      </p:sp>
      <p:sp>
        <p:nvSpPr>
          <p:cNvPr id="8" name="Başlık 1"/>
          <p:cNvSpPr txBox="1">
            <a:spLocks noGrp="1"/>
          </p:cNvSpPr>
          <p:nvPr>
            <p:ph type="title"/>
          </p:nvPr>
        </p:nvSpPr>
        <p:spPr bwMode="auto">
          <a:xfrm>
            <a:off x="611560" y="197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BAŞVURULAR</a:t>
            </a:r>
            <a:endParaRPr lang="tr-TR" sz="40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8280"/>
            <a:ext cx="9144000" cy="190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04002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56752" y="1340768"/>
            <a:ext cx="764329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tr-TR" sz="2400" b="1" dirty="0" smtClean="0">
              <a:solidFill>
                <a:srgbClr val="92D050"/>
              </a:solidFill>
              <a:latin typeface="+mn-lt"/>
            </a:endParaRPr>
          </a:p>
          <a:p>
            <a:pPr algn="ctr"/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Taahhütnamenin </a:t>
            </a:r>
            <a:r>
              <a:rPr lang="tr-TR" sz="2800" b="1" spc="-150" dirty="0" smtClean="0">
                <a:solidFill>
                  <a:srgbClr val="C00000"/>
                </a:solidFill>
                <a:latin typeface="Candara" pitchFamily="34" charset="0"/>
                <a:cs typeface="Arial" pitchFamily="34" charset="0"/>
              </a:rPr>
              <a:t>e-imza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 ile imzalanması esastır. Taahhütnamenin e-imza ile imzalanması son başvuru tarihinden itibaren en geç </a:t>
            </a:r>
            <a:r>
              <a:rPr lang="tr-TR" sz="24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5 iş günü 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içerisinde tamamlanır. Taahhütnamenin </a:t>
            </a:r>
            <a:r>
              <a:rPr lang="tr-TR" sz="24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e-imza ile imzalanmadığı hallerde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, taahhütname başvuru sahibi tarafından ıslak imzalı olarak elden veya posta yolu ile son başvuru tarihinden itibaren en geç 5 iş günü içerisinde </a:t>
            </a:r>
            <a:r>
              <a:rPr lang="tr-TR" sz="24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elden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 veya </a:t>
            </a:r>
            <a:r>
              <a:rPr lang="tr-TR" sz="24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posta yoluyla 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aşağıdaki adrese teslim edilmelidir:</a:t>
            </a:r>
          </a:p>
          <a:p>
            <a:pPr algn="ctr"/>
            <a:endParaRPr lang="tr-TR" sz="2400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algn="ctr"/>
            <a:endParaRPr lang="tr-TR" sz="2400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algn="ctr"/>
            <a:endParaRPr lang="tr-TR" sz="2400" b="1" u="sng" dirty="0" smtClean="0">
              <a:solidFill>
                <a:srgbClr val="92D050"/>
              </a:solidFill>
              <a:latin typeface="+mn-lt"/>
            </a:endParaRPr>
          </a:p>
          <a:p>
            <a:endParaRPr lang="tr-TR" sz="2400" dirty="0" smtClean="0">
              <a:latin typeface="+mn-lt"/>
            </a:endParaRPr>
          </a:p>
        </p:txBody>
      </p:sp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graphicFrame>
        <p:nvGraphicFramePr>
          <p:cNvPr id="5" name="Tablo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72284"/>
              </p:ext>
            </p:extLst>
          </p:nvPr>
        </p:nvGraphicFramePr>
        <p:xfrm>
          <a:off x="2285308" y="4527550"/>
          <a:ext cx="458383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83832"/>
              </a:tblGrid>
              <a:tr h="1631206">
                <a:tc>
                  <a:txBody>
                    <a:bodyPr/>
                    <a:lstStyle/>
                    <a:p>
                      <a:pPr algn="ctr"/>
                      <a:r>
                        <a:rPr lang="tr-TR" sz="2400" b="1" spc="-15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ndara" pitchFamily="34" charset="0"/>
                          <a:cs typeface="Arial" pitchFamily="34" charset="0"/>
                        </a:rPr>
                        <a:t>Çukurova Kalkınma Ajansı</a:t>
                      </a:r>
                    </a:p>
                    <a:p>
                      <a:pPr algn="ctr"/>
                      <a:r>
                        <a:rPr lang="tr-TR" sz="2400" b="0" spc="-15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ndara" pitchFamily="34" charset="0"/>
                          <a:cs typeface="Arial" pitchFamily="34" charset="0"/>
                        </a:rPr>
                        <a:t>Döşeme Mah.</a:t>
                      </a:r>
                      <a:r>
                        <a:rPr lang="tr-TR" sz="2400" b="0" spc="-15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ndara" pitchFamily="34" charset="0"/>
                          <a:cs typeface="Arial" pitchFamily="34" charset="0"/>
                        </a:rPr>
                        <a:t> Turhan Cemal </a:t>
                      </a:r>
                      <a:r>
                        <a:rPr lang="tr-TR" sz="2400" b="0" spc="-15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ndara" pitchFamily="34" charset="0"/>
                          <a:cs typeface="Arial" pitchFamily="34" charset="0"/>
                        </a:rPr>
                        <a:t>Beriker</a:t>
                      </a:r>
                      <a:r>
                        <a:rPr lang="tr-TR" sz="2400" b="0" spc="-15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ndara" pitchFamily="34" charset="0"/>
                          <a:cs typeface="Arial" pitchFamily="34" charset="0"/>
                        </a:rPr>
                        <a:t> Bulvarı No: 138/2 01160 </a:t>
                      </a:r>
                    </a:p>
                    <a:p>
                      <a:pPr algn="ctr"/>
                      <a:r>
                        <a:rPr lang="tr-TR" sz="2400" b="0" spc="-15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ndara" pitchFamily="34" charset="0"/>
                          <a:cs typeface="Arial" pitchFamily="34" charset="0"/>
                        </a:rPr>
                        <a:t>Seyhan/ADANA</a:t>
                      </a:r>
                      <a:endParaRPr lang="tr-TR" sz="2400" b="0" spc="-15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ndara" pitchFamily="34" charset="0"/>
                        <a:cs typeface="Arial" pitchFamily="34" charset="0"/>
                      </a:endParaRPr>
                    </a:p>
                    <a:p>
                      <a:endParaRPr lang="tr-TR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Başlık 1"/>
          <p:cNvSpPr txBox="1">
            <a:spLocks noGrp="1"/>
          </p:cNvSpPr>
          <p:nvPr>
            <p:ph type="title"/>
          </p:nvPr>
        </p:nvSpPr>
        <p:spPr bwMode="auto">
          <a:xfrm>
            <a:off x="611560" y="197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BAŞVURU ADRESİ</a:t>
            </a:r>
            <a:endParaRPr lang="tr-TR" sz="40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4850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83568" y="1086991"/>
            <a:ext cx="800323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endParaRPr lang="tr-TR" sz="2400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Mali Destek Programları hakkında detaylı bilgi Çukurova Kalkınma Ajansı veya Ajansın internet adresinden (www.cka.org.tr ) temin edilebilecek </a:t>
            </a:r>
            <a:r>
              <a:rPr lang="tr-TR" sz="32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Başvuru Rehberi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nde mevcuttur.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Sorularınızı, son başvuru tarihinden </a:t>
            </a:r>
            <a:r>
              <a:rPr lang="tr-TR" sz="32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20 </a:t>
            </a:r>
            <a:r>
              <a:rPr lang="tr-TR" sz="32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gün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 öncesine kadar, teklif çağrısının referans numarasını açık bir şekilde 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belirterek elektronik posta ya da faks yoluyla gönderebilirsiniz.</a:t>
            </a:r>
            <a:endParaRPr lang="tr-TR" sz="2400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lvl="1" algn="just"/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	E-posta 	: </a:t>
            </a:r>
            <a:r>
              <a:rPr lang="tr-TR" sz="2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projebirimi@cka.org.tr </a:t>
            </a:r>
          </a:p>
          <a:p>
            <a:pPr lvl="1" algn="just"/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	Faks	: </a:t>
            </a:r>
            <a:r>
              <a:rPr lang="tr-TR" sz="2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(322) 363 00 41 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Soruların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yanıtları, </a:t>
            </a:r>
            <a:r>
              <a:rPr lang="tr-TR" sz="2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http://www.cka.org.tr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adresinde “Mali Destekler” bölümünde Sıkça Sorulan 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Sorular (SSS)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listesinde yayınlanacaktır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.</a:t>
            </a:r>
            <a:endParaRPr lang="tr-TR" sz="2400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tr-TR" sz="2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SSS listesinde ve Başvuru Rehberinde yer almayan hiç bir bilgi Başvuru Sahipleri ve Ajans için bağlayıcı nitelik taşımamaktadır.</a:t>
            </a:r>
          </a:p>
        </p:txBody>
      </p:sp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7" name="Başlık 1"/>
          <p:cNvSpPr txBox="1">
            <a:spLocks noGrp="1"/>
          </p:cNvSpPr>
          <p:nvPr>
            <p:ph type="title"/>
          </p:nvPr>
        </p:nvSpPr>
        <p:spPr bwMode="auto">
          <a:xfrm>
            <a:off x="611560" y="197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SORULARINIZ İÇİN…</a:t>
            </a:r>
            <a:endParaRPr lang="tr-TR" sz="40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65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86174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755576" y="4365104"/>
            <a:ext cx="7848872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tr-TR" sz="3200" b="1" spc="-150" dirty="0" smtClean="0">
                <a:ln w="13500">
                  <a:solidFill>
                    <a:srgbClr val="4F81BD">
                      <a:shade val="2500"/>
                      <a:alpha val="6500"/>
                    </a:srgbClr>
                  </a:solidFill>
                  <a:prstDash val="solid"/>
                </a:ln>
                <a:solidFill>
                  <a:prstClr val="black">
                    <a:lumMod val="50000"/>
                    <a:lumOff val="50000"/>
                    <a:alpha val="95000"/>
                  </a:prst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2018 MALİ DESTEK PROGRAMLARININ</a:t>
            </a:r>
          </a:p>
          <a:p>
            <a:pPr algn="ctr">
              <a:spcAft>
                <a:spcPts val="1200"/>
              </a:spcAft>
            </a:pPr>
            <a:r>
              <a:rPr lang="tr-TR" sz="3200" b="1" spc="-150" dirty="0" smtClean="0">
                <a:ln w="13500">
                  <a:solidFill>
                    <a:srgbClr val="4F81BD">
                      <a:shade val="2500"/>
                      <a:alpha val="6500"/>
                    </a:srgbClr>
                  </a:solidFill>
                  <a:prstDash val="solid"/>
                </a:ln>
                <a:solidFill>
                  <a:prstClr val="black">
                    <a:lumMod val="50000"/>
                    <a:lumOff val="50000"/>
                    <a:alpha val="95000"/>
                  </a:prst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BÖLGEMİZ İÇİN HAYIRLI OLMASINI</a:t>
            </a:r>
          </a:p>
          <a:p>
            <a:pPr algn="ctr">
              <a:spcAft>
                <a:spcPts val="1200"/>
              </a:spcAft>
            </a:pPr>
            <a:r>
              <a:rPr lang="tr-TR" sz="3200" b="1" spc="-150" dirty="0" smtClean="0">
                <a:ln w="13500">
                  <a:solidFill>
                    <a:srgbClr val="4F81BD">
                      <a:shade val="2500"/>
                      <a:alpha val="6500"/>
                    </a:srgbClr>
                  </a:solidFill>
                  <a:prstDash val="solid"/>
                </a:ln>
                <a:solidFill>
                  <a:prstClr val="black">
                    <a:lumMod val="50000"/>
                    <a:lumOff val="50000"/>
                    <a:alpha val="95000"/>
                  </a:prst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TEMENNİ EDERİZ.</a:t>
            </a:r>
            <a:endParaRPr lang="tr-TR" sz="3200" b="1" spc="-150" dirty="0">
              <a:ln w="13500">
                <a:solidFill>
                  <a:srgbClr val="4F81BD">
                    <a:shade val="2500"/>
                    <a:alpha val="6500"/>
                  </a:srgbClr>
                </a:solidFill>
                <a:prstDash val="solid"/>
              </a:ln>
              <a:solidFill>
                <a:prstClr val="black">
                  <a:lumMod val="50000"/>
                  <a:lumOff val="50000"/>
                  <a:alpha val="95000"/>
                </a:prst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2777-975C-4681-A411-1C0316B215A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25498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Metin kutusu 6"/>
          <p:cNvSpPr txBox="1"/>
          <p:nvPr/>
        </p:nvSpPr>
        <p:spPr>
          <a:xfrm>
            <a:off x="395536" y="1556792"/>
            <a:ext cx="3816424" cy="255454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32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C33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  <a:cs typeface="+mj-cs"/>
              </a:rPr>
              <a:t>REKABET GÜCÜNÜN GELİŞTİRİLMESİ </a:t>
            </a:r>
          </a:p>
          <a:p>
            <a:pPr algn="ctr"/>
            <a:r>
              <a:rPr lang="tr-TR" sz="32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C33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  <a:cs typeface="+mj-cs"/>
              </a:rPr>
              <a:t>MALİ DESTEK PROGRAMI</a:t>
            </a:r>
          </a:p>
          <a:p>
            <a:pPr algn="ctr"/>
            <a:r>
              <a:rPr lang="tr-TR" sz="32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C33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  <a:cs typeface="+mj-cs"/>
              </a:rPr>
              <a:t>(RGG)</a:t>
            </a:r>
            <a:endParaRPr lang="tr-TR" sz="32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C33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  <a:cs typeface="+mj-cs"/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3252">
            <a:off x="4457480" y="851671"/>
            <a:ext cx="3823364" cy="5407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94820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TextBox 12"/>
          <p:cNvSpPr txBox="1"/>
          <p:nvPr/>
        </p:nvSpPr>
        <p:spPr>
          <a:xfrm>
            <a:off x="399376" y="1595021"/>
            <a:ext cx="84352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Geneva" pitchFamily="-65" charset="-128"/>
                <a:cs typeface="+mn-cs"/>
              </a:defRPr>
            </a:lvl9pPr>
          </a:lstStyle>
          <a:p>
            <a:pPr algn="just"/>
            <a:r>
              <a:rPr lang="tr-TR" sz="32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KOBİ’lerin </a:t>
            </a:r>
          </a:p>
          <a:p>
            <a:pPr algn="just"/>
            <a:endParaRPr lang="tr-TR" sz="3200" b="1" spc="-150" dirty="0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tr-TR" sz="32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Teknoloji </a:t>
            </a:r>
            <a:r>
              <a:rPr lang="tr-TR" sz="32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ve yenilik </a:t>
            </a:r>
            <a:r>
              <a:rPr lang="tr-TR" sz="32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kapasitelerini geliştirerek </a:t>
            </a:r>
            <a:r>
              <a:rPr lang="tr-TR" sz="32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daha rekabetçi olmaları, </a:t>
            </a:r>
            <a:endParaRPr lang="tr-TR" sz="3200" b="1" spc="-150" dirty="0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lvl="2" algn="just">
              <a:buFont typeface="Wingdings" pitchFamily="2" charset="2"/>
              <a:buChar char="Ø"/>
            </a:pPr>
            <a:r>
              <a:rPr lang="tr-TR" sz="32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Katma </a:t>
            </a:r>
            <a:r>
              <a:rPr lang="tr-TR" sz="32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değeri yüksek ürün </a:t>
            </a:r>
            <a:r>
              <a:rPr lang="tr-TR" sz="32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geliştirmeleri,</a:t>
            </a:r>
          </a:p>
          <a:p>
            <a:pPr lvl="3" algn="just">
              <a:buFont typeface="Wingdings" pitchFamily="2" charset="2"/>
              <a:buChar char="Ø"/>
            </a:pPr>
            <a:r>
              <a:rPr lang="tr-TR" sz="32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Kurumsal </a:t>
            </a:r>
            <a:r>
              <a:rPr lang="tr-TR" sz="32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araştırma ve teknoloji geliştirme kültürüne sahip olmaları, </a:t>
            </a:r>
            <a:endParaRPr lang="tr-TR" sz="3200" b="1" spc="-150" dirty="0" smtClean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lvl="4" algn="just">
              <a:buFont typeface="Wingdings" pitchFamily="2" charset="2"/>
              <a:buChar char="Ø"/>
            </a:pPr>
            <a:r>
              <a:rPr lang="tr-TR" sz="32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Ulusal </a:t>
            </a:r>
            <a:r>
              <a:rPr lang="tr-TR" sz="32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ve küresel değer zincirlerinin parçası haline </a:t>
            </a:r>
            <a:r>
              <a:rPr lang="tr-TR" sz="32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gelmeleri</a:t>
            </a:r>
          </a:p>
        </p:txBody>
      </p:sp>
      <p:sp>
        <p:nvSpPr>
          <p:cNvPr id="7" name="Başlık 1"/>
          <p:cNvSpPr txBox="1">
            <a:spLocks/>
          </p:cNvSpPr>
          <p:nvPr/>
        </p:nvSpPr>
        <p:spPr bwMode="auto">
          <a:xfrm>
            <a:off x="609600" y="197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PROGRAM AMACI</a:t>
            </a:r>
            <a:endParaRPr lang="tr-TR" sz="40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  <p:pic>
        <p:nvPicPr>
          <p:cNvPr id="11" name="10 Resim" descr="kob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02847"/>
            <a:ext cx="9180512" cy="58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7471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Başlık 1"/>
          <p:cNvSpPr txBox="1">
            <a:spLocks/>
          </p:cNvSpPr>
          <p:nvPr/>
        </p:nvSpPr>
        <p:spPr bwMode="auto">
          <a:xfrm>
            <a:off x="609600" y="197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ÖNCELİKLER VE SEKTÖRLER</a:t>
            </a:r>
            <a:endParaRPr lang="tr-TR" sz="40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  <p:graphicFrame>
        <p:nvGraphicFramePr>
          <p:cNvPr id="8" name="7 Diyagram"/>
          <p:cNvGraphicFramePr/>
          <p:nvPr/>
        </p:nvGraphicFramePr>
        <p:xfrm>
          <a:off x="609600" y="1791321"/>
          <a:ext cx="7859216" cy="4511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9 Resim" descr="kobi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302847"/>
            <a:ext cx="9180512" cy="58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7471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5" name="Diyagram 4"/>
          <p:cNvGraphicFramePr/>
          <p:nvPr>
            <p:extLst>
              <p:ext uri="{D42A27DB-BD31-4B8C-83A1-F6EECF244321}">
                <p14:modId xmlns:p14="http://schemas.microsoft.com/office/powerpoint/2010/main" val="958231564"/>
              </p:ext>
            </p:extLst>
          </p:nvPr>
        </p:nvGraphicFramePr>
        <p:xfrm>
          <a:off x="457200" y="1412776"/>
          <a:ext cx="8507288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Başlık 1"/>
          <p:cNvSpPr txBox="1">
            <a:spLocks/>
          </p:cNvSpPr>
          <p:nvPr/>
        </p:nvSpPr>
        <p:spPr bwMode="auto">
          <a:xfrm>
            <a:off x="609600" y="197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PROGRAM KÜNYESİ</a:t>
            </a:r>
            <a:endParaRPr lang="tr-TR" sz="40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  <p:pic>
        <p:nvPicPr>
          <p:cNvPr id="6" name="5 Resim" descr="kobi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302847"/>
            <a:ext cx="9180512" cy="58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19242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3" name="Metin kutusu 2"/>
          <p:cNvSpPr txBox="1"/>
          <p:nvPr/>
        </p:nvSpPr>
        <p:spPr>
          <a:xfrm>
            <a:off x="323528" y="1556793"/>
            <a:ext cx="8640960" cy="4844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28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Başvuru Sahibinin;</a:t>
            </a: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4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Kasım 2012 tarih ve 2012/3834 sayılı 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Yönetmelik’le düzenlenen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KOBİ (Küçük ve Orta Büyüklükteki İşletme) tanımına  uygun 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olması</a:t>
            </a: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Ajansın faaliyet gösterdiği </a:t>
            </a:r>
            <a:r>
              <a:rPr lang="tr-TR" sz="24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TR62(Adana, Mersin) Düzey 2 Bölgesi’nde kayıtlı olması 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veya </a:t>
            </a:r>
            <a:r>
              <a:rPr lang="tr-TR" sz="24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merkezi ya da yasal şubelerinin bu bölgede bulunması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, </a:t>
            </a: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Projenin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hazırlığından ve yönetiminden (eğer varsa ortakları ile birlikte) </a:t>
            </a:r>
            <a:r>
              <a:rPr lang="tr-TR" sz="2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doğrudan sorumlu olması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, aracı olarak hareket etmemesi, </a:t>
            </a: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Ajansa </a:t>
            </a:r>
            <a:r>
              <a:rPr lang="tr-TR" sz="2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 başvurusu yapılmadan önce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kurulmuş ve esnaf veya ticaret sicilinde tescil edilmiş 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olması gerekmektedir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.</a:t>
            </a:r>
          </a:p>
        </p:txBody>
      </p:sp>
      <p:sp>
        <p:nvSpPr>
          <p:cNvPr id="7" name="Başlık 1"/>
          <p:cNvSpPr txBox="1">
            <a:spLocks/>
          </p:cNvSpPr>
          <p:nvPr/>
        </p:nvSpPr>
        <p:spPr bwMode="auto">
          <a:xfrm>
            <a:off x="609600" y="197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BAŞVURU SAHİBİ UYGUNLUĞU</a:t>
            </a:r>
          </a:p>
        </p:txBody>
      </p:sp>
      <p:pic>
        <p:nvPicPr>
          <p:cNvPr id="5" name="5 Resim" descr="kob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02847"/>
            <a:ext cx="9180512" cy="58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87175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4E19F-EA1B-48FC-8FD3-6F58FDB16B4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Bulut Belirtme Çizgisi 9"/>
          <p:cNvSpPr/>
          <p:nvPr/>
        </p:nvSpPr>
        <p:spPr>
          <a:xfrm>
            <a:off x="107504" y="1399592"/>
            <a:ext cx="2736304" cy="1296144"/>
          </a:xfrm>
          <a:prstGeom prst="cloudCallout">
            <a:avLst>
              <a:gd name="adj1" fmla="val 46743"/>
              <a:gd name="adj2" fmla="val 83077"/>
            </a:avLst>
          </a:prstGeom>
          <a:solidFill>
            <a:schemeClr val="accent2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Metin kutusu 10"/>
          <p:cNvSpPr txBox="1"/>
          <p:nvPr/>
        </p:nvSpPr>
        <p:spPr>
          <a:xfrm>
            <a:off x="2339752" y="1652022"/>
            <a:ext cx="676875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Yeni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ürün geliştirilmesi ve ürün kalite veya standardının yükseltilmesine yönelik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projeler</a:t>
            </a:r>
            <a:endParaRPr lang="tr-TR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Yeni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üretim teknolojilerinin geliştirilmesine yönelik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projeler</a:t>
            </a:r>
            <a:endParaRPr lang="tr-TR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Maliyet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düşürücü veya standart yükseltici yeni yöntemlerin geliştirilmesine yönelik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projeler</a:t>
            </a:r>
            <a:endParaRPr lang="tr-TR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Kaynak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ve enerji verimliliğini artırmaya yönelik yenilikçi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projeler</a:t>
            </a:r>
            <a:endParaRPr lang="tr-TR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Etkin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atık yönetimi ve atıklardan yeni ürün elde etmeye yönelik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projeler</a:t>
            </a:r>
            <a:endParaRPr lang="tr-TR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Uluslararası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iş ağının genişletilmesine yönelik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projeler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Ürün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çeşitlendirmesine yönelik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projeler</a:t>
            </a:r>
            <a:endParaRPr lang="tr-TR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Ürün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tasarımına yönelik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projeler</a:t>
            </a:r>
            <a:endParaRPr lang="tr-TR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Üretim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otomasyonuna dönük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projeler</a:t>
            </a:r>
            <a:endParaRPr lang="tr-TR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Kurumsallaşma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çerçevesinde bilişim ve insan kaynağı kapasitesinin geliştirilmesine yönelik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projeler</a:t>
            </a:r>
            <a:endParaRPr lang="tr-TR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İhracatın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başlatılması ve artırılmasına yönelik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projeler</a:t>
            </a:r>
            <a:endParaRPr lang="tr-TR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Marka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oluşturmaya yönelik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projeler</a:t>
            </a:r>
            <a:endParaRPr lang="tr-TR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Pazarlama </a:t>
            </a:r>
            <a:r>
              <a:rPr lang="tr-T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ve dağıtım yöntem ve süreçlerinin geliştirilmesine yönelik </a:t>
            </a:r>
            <a:r>
              <a:rPr lang="tr-TR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projeler</a:t>
            </a:r>
            <a:endParaRPr lang="tr-TR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algn="just"/>
            <a:endParaRPr lang="tr-TR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12" name="Metin kutusu 11"/>
          <p:cNvSpPr txBox="1"/>
          <p:nvPr/>
        </p:nvSpPr>
        <p:spPr>
          <a:xfrm rot="20603496">
            <a:off x="340309" y="1632164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cs typeface="Arial" pitchFamily="34" charset="0"/>
              </a:rPr>
              <a:t>Örnek Proje </a:t>
            </a:r>
            <a:r>
              <a:rPr lang="tr-TR" sz="2400" b="1" spc="-1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cs typeface="Arial" pitchFamily="34" charset="0"/>
              </a:rPr>
              <a:t>Konuları</a:t>
            </a:r>
          </a:p>
        </p:txBody>
      </p:sp>
      <p:sp>
        <p:nvSpPr>
          <p:cNvPr id="7" name="Başlık 1"/>
          <p:cNvSpPr txBox="1">
            <a:spLocks/>
          </p:cNvSpPr>
          <p:nvPr/>
        </p:nvSpPr>
        <p:spPr bwMode="auto">
          <a:xfrm>
            <a:off x="734888" y="197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PROJE KONULARININ </a:t>
            </a:r>
            <a:r>
              <a:rPr lang="tr-TR" sz="4000" b="1" spc="-1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UYGUNLUĞU</a:t>
            </a:r>
          </a:p>
        </p:txBody>
      </p:sp>
      <p:pic>
        <p:nvPicPr>
          <p:cNvPr id="8" name="5 Resim" descr="kob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02847"/>
            <a:ext cx="9180512" cy="58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05013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9CFE1E-1C54-40A9-B070-AE8F154CC3F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3" name="Metin kutusu 2"/>
          <p:cNvSpPr txBox="1"/>
          <p:nvPr/>
        </p:nvSpPr>
        <p:spPr>
          <a:xfrm>
            <a:off x="323528" y="1556793"/>
            <a:ext cx="8640960" cy="4315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28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dara" pitchFamily="34" charset="0"/>
                <a:cs typeface="Arial" pitchFamily="34" charset="0"/>
              </a:rPr>
              <a:t>UYGUN MALİYETLER</a:t>
            </a:r>
          </a:p>
          <a:p>
            <a:pPr algn="just"/>
            <a:endParaRPr lang="tr-TR" sz="2800" b="1" spc="-150" dirty="0">
              <a:solidFill>
                <a:schemeClr val="tx1">
                  <a:lumMod val="50000"/>
                  <a:lumOff val="50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Piyasa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fiyatlarına uygun olmaları ve projenin uygulanabilmesi için gerekli olmaları koşulu ile yeni mal ve 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hizmet satın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alma 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maliyetleri</a:t>
            </a: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endParaRPr lang="tr-TR" sz="2400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Projenin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uygulanması için mutlaka gerekli olması ve Ajans tarafından sağlanan mali desteğin %30’unu 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geçmemek koşuluyla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yapım (inşaat) </a:t>
            </a: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işleri</a:t>
            </a: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endParaRPr lang="tr-TR" sz="2400" spc="-150" dirty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342900" lvl="0" indent="-342900" algn="just" fontAlgn="auto">
              <a:lnSpc>
                <a:spcPct val="130000"/>
              </a:lnSpc>
              <a:buFont typeface="Wingdings" pitchFamily="2" charset="2"/>
              <a:buChar char="Ø"/>
            </a:pPr>
            <a:r>
              <a:rPr lang="tr-TR" sz="2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Denetim </a:t>
            </a:r>
            <a:r>
              <a:rPr lang="tr-TR" sz="2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itchFamily="34" charset="0"/>
                <a:cs typeface="Arial" pitchFamily="34" charset="0"/>
              </a:rPr>
              <a:t>maliyetleri</a:t>
            </a:r>
          </a:p>
        </p:txBody>
      </p:sp>
      <p:sp>
        <p:nvSpPr>
          <p:cNvPr id="7" name="Başlık 1"/>
          <p:cNvSpPr txBox="1">
            <a:spLocks/>
          </p:cNvSpPr>
          <p:nvPr/>
        </p:nvSpPr>
        <p:spPr bwMode="auto">
          <a:xfrm>
            <a:off x="734888" y="197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Geneva" pitchFamily="-65" charset="-128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Geneva" pitchFamily="-65" charset="-128"/>
              </a:defRPr>
            </a:lvl9pPr>
          </a:lstStyle>
          <a:p>
            <a:r>
              <a:rPr lang="tr-TR" sz="4000" b="1" spc="-1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ndara" pitchFamily="34" charset="0"/>
              </a:rPr>
              <a:t>MALİYETLERİN UYGUNLUĞU</a:t>
            </a:r>
            <a:endParaRPr lang="tr-TR" sz="4000" b="1" spc="-1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Candara" pitchFamily="34" charset="0"/>
            </a:endParaRPr>
          </a:p>
        </p:txBody>
      </p:sp>
      <p:pic>
        <p:nvPicPr>
          <p:cNvPr id="5" name="5 Resim" descr="kob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02847"/>
            <a:ext cx="9180512" cy="58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75257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6128</TotalTime>
  <Words>1367</Words>
  <Application>Microsoft Office PowerPoint</Application>
  <PresentationFormat>Ekran Gösterisi (4:3)</PresentationFormat>
  <Paragraphs>333</Paragraphs>
  <Slides>25</Slides>
  <Notes>7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2</vt:i4>
      </vt:variant>
      <vt:variant>
        <vt:lpstr>Slayt Başlıkları</vt:lpstr>
      </vt:variant>
      <vt:variant>
        <vt:i4>25</vt:i4>
      </vt:variant>
    </vt:vector>
  </HeadingPairs>
  <TitlesOfParts>
    <vt:vector size="32" baseType="lpstr">
      <vt:lpstr>Arial</vt:lpstr>
      <vt:lpstr>Calibri</vt:lpstr>
      <vt:lpstr>Candara</vt:lpstr>
      <vt:lpstr>Geneva</vt:lpstr>
      <vt:lpstr>Wingdings</vt:lpstr>
      <vt:lpstr>1_Office Theme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İLAVE PUAN UYGULAMASI</vt:lpstr>
      <vt:lpstr>PowerPoint Sunusu</vt:lpstr>
      <vt:lpstr>ÖNGÖRÜLEN TAKVİM</vt:lpstr>
      <vt:lpstr>BİLGİLENDİRME TOPLANTILARI</vt:lpstr>
      <vt:lpstr>EĞİTİM TAKVİMİ</vt:lpstr>
      <vt:lpstr>PROJE HAZIRLAMA KILAVUZU</vt:lpstr>
      <vt:lpstr>BAŞVURULAR</vt:lpstr>
      <vt:lpstr>BAŞVURULAR</vt:lpstr>
      <vt:lpstr>BAŞVURULAR</vt:lpstr>
      <vt:lpstr>BAŞVURULAR</vt:lpstr>
      <vt:lpstr>BAŞVURULAR</vt:lpstr>
      <vt:lpstr>BAŞVURULAR</vt:lpstr>
      <vt:lpstr>BAŞVURU ADRESİ</vt:lpstr>
      <vt:lpstr>SORULARINIZ İÇİN…</vt:lpstr>
      <vt:lpstr>PowerPoint Sunusu</vt:lpstr>
    </vt:vector>
  </TitlesOfParts>
  <Company>Cosmic Creative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Ayşegül Turgut</dc:creator>
  <cp:lastModifiedBy>RIFAT DURAN</cp:lastModifiedBy>
  <cp:revision>725</cp:revision>
  <cp:lastPrinted>2015-01-29T15:05:44Z</cp:lastPrinted>
  <dcterms:created xsi:type="dcterms:W3CDTF">2010-03-23T15:12:52Z</dcterms:created>
  <dcterms:modified xsi:type="dcterms:W3CDTF">2018-05-18T10:17:36Z</dcterms:modified>
</cp:coreProperties>
</file>