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424" r:id="rId2"/>
    <p:sldId id="482" r:id="rId3"/>
    <p:sldId id="493" r:id="rId4"/>
    <p:sldId id="489" r:id="rId5"/>
    <p:sldId id="492" r:id="rId6"/>
    <p:sldId id="479" r:id="rId7"/>
    <p:sldId id="480" r:id="rId8"/>
    <p:sldId id="483" r:id="rId9"/>
    <p:sldId id="481" r:id="rId10"/>
    <p:sldId id="485" r:id="rId11"/>
    <p:sldId id="486" r:id="rId12"/>
    <p:sldId id="484" r:id="rId13"/>
    <p:sldId id="475" r:id="rId14"/>
    <p:sldId id="488" r:id="rId15"/>
    <p:sldId id="478" r:id="rId16"/>
  </p:sldIdLst>
  <p:sldSz cx="9144000" cy="6858000" type="screen4x3"/>
  <p:notesSz cx="6783388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yşegül Turgut" initials="A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B85C"/>
    <a:srgbClr val="851401"/>
    <a:srgbClr val="A4C666"/>
    <a:srgbClr val="FF9900"/>
    <a:srgbClr val="86BE6A"/>
    <a:srgbClr val="FF8A33"/>
    <a:srgbClr val="FF6433"/>
    <a:srgbClr val="CC3300"/>
    <a:srgbClr val="FF66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4676" autoAdjust="0"/>
  </p:normalViewPr>
  <p:slideViewPr>
    <p:cSldViewPr snapToObjects="1">
      <p:cViewPr varScale="1">
        <p:scale>
          <a:sx n="82" d="100"/>
          <a:sy n="82" d="100"/>
        </p:scale>
        <p:origin x="165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A72F93-50A8-4BF4-A959-A649AE3664E3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>
        <a:scene3d>
          <a:camera prst="orthographicFront">
            <a:rot lat="0" lon="0" rev="0"/>
          </a:camera>
          <a:lightRig rig="soft" dir="t">
            <a:rot lat="0" lon="0" rev="0"/>
          </a:lightRig>
        </a:scene3d>
      </dgm:spPr>
      <dgm:t>
        <a:bodyPr/>
        <a:lstStyle/>
        <a:p>
          <a:endParaRPr lang="tr-TR"/>
        </a:p>
      </dgm:t>
    </dgm:pt>
    <dgm:pt modelId="{D342E923-BFD8-4D89-BA09-8796612068B4}">
      <dgm:prSet phldrT="[Metin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just"/>
          <a:r>
            <a:rPr lang="tr-TR" sz="2400" dirty="0" smtClean="0">
              <a:latin typeface="Candara" panose="020E0502030303020204" pitchFamily="34" charset="0"/>
            </a:rPr>
            <a:t>Yerel yönetimlerin planlama çalışmalarının desteklenmesi, yerel yönetimlerin bölge plan ve programlarını uygulayıcı veya yerel kalkınma kapasitesini artırıcı faaliyetlerinin desteklenmesi</a:t>
          </a:r>
          <a:endParaRPr lang="tr-TR" sz="2400" dirty="0">
            <a:latin typeface="Candara" panose="020E0502030303020204" pitchFamily="34" charset="0"/>
          </a:endParaRPr>
        </a:p>
      </dgm:t>
    </dgm:pt>
    <dgm:pt modelId="{F8F43ECB-338A-4A24-9577-A7E8C6C81DB8}" type="parTrans" cxnId="{9334C6E5-DABF-44FD-B797-A0AFD8A5816E}">
      <dgm:prSet/>
      <dgm:spPr/>
      <dgm:t>
        <a:bodyPr/>
        <a:lstStyle/>
        <a:p>
          <a:pPr algn="just"/>
          <a:endParaRPr lang="tr-TR"/>
        </a:p>
      </dgm:t>
    </dgm:pt>
    <dgm:pt modelId="{69AC4736-B364-4918-8AF4-93944B900E3A}" type="sibTrans" cxnId="{9334C6E5-DABF-44FD-B797-A0AFD8A5816E}">
      <dgm:prSet/>
      <dgm:spPr/>
      <dgm:t>
        <a:bodyPr/>
        <a:lstStyle/>
        <a:p>
          <a:pPr algn="just"/>
          <a:endParaRPr lang="tr-TR"/>
        </a:p>
      </dgm:t>
    </dgm:pt>
    <dgm:pt modelId="{55266E5C-C543-4FB4-B5C8-2CFDF3FA1FCF}">
      <dgm:prSet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just"/>
          <a:r>
            <a:rPr lang="tr-TR" sz="2400" dirty="0" smtClean="0">
              <a:latin typeface="Candara" panose="020E0502030303020204" pitchFamily="34" charset="0"/>
            </a:rPr>
            <a:t>Diğer kamu kurum ve kuruluşlarının yerel ve bölgesel kalkınmaya katkıda bulunabilecek çalışmalarına destek sağlanması, bölgedeki sivil toplum kuruluşlarının yerel ve bölgesel kalkınmaya katkıda bulunabilecek çalışmalarına destek sağlanması</a:t>
          </a:r>
          <a:endParaRPr lang="tr-TR" sz="2400" dirty="0">
            <a:latin typeface="Candara" panose="020E0502030303020204" pitchFamily="34" charset="0"/>
          </a:endParaRPr>
        </a:p>
      </dgm:t>
    </dgm:pt>
    <dgm:pt modelId="{AD4B0884-7EB3-43D1-A815-90229DB283FB}" type="parTrans" cxnId="{C5274E84-7B27-4DB6-906A-B97DC4AF9E12}">
      <dgm:prSet/>
      <dgm:spPr/>
      <dgm:t>
        <a:bodyPr/>
        <a:lstStyle/>
        <a:p>
          <a:pPr algn="just"/>
          <a:endParaRPr lang="tr-TR"/>
        </a:p>
      </dgm:t>
    </dgm:pt>
    <dgm:pt modelId="{B091CBAB-BF25-4D46-862D-94C35A18BBFC}" type="sibTrans" cxnId="{C5274E84-7B27-4DB6-906A-B97DC4AF9E12}">
      <dgm:prSet/>
      <dgm:spPr/>
      <dgm:t>
        <a:bodyPr/>
        <a:lstStyle/>
        <a:p>
          <a:pPr algn="just"/>
          <a:endParaRPr lang="tr-TR"/>
        </a:p>
      </dgm:t>
    </dgm:pt>
    <dgm:pt modelId="{613E825A-2077-4BDB-A2D6-6F86539FFEC8}">
      <dgm:prSet phldrT="[Metin]" custT="1"/>
      <dgm:spPr>
        <a:solidFill>
          <a:schemeClr val="bg1">
            <a:lumMod val="95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just"/>
          <a:r>
            <a:rPr lang="tr-TR" sz="2400" b="0" dirty="0" smtClean="0">
              <a:latin typeface="Candara" panose="020E0502030303020204" pitchFamily="34" charset="0"/>
            </a:rPr>
            <a:t>Ajans tarafından yayınlanan herhangi bir proje teklif çağrısı ile ilişkilendirilmemek koşulu ile;</a:t>
          </a:r>
          <a:endParaRPr lang="tr-TR" sz="2400" b="0" dirty="0">
            <a:latin typeface="Candara" panose="020E0502030303020204" pitchFamily="34" charset="0"/>
          </a:endParaRPr>
        </a:p>
      </dgm:t>
    </dgm:pt>
    <dgm:pt modelId="{A9BE3C91-F4C1-46C7-942E-15397505A3C4}" type="sibTrans" cxnId="{49583C2A-FEC6-4908-B55A-F385FB59DCA7}">
      <dgm:prSet/>
      <dgm:spPr/>
      <dgm:t>
        <a:bodyPr/>
        <a:lstStyle/>
        <a:p>
          <a:pPr algn="just"/>
          <a:endParaRPr lang="tr-TR"/>
        </a:p>
      </dgm:t>
    </dgm:pt>
    <dgm:pt modelId="{123239EB-2CD3-49AC-97B6-1F053B6C4049}" type="parTrans" cxnId="{49583C2A-FEC6-4908-B55A-F385FB59DCA7}">
      <dgm:prSet/>
      <dgm:spPr/>
      <dgm:t>
        <a:bodyPr/>
        <a:lstStyle/>
        <a:p>
          <a:pPr algn="just"/>
          <a:endParaRPr lang="tr-TR"/>
        </a:p>
      </dgm:t>
    </dgm:pt>
    <dgm:pt modelId="{2E09CB25-68FD-4A64-AB06-85EB2047AE3A}">
      <dgm:prSet phldrT="[Metin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just"/>
          <a:endParaRPr lang="tr-TR" sz="2400" dirty="0">
            <a:latin typeface="Candara" panose="020E0502030303020204" pitchFamily="34" charset="0"/>
          </a:endParaRPr>
        </a:p>
      </dgm:t>
    </dgm:pt>
    <dgm:pt modelId="{FB3AD256-8CFF-4ACF-94CA-9FD262CC94A5}" type="parTrans" cxnId="{2FDB4A76-420E-47BC-8F4A-D68524F4989E}">
      <dgm:prSet/>
      <dgm:spPr/>
      <dgm:t>
        <a:bodyPr/>
        <a:lstStyle/>
        <a:p>
          <a:endParaRPr lang="tr-TR"/>
        </a:p>
      </dgm:t>
    </dgm:pt>
    <dgm:pt modelId="{36C9434B-C7C6-40EB-9026-8EB48AE713A2}" type="sibTrans" cxnId="{2FDB4A76-420E-47BC-8F4A-D68524F4989E}">
      <dgm:prSet/>
      <dgm:spPr/>
      <dgm:t>
        <a:bodyPr/>
        <a:lstStyle/>
        <a:p>
          <a:endParaRPr lang="tr-TR"/>
        </a:p>
      </dgm:t>
    </dgm:pt>
    <dgm:pt modelId="{BFE11966-5FD5-4638-8B4D-7345D8264996}">
      <dgm:prSet phldrT="[Metin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just"/>
          <a:endParaRPr lang="tr-TR" sz="1800" dirty="0">
            <a:latin typeface="Candara" panose="020E0502030303020204" pitchFamily="34" charset="0"/>
          </a:endParaRPr>
        </a:p>
      </dgm:t>
    </dgm:pt>
    <dgm:pt modelId="{DCC302C1-F308-45FE-8C06-CC65F184AA9C}" type="parTrans" cxnId="{E1412BD8-75F1-4D75-BAD4-2D4F393E37AC}">
      <dgm:prSet/>
      <dgm:spPr/>
      <dgm:t>
        <a:bodyPr/>
        <a:lstStyle/>
        <a:p>
          <a:endParaRPr lang="tr-TR"/>
        </a:p>
      </dgm:t>
    </dgm:pt>
    <dgm:pt modelId="{840A2654-48B4-4268-9370-FB550DEDD177}" type="sibTrans" cxnId="{E1412BD8-75F1-4D75-BAD4-2D4F393E37AC}">
      <dgm:prSet/>
      <dgm:spPr/>
      <dgm:t>
        <a:bodyPr/>
        <a:lstStyle/>
        <a:p>
          <a:endParaRPr lang="tr-TR"/>
        </a:p>
      </dgm:t>
    </dgm:pt>
    <dgm:pt modelId="{CB1C42D4-6A41-43B9-9A57-A1717ECCD7D6}" type="pres">
      <dgm:prSet presAssocID="{96A72F93-50A8-4BF4-A959-A649AE3664E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A4F6BF4-8FF7-4507-9C2D-EEF139B6BBB1}" type="pres">
      <dgm:prSet presAssocID="{613E825A-2077-4BDB-A2D6-6F86539FFEC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CE8E716-BA90-44FA-985A-1A35C38F8506}" type="pres">
      <dgm:prSet presAssocID="{613E825A-2077-4BDB-A2D6-6F86539FFEC8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CAA8849-6050-4528-9D3D-5D5A11F87FE3}" type="presOf" srcId="{96A72F93-50A8-4BF4-A959-A649AE3664E3}" destId="{CB1C42D4-6A41-43B9-9A57-A1717ECCD7D6}" srcOrd="0" destOrd="0" presId="urn:microsoft.com/office/officeart/2005/8/layout/vList2"/>
    <dgm:cxn modelId="{E1412BD8-75F1-4D75-BAD4-2D4F393E37AC}" srcId="{613E825A-2077-4BDB-A2D6-6F86539FFEC8}" destId="{BFE11966-5FD5-4638-8B4D-7345D8264996}" srcOrd="0" destOrd="0" parTransId="{DCC302C1-F308-45FE-8C06-CC65F184AA9C}" sibTransId="{840A2654-48B4-4268-9370-FB550DEDD177}"/>
    <dgm:cxn modelId="{4D79830C-56F4-4CCC-8B69-2BBFFB9452B3}" type="presOf" srcId="{613E825A-2077-4BDB-A2D6-6F86539FFEC8}" destId="{CA4F6BF4-8FF7-4507-9C2D-EEF139B6BBB1}" srcOrd="0" destOrd="0" presId="urn:microsoft.com/office/officeart/2005/8/layout/vList2"/>
    <dgm:cxn modelId="{49583C2A-FEC6-4908-B55A-F385FB59DCA7}" srcId="{96A72F93-50A8-4BF4-A959-A649AE3664E3}" destId="{613E825A-2077-4BDB-A2D6-6F86539FFEC8}" srcOrd="0" destOrd="0" parTransId="{123239EB-2CD3-49AC-97B6-1F053B6C4049}" sibTransId="{A9BE3C91-F4C1-46C7-942E-15397505A3C4}"/>
    <dgm:cxn modelId="{CAD555EE-B797-4E40-ACA6-491422EBA67D}" type="presOf" srcId="{2E09CB25-68FD-4A64-AB06-85EB2047AE3A}" destId="{7CE8E716-BA90-44FA-985A-1A35C38F8506}" srcOrd="0" destOrd="2" presId="urn:microsoft.com/office/officeart/2005/8/layout/vList2"/>
    <dgm:cxn modelId="{2FDB4A76-420E-47BC-8F4A-D68524F4989E}" srcId="{613E825A-2077-4BDB-A2D6-6F86539FFEC8}" destId="{2E09CB25-68FD-4A64-AB06-85EB2047AE3A}" srcOrd="2" destOrd="0" parTransId="{FB3AD256-8CFF-4ACF-94CA-9FD262CC94A5}" sibTransId="{36C9434B-C7C6-40EB-9026-8EB48AE713A2}"/>
    <dgm:cxn modelId="{C5274E84-7B27-4DB6-906A-B97DC4AF9E12}" srcId="{613E825A-2077-4BDB-A2D6-6F86539FFEC8}" destId="{55266E5C-C543-4FB4-B5C8-2CFDF3FA1FCF}" srcOrd="3" destOrd="0" parTransId="{AD4B0884-7EB3-43D1-A815-90229DB283FB}" sibTransId="{B091CBAB-BF25-4D46-862D-94C35A18BBFC}"/>
    <dgm:cxn modelId="{6E71B632-AE97-467E-8FE8-476B8EB8A48D}" type="presOf" srcId="{BFE11966-5FD5-4638-8B4D-7345D8264996}" destId="{7CE8E716-BA90-44FA-985A-1A35C38F8506}" srcOrd="0" destOrd="0" presId="urn:microsoft.com/office/officeart/2005/8/layout/vList2"/>
    <dgm:cxn modelId="{45023F64-09CC-46B5-861A-07774F5D452B}" type="presOf" srcId="{D342E923-BFD8-4D89-BA09-8796612068B4}" destId="{7CE8E716-BA90-44FA-985A-1A35C38F8506}" srcOrd="0" destOrd="1" presId="urn:microsoft.com/office/officeart/2005/8/layout/vList2"/>
    <dgm:cxn modelId="{50212D20-572F-46A1-A12A-0A6BB858BCB8}" type="presOf" srcId="{55266E5C-C543-4FB4-B5C8-2CFDF3FA1FCF}" destId="{7CE8E716-BA90-44FA-985A-1A35C38F8506}" srcOrd="0" destOrd="3" presId="urn:microsoft.com/office/officeart/2005/8/layout/vList2"/>
    <dgm:cxn modelId="{9334C6E5-DABF-44FD-B797-A0AFD8A5816E}" srcId="{613E825A-2077-4BDB-A2D6-6F86539FFEC8}" destId="{D342E923-BFD8-4D89-BA09-8796612068B4}" srcOrd="1" destOrd="0" parTransId="{F8F43ECB-338A-4A24-9577-A7E8C6C81DB8}" sibTransId="{69AC4736-B364-4918-8AF4-93944B900E3A}"/>
    <dgm:cxn modelId="{BD0366EC-91ED-4961-A44B-F69EFC2792F1}" type="presParOf" srcId="{CB1C42D4-6A41-43B9-9A57-A1717ECCD7D6}" destId="{CA4F6BF4-8FF7-4507-9C2D-EEF139B6BBB1}" srcOrd="0" destOrd="0" presId="urn:microsoft.com/office/officeart/2005/8/layout/vList2"/>
    <dgm:cxn modelId="{DD2999CB-A104-4AB1-BC3B-475B629A4F51}" type="presParOf" srcId="{CB1C42D4-6A41-43B9-9A57-A1717ECCD7D6}" destId="{7CE8E716-BA90-44FA-985A-1A35C38F850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321490-2F99-4B86-ADEB-D19E69F233E1}" type="doc">
      <dgm:prSet loTypeId="urn:microsoft.com/office/officeart/2009/3/layout/Pi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3E6EE8F-84EA-4D70-8434-7269F8CB3186}">
      <dgm:prSet phldrT="[Metin]" custT="1"/>
      <dgm:spPr/>
      <dgm:t>
        <a:bodyPr/>
        <a:lstStyle/>
        <a:p>
          <a:pPr algn="l">
            <a:spcAft>
              <a:spcPts val="0"/>
            </a:spcAft>
          </a:pPr>
          <a:r>
            <a:rPr lang="tr-T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Proje Süresi:</a:t>
          </a:r>
          <a:endParaRPr lang="tr-TR" sz="2400" b="1" dirty="0">
            <a:solidFill>
              <a:schemeClr val="tx1">
                <a:lumMod val="65000"/>
                <a:lumOff val="35000"/>
              </a:schemeClr>
            </a:solidFill>
            <a:latin typeface="Candara" pitchFamily="34" charset="0"/>
          </a:endParaRPr>
        </a:p>
      </dgm:t>
    </dgm:pt>
    <dgm:pt modelId="{43BAA0E8-B6C2-4110-B470-3D5C8BF28069}" type="sibTrans" cxnId="{C37F92A2-B8A9-4E31-94F4-19657586B65D}">
      <dgm:prSet/>
      <dgm:spPr/>
      <dgm:t>
        <a:bodyPr/>
        <a:lstStyle/>
        <a:p>
          <a:endParaRPr lang="tr-TR"/>
        </a:p>
      </dgm:t>
    </dgm:pt>
    <dgm:pt modelId="{B278E6FA-1589-4483-96ED-980B654661A3}" type="parTrans" cxnId="{C37F92A2-B8A9-4E31-94F4-19657586B65D}">
      <dgm:prSet/>
      <dgm:spPr/>
      <dgm:t>
        <a:bodyPr/>
        <a:lstStyle/>
        <a:p>
          <a:endParaRPr lang="tr-TR"/>
        </a:p>
      </dgm:t>
    </dgm:pt>
    <dgm:pt modelId="{6DC2C0D4-5A23-4DF6-B2B8-9F61F3D7F693}">
      <dgm:prSet phldrT="[Metin]" custT="1"/>
      <dgm:spPr/>
      <dgm:t>
        <a:bodyPr/>
        <a:lstStyle/>
        <a:p>
          <a:pPr algn="l">
            <a:spcAft>
              <a:spcPts val="0"/>
            </a:spcAft>
          </a:pPr>
          <a:r>
            <a:rPr lang="tr-T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Program Bütçesi: </a:t>
          </a:r>
          <a:r>
            <a:rPr lang="tr-TR" sz="2800" b="0" dirty="0" smtClean="0">
              <a:latin typeface="Candara" pitchFamily="34" charset="0"/>
            </a:rPr>
            <a:t>850.000 </a:t>
          </a:r>
          <a:r>
            <a:rPr lang="tr-TR" sz="2800" b="0" dirty="0" smtClean="0">
              <a:latin typeface="Candara" pitchFamily="34" charset="0"/>
            </a:rPr>
            <a:t>TL </a:t>
          </a:r>
          <a:r>
            <a:rPr lang="tr-TR" sz="1800" b="0" i="1" dirty="0" smtClean="0">
              <a:latin typeface="Candara" pitchFamily="34" charset="0"/>
            </a:rPr>
            <a:t>(Programa göre değişiklik gösterebilir)</a:t>
          </a:r>
        </a:p>
        <a:p>
          <a:pPr algn="l">
            <a:spcAft>
              <a:spcPts val="0"/>
            </a:spcAft>
          </a:pPr>
          <a:endParaRPr lang="tr-TR" sz="2400" b="0" dirty="0" smtClean="0">
            <a:solidFill>
              <a:schemeClr val="tx2"/>
            </a:solidFill>
            <a:latin typeface="Candara" pitchFamily="34" charset="0"/>
          </a:endParaRPr>
        </a:p>
      </dgm:t>
    </dgm:pt>
    <dgm:pt modelId="{C5A3C5C5-A357-450C-8842-8CEA4BF315A5}" type="sibTrans" cxnId="{C9966CC6-674A-40FF-B4EA-01E457047A84}">
      <dgm:prSet/>
      <dgm:spPr/>
      <dgm:t>
        <a:bodyPr/>
        <a:lstStyle/>
        <a:p>
          <a:endParaRPr lang="tr-TR"/>
        </a:p>
      </dgm:t>
    </dgm:pt>
    <dgm:pt modelId="{FFDFB17B-EDCB-46B8-8AB1-C65FD64F32AB}" type="parTrans" cxnId="{C9966CC6-674A-40FF-B4EA-01E457047A84}">
      <dgm:prSet/>
      <dgm:spPr/>
      <dgm:t>
        <a:bodyPr/>
        <a:lstStyle/>
        <a:p>
          <a:endParaRPr lang="tr-TR"/>
        </a:p>
      </dgm:t>
    </dgm:pt>
    <dgm:pt modelId="{04559381-5B4A-4C8E-9B35-C201F04EFE80}">
      <dgm:prSet phldrT="[Metin]" custT="1"/>
      <dgm:spPr/>
      <dgm:t>
        <a:bodyPr/>
        <a:lstStyle/>
        <a:p>
          <a:pPr algn="l">
            <a:spcAft>
              <a:spcPts val="0"/>
            </a:spcAft>
          </a:pPr>
          <a:r>
            <a:rPr lang="tr-T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Uygun Başvuru Sahipleri:</a:t>
          </a:r>
        </a:p>
        <a:p>
          <a:pPr algn="l">
            <a:spcAft>
              <a:spcPts val="588"/>
            </a:spcAft>
          </a:pPr>
          <a:endParaRPr lang="tr-TR" sz="1400" b="0" dirty="0" smtClean="0">
            <a:solidFill>
              <a:schemeClr val="tx1"/>
            </a:solidFill>
            <a:latin typeface="Candara" pitchFamily="34" charset="0"/>
          </a:endParaRPr>
        </a:p>
        <a:p>
          <a:pPr algn="l">
            <a:spcAft>
              <a:spcPts val="588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Kamu kurum ve kuruluşları</a:t>
          </a:r>
        </a:p>
        <a:p>
          <a:pPr algn="l">
            <a:spcAft>
              <a:spcPts val="588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Yerel yönetimler</a:t>
          </a:r>
        </a:p>
        <a:p>
          <a:pPr>
            <a:spcAft>
              <a:spcPts val="588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Üniversiteler </a:t>
          </a:r>
        </a:p>
        <a:p>
          <a:pPr>
            <a:spcAft>
              <a:spcPts val="588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Kamu kurumu niteliğinde meslek kuruluşları</a:t>
          </a:r>
        </a:p>
        <a:p>
          <a:pPr>
            <a:spcAft>
              <a:spcPts val="588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Sivil toplum kuruluşları (dernekler ve vakıflar)</a:t>
          </a:r>
        </a:p>
      </dgm:t>
    </dgm:pt>
    <dgm:pt modelId="{0E5501C5-1AAB-4D1F-82A5-188088C08D86}" type="sibTrans" cxnId="{AE853356-5CE4-4E24-B752-BF8531446AC0}">
      <dgm:prSet/>
      <dgm:spPr/>
      <dgm:t>
        <a:bodyPr/>
        <a:lstStyle/>
        <a:p>
          <a:endParaRPr lang="tr-TR"/>
        </a:p>
      </dgm:t>
    </dgm:pt>
    <dgm:pt modelId="{2BB84571-97F7-43C8-B3C0-7AAD1E44E456}" type="parTrans" cxnId="{AE853356-5CE4-4E24-B752-BF8531446AC0}">
      <dgm:prSet/>
      <dgm:spPr/>
      <dgm:t>
        <a:bodyPr/>
        <a:lstStyle/>
        <a:p>
          <a:endParaRPr lang="tr-TR"/>
        </a:p>
      </dgm:t>
    </dgm:pt>
    <dgm:pt modelId="{82D67253-441D-4D07-8649-8DECE6D62544}">
      <dgm:prSet phldrT="[Metin]"/>
      <dgm:spPr/>
      <dgm:t>
        <a:bodyPr/>
        <a:lstStyle/>
        <a:p>
          <a:r>
            <a:rPr lang="tr-TR" dirty="0" smtClean="0">
              <a:solidFill>
                <a:schemeClr val="bg1"/>
              </a:solidFill>
            </a:rPr>
            <a:t>l</a:t>
          </a:r>
          <a:endParaRPr lang="tr-TR" dirty="0">
            <a:solidFill>
              <a:schemeClr val="bg1"/>
            </a:solidFill>
          </a:endParaRPr>
        </a:p>
      </dgm:t>
    </dgm:pt>
    <dgm:pt modelId="{C0AF26BA-A2B2-49B1-A74F-D88FCDFE541E}" type="sibTrans" cxnId="{38E35D84-FAEB-4F52-88DF-589B6E88228B}">
      <dgm:prSet/>
      <dgm:spPr/>
      <dgm:t>
        <a:bodyPr/>
        <a:lstStyle/>
        <a:p>
          <a:endParaRPr lang="tr-TR"/>
        </a:p>
      </dgm:t>
    </dgm:pt>
    <dgm:pt modelId="{AB4E9EE9-12D4-40DB-9351-72041033EDB9}" type="parTrans" cxnId="{38E35D84-FAEB-4F52-88DF-589B6E88228B}">
      <dgm:prSet/>
      <dgm:spPr/>
      <dgm:t>
        <a:bodyPr/>
        <a:lstStyle/>
        <a:p>
          <a:endParaRPr lang="tr-TR"/>
        </a:p>
      </dgm:t>
    </dgm:pt>
    <dgm:pt modelId="{AC9EF924-3EC2-4923-BF8A-BBC79C290BD5}">
      <dgm:prSet phldrT="[Metin]"/>
      <dgm:spPr/>
      <dgm:t>
        <a:bodyPr/>
        <a:lstStyle/>
        <a:p>
          <a:r>
            <a:rPr lang="tr-TR" dirty="0" smtClean="0">
              <a:solidFill>
                <a:schemeClr val="bg1"/>
              </a:solidFill>
            </a:rPr>
            <a:t>l</a:t>
          </a:r>
          <a:endParaRPr lang="tr-TR" dirty="0">
            <a:solidFill>
              <a:schemeClr val="bg1"/>
            </a:solidFill>
          </a:endParaRPr>
        </a:p>
      </dgm:t>
    </dgm:pt>
    <dgm:pt modelId="{F016FF2A-9925-4FC6-B2F7-BAA51CF7D381}" type="sibTrans" cxnId="{04F41957-46C6-443C-9FEC-D5B10FCD1173}">
      <dgm:prSet/>
      <dgm:spPr/>
      <dgm:t>
        <a:bodyPr/>
        <a:lstStyle/>
        <a:p>
          <a:endParaRPr lang="tr-TR"/>
        </a:p>
      </dgm:t>
    </dgm:pt>
    <dgm:pt modelId="{AE5FC174-A5DF-45EF-9394-3ABE1C77DAB1}" type="parTrans" cxnId="{04F41957-46C6-443C-9FEC-D5B10FCD1173}">
      <dgm:prSet/>
      <dgm:spPr/>
      <dgm:t>
        <a:bodyPr/>
        <a:lstStyle/>
        <a:p>
          <a:endParaRPr lang="tr-TR"/>
        </a:p>
      </dgm:t>
    </dgm:pt>
    <dgm:pt modelId="{6BA25CE7-B82E-44E2-860D-D4B6D64EAD6D}">
      <dgm:prSet phldrT="[Metin]"/>
      <dgm:spPr>
        <a:solidFill>
          <a:schemeClr val="bg1"/>
        </a:solidFill>
      </dgm:spPr>
      <dgm:t>
        <a:bodyPr/>
        <a:lstStyle/>
        <a:p>
          <a:r>
            <a:rPr lang="tr-TR" dirty="0" smtClean="0">
              <a:solidFill>
                <a:schemeClr val="bg1"/>
              </a:solidFill>
            </a:rPr>
            <a:t>l</a:t>
          </a:r>
          <a:endParaRPr lang="tr-TR" dirty="0">
            <a:solidFill>
              <a:schemeClr val="bg1"/>
            </a:solidFill>
          </a:endParaRPr>
        </a:p>
      </dgm:t>
    </dgm:pt>
    <dgm:pt modelId="{88AE9CF1-DB81-4C2E-A808-6AF7C1C13586}" type="sibTrans" cxnId="{D834E892-F70A-487B-95A8-0FFAD606526C}">
      <dgm:prSet/>
      <dgm:spPr/>
      <dgm:t>
        <a:bodyPr/>
        <a:lstStyle/>
        <a:p>
          <a:endParaRPr lang="tr-TR"/>
        </a:p>
      </dgm:t>
    </dgm:pt>
    <dgm:pt modelId="{A96A85BD-EE02-4EAA-AD05-21F0371F69A8}" type="parTrans" cxnId="{D834E892-F70A-487B-95A8-0FFAD606526C}">
      <dgm:prSet/>
      <dgm:spPr/>
      <dgm:t>
        <a:bodyPr/>
        <a:lstStyle/>
        <a:p>
          <a:endParaRPr lang="tr-TR"/>
        </a:p>
      </dgm:t>
    </dgm:pt>
    <dgm:pt modelId="{EB700CBA-5C1F-496F-AA24-143833E841CE}">
      <dgm:prSet custT="1"/>
      <dgm:spPr/>
      <dgm:t>
        <a:bodyPr/>
        <a:lstStyle/>
        <a:p>
          <a:pPr algn="l">
            <a:spcAft>
              <a:spcPts val="0"/>
            </a:spcAft>
          </a:pPr>
          <a:r>
            <a:rPr lang="tr-TR" sz="2400" dirty="0" smtClean="0">
              <a:latin typeface="Candara" pitchFamily="34" charset="0"/>
            </a:rPr>
            <a:t>Azami süre:</a:t>
          </a:r>
        </a:p>
      </dgm:t>
    </dgm:pt>
    <dgm:pt modelId="{03C771C4-5826-4163-B63D-ADF0DCF66B01}" type="parTrans" cxnId="{F16DA093-636B-45CC-A1D5-70C3B0E09980}">
      <dgm:prSet/>
      <dgm:spPr/>
      <dgm:t>
        <a:bodyPr/>
        <a:lstStyle/>
        <a:p>
          <a:endParaRPr lang="tr-TR"/>
        </a:p>
      </dgm:t>
    </dgm:pt>
    <dgm:pt modelId="{E2168F7B-DF47-4738-BFB3-D91C02823A11}" type="sibTrans" cxnId="{F16DA093-636B-45CC-A1D5-70C3B0E09980}">
      <dgm:prSet/>
      <dgm:spPr/>
      <dgm:t>
        <a:bodyPr/>
        <a:lstStyle/>
        <a:p>
          <a:endParaRPr lang="tr-TR"/>
        </a:p>
      </dgm:t>
    </dgm:pt>
    <dgm:pt modelId="{91F379B1-2436-42FF-868A-EE35FECDC566}">
      <dgm:prSet custT="1"/>
      <dgm:spPr/>
      <dgm:t>
        <a:bodyPr/>
        <a:lstStyle/>
        <a:p>
          <a:pPr algn="l">
            <a:spcAft>
              <a:spcPts val="500"/>
            </a:spcAft>
          </a:pPr>
          <a:r>
            <a:rPr lang="tr-TR" sz="2400" dirty="0" smtClean="0">
              <a:latin typeface="Candara" pitchFamily="34" charset="0"/>
            </a:rPr>
            <a:t>1 ay</a:t>
          </a:r>
        </a:p>
        <a:p>
          <a:pPr algn="l">
            <a:spcAft>
              <a:spcPts val="500"/>
            </a:spcAft>
          </a:pPr>
          <a:endParaRPr lang="tr-TR" sz="2000" dirty="0" smtClean="0">
            <a:solidFill>
              <a:schemeClr val="tx1"/>
            </a:solidFill>
            <a:latin typeface="Candara" panose="020E0502030303020204" pitchFamily="34" charset="0"/>
            <a:ea typeface="Geneva" pitchFamily="-65" charset="-128"/>
          </a:endParaRPr>
        </a:p>
      </dgm:t>
    </dgm:pt>
    <dgm:pt modelId="{ECA28B65-D631-4496-81CD-0C557726BE4F}" type="parTrans" cxnId="{7B593173-CDC2-4A36-80A0-F775730742E0}">
      <dgm:prSet/>
      <dgm:spPr/>
      <dgm:t>
        <a:bodyPr/>
        <a:lstStyle/>
        <a:p>
          <a:endParaRPr lang="tr-TR"/>
        </a:p>
      </dgm:t>
    </dgm:pt>
    <dgm:pt modelId="{78388F5F-A61B-4318-83DD-986295C2DA25}" type="sibTrans" cxnId="{7B593173-CDC2-4A36-80A0-F775730742E0}">
      <dgm:prSet/>
      <dgm:spPr/>
      <dgm:t>
        <a:bodyPr/>
        <a:lstStyle/>
        <a:p>
          <a:endParaRPr lang="tr-TR"/>
        </a:p>
      </dgm:t>
    </dgm:pt>
    <dgm:pt modelId="{018178F9-77F8-4EED-81D4-6B42851C0011}">
      <dgm:prSet custT="1"/>
      <dgm:spPr/>
      <dgm:t>
        <a:bodyPr/>
        <a:lstStyle/>
        <a:p>
          <a:pPr>
            <a:spcAft>
              <a:spcPct val="35000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Kar amacı gütmeyen birlikler ve kooperatifler </a:t>
          </a:r>
        </a:p>
      </dgm:t>
    </dgm:pt>
    <dgm:pt modelId="{0B56DAD2-9349-45D4-BA7B-CA64D20B356D}" type="sibTrans" cxnId="{5BB19525-F34F-4064-99C3-33A0E6363BA6}">
      <dgm:prSet/>
      <dgm:spPr/>
      <dgm:t>
        <a:bodyPr/>
        <a:lstStyle/>
        <a:p>
          <a:endParaRPr lang="tr-TR"/>
        </a:p>
      </dgm:t>
    </dgm:pt>
    <dgm:pt modelId="{CE24B8B8-A003-462F-82B5-571B8DF66FBD}" type="parTrans" cxnId="{5BB19525-F34F-4064-99C3-33A0E6363BA6}">
      <dgm:prSet/>
      <dgm:spPr/>
      <dgm:t>
        <a:bodyPr/>
        <a:lstStyle/>
        <a:p>
          <a:endParaRPr lang="tr-TR"/>
        </a:p>
      </dgm:t>
    </dgm:pt>
    <dgm:pt modelId="{F3EF4277-2302-4F5E-A957-9D0EBD572ABF}">
      <dgm:prSet custT="1"/>
      <dgm:spPr/>
      <dgm:t>
        <a:bodyPr/>
        <a:lstStyle/>
        <a:p>
          <a:pPr>
            <a:spcAft>
              <a:spcPct val="35000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Endüstri bölgeleri</a:t>
          </a:r>
        </a:p>
      </dgm:t>
    </dgm:pt>
    <dgm:pt modelId="{F87C67FD-2796-4C9D-801E-2FC6F996B1C9}" type="sibTrans" cxnId="{3431A558-FEF1-47A3-9879-938D53D0892F}">
      <dgm:prSet/>
      <dgm:spPr/>
      <dgm:t>
        <a:bodyPr/>
        <a:lstStyle/>
        <a:p>
          <a:endParaRPr lang="tr-TR"/>
        </a:p>
      </dgm:t>
    </dgm:pt>
    <dgm:pt modelId="{CDCCE648-B9CF-4D0D-AE63-1D8204F2DE24}" type="parTrans" cxnId="{3431A558-FEF1-47A3-9879-938D53D0892F}">
      <dgm:prSet/>
      <dgm:spPr/>
      <dgm:t>
        <a:bodyPr/>
        <a:lstStyle/>
        <a:p>
          <a:endParaRPr lang="tr-TR"/>
        </a:p>
      </dgm:t>
    </dgm:pt>
    <dgm:pt modelId="{0803ADC3-3366-4214-B3CB-8A34BD659A3C}">
      <dgm:prSet custT="1"/>
      <dgm:spPr/>
      <dgm:t>
        <a:bodyPr/>
        <a:lstStyle/>
        <a:p>
          <a:pPr>
            <a:spcAft>
              <a:spcPct val="35000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Teknoloji geliştirme bölgeleri</a:t>
          </a:r>
        </a:p>
      </dgm:t>
    </dgm:pt>
    <dgm:pt modelId="{5B8990F7-08A3-46BB-9D52-7659F1CF419E}" type="sibTrans" cxnId="{1DD7BC7A-F4DA-42ED-A3B0-6BD9223161B8}">
      <dgm:prSet/>
      <dgm:spPr/>
      <dgm:t>
        <a:bodyPr/>
        <a:lstStyle/>
        <a:p>
          <a:endParaRPr lang="tr-TR"/>
        </a:p>
      </dgm:t>
    </dgm:pt>
    <dgm:pt modelId="{03A14306-DF45-4DC6-9FFE-D9CAAFA6BA77}" type="parTrans" cxnId="{1DD7BC7A-F4DA-42ED-A3B0-6BD9223161B8}">
      <dgm:prSet/>
      <dgm:spPr/>
      <dgm:t>
        <a:bodyPr/>
        <a:lstStyle/>
        <a:p>
          <a:endParaRPr lang="tr-TR"/>
        </a:p>
      </dgm:t>
    </dgm:pt>
    <dgm:pt modelId="{31C05F98-921F-4E94-B9D7-6E85B7178F3F}">
      <dgm:prSet custT="1"/>
      <dgm:spPr/>
      <dgm:t>
        <a:bodyPr/>
        <a:lstStyle/>
        <a:p>
          <a:pPr>
            <a:spcAft>
              <a:spcPct val="35000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Teknoparklar</a:t>
          </a:r>
        </a:p>
      </dgm:t>
    </dgm:pt>
    <dgm:pt modelId="{C75D59EE-7B96-4109-8854-9E75D4E413DF}" type="sibTrans" cxnId="{94CDF919-E6B6-48A9-A27E-F94340518B6A}">
      <dgm:prSet/>
      <dgm:spPr/>
      <dgm:t>
        <a:bodyPr/>
        <a:lstStyle/>
        <a:p>
          <a:endParaRPr lang="tr-TR"/>
        </a:p>
      </dgm:t>
    </dgm:pt>
    <dgm:pt modelId="{DD9845F4-F4A3-41CA-AC33-678619BE384E}" type="parTrans" cxnId="{94CDF919-E6B6-48A9-A27E-F94340518B6A}">
      <dgm:prSet/>
      <dgm:spPr/>
      <dgm:t>
        <a:bodyPr/>
        <a:lstStyle/>
        <a:p>
          <a:endParaRPr lang="tr-TR"/>
        </a:p>
      </dgm:t>
    </dgm:pt>
    <dgm:pt modelId="{DFE117A7-B7C4-4DF4-BAB6-E9370D5BCA96}">
      <dgm:prSet custT="1"/>
      <dgm:spPr/>
      <dgm:t>
        <a:bodyPr/>
        <a:lstStyle/>
        <a:p>
          <a:pPr>
            <a:spcAft>
              <a:spcPct val="35000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Küçük sanayi siteleri</a:t>
          </a:r>
        </a:p>
      </dgm:t>
    </dgm:pt>
    <dgm:pt modelId="{EC336B7C-CE6D-461B-87AF-6D437B65F12B}" type="sibTrans" cxnId="{35761271-C288-4D8A-B237-9F4B342AC7E6}">
      <dgm:prSet/>
      <dgm:spPr/>
      <dgm:t>
        <a:bodyPr/>
        <a:lstStyle/>
        <a:p>
          <a:endParaRPr lang="tr-TR"/>
        </a:p>
      </dgm:t>
    </dgm:pt>
    <dgm:pt modelId="{D78FC7DA-2056-4323-A212-7A9768256EB9}" type="parTrans" cxnId="{35761271-C288-4D8A-B237-9F4B342AC7E6}">
      <dgm:prSet/>
      <dgm:spPr/>
      <dgm:t>
        <a:bodyPr/>
        <a:lstStyle/>
        <a:p>
          <a:endParaRPr lang="tr-TR"/>
        </a:p>
      </dgm:t>
    </dgm:pt>
    <dgm:pt modelId="{51A6CB28-8237-4EA3-8E47-B81F8CD08F6C}">
      <dgm:prSet custT="1"/>
      <dgm:spPr/>
      <dgm:t>
        <a:bodyPr/>
        <a:lstStyle/>
        <a:p>
          <a:pPr>
            <a:spcAft>
              <a:spcPct val="35000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Organize sanayi bölgeleri</a:t>
          </a:r>
        </a:p>
      </dgm:t>
    </dgm:pt>
    <dgm:pt modelId="{76569AE5-2C0E-4E94-82AF-9CFB92377CD7}" type="sibTrans" cxnId="{AC36937A-5F0B-4314-B592-A19DA3EBFEBC}">
      <dgm:prSet/>
      <dgm:spPr/>
      <dgm:t>
        <a:bodyPr/>
        <a:lstStyle/>
        <a:p>
          <a:endParaRPr lang="tr-TR"/>
        </a:p>
      </dgm:t>
    </dgm:pt>
    <dgm:pt modelId="{1F8B739B-D7CB-443A-9C96-0A3174A48ADE}" type="parTrans" cxnId="{AC36937A-5F0B-4314-B592-A19DA3EBFEBC}">
      <dgm:prSet/>
      <dgm:spPr/>
      <dgm:t>
        <a:bodyPr/>
        <a:lstStyle/>
        <a:p>
          <a:endParaRPr lang="tr-TR"/>
        </a:p>
      </dgm:t>
    </dgm:pt>
    <dgm:pt modelId="{C5C7415B-603E-4846-A5B6-AF3451B9120B}" type="pres">
      <dgm:prSet presAssocID="{DC321490-2F99-4B86-ADEB-D19E69F233E1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98C3B33B-24A7-47E2-9ABE-DEC524B1D601}" type="pres">
      <dgm:prSet presAssocID="{6BA25CE7-B82E-44E2-860D-D4B6D64EAD6D}" presName="ParentComposite" presStyleCnt="0"/>
      <dgm:spPr/>
    </dgm:pt>
    <dgm:pt modelId="{B281CF43-2C15-4FA6-9962-94BF8F91B8C0}" type="pres">
      <dgm:prSet presAssocID="{6BA25CE7-B82E-44E2-860D-D4B6D64EAD6D}" presName="Chord" presStyleLbl="bgShp" presStyleIdx="0" presStyleCnt="3"/>
      <dgm:spPr>
        <a:solidFill>
          <a:schemeClr val="bg1">
            <a:lumMod val="85000"/>
          </a:schemeClr>
        </a:solidFill>
      </dgm:spPr>
    </dgm:pt>
    <dgm:pt modelId="{8389577F-441B-4F2E-B822-17EE54D887D1}" type="pres">
      <dgm:prSet presAssocID="{6BA25CE7-B82E-44E2-860D-D4B6D64EAD6D}" presName="Pie" presStyleLbl="alignNode1" presStyleIdx="0" presStyleCnt="3"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endParaRPr lang="tr-TR"/>
        </a:p>
      </dgm:t>
    </dgm:pt>
    <dgm:pt modelId="{C70EC0B2-25AA-464F-AB90-8F1FD75E6E1E}" type="pres">
      <dgm:prSet presAssocID="{6BA25CE7-B82E-44E2-860D-D4B6D64EAD6D}" presName="Parent" presStyleLbl="revTx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DA1BA1F-A966-42B6-BC1B-5E6CED7AAA9A}" type="pres">
      <dgm:prSet presAssocID="{0E5501C5-1AAB-4D1F-82A5-188088C08D86}" presName="negSibTrans" presStyleCnt="0"/>
      <dgm:spPr/>
    </dgm:pt>
    <dgm:pt modelId="{B9A569F7-A5D2-4ED0-A625-D48FC07E170E}" type="pres">
      <dgm:prSet presAssocID="{6BA25CE7-B82E-44E2-860D-D4B6D64EAD6D}" presName="composite" presStyleCnt="0"/>
      <dgm:spPr/>
    </dgm:pt>
    <dgm:pt modelId="{DFA15E40-E02E-4C4F-A627-23B79EA9DC1E}" type="pres">
      <dgm:prSet presAssocID="{6BA25CE7-B82E-44E2-860D-D4B6D64EAD6D}" presName="Child" presStyleLbl="revTx" presStyleIdx="1" presStyleCnt="6" custScaleX="242423" custScaleY="104539" custLinFactNeighborX="-283" custLinFactNeighborY="23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CFB00B7-3ED8-4C56-82D2-69A23FED0EC7}" type="pres">
      <dgm:prSet presAssocID="{88AE9CF1-DB81-4C2E-A808-6AF7C1C13586}" presName="sibTrans" presStyleCnt="0"/>
      <dgm:spPr/>
    </dgm:pt>
    <dgm:pt modelId="{3789FCA2-F397-48B2-B841-786C523C7D11}" type="pres">
      <dgm:prSet presAssocID="{AC9EF924-3EC2-4923-BF8A-BBC79C290BD5}" presName="ParentComposite" presStyleCnt="0"/>
      <dgm:spPr/>
    </dgm:pt>
    <dgm:pt modelId="{ED68AC30-7C69-4F25-89F6-697FE43426DD}" type="pres">
      <dgm:prSet presAssocID="{AC9EF924-3EC2-4923-BF8A-BBC79C290BD5}" presName="Chord" presStyleLbl="bgShp" presStyleIdx="1" presStyleCnt="3"/>
      <dgm:spPr>
        <a:solidFill>
          <a:schemeClr val="bg1">
            <a:lumMod val="85000"/>
          </a:schemeClr>
        </a:solidFill>
      </dgm:spPr>
    </dgm:pt>
    <dgm:pt modelId="{836BB6E3-3327-4DC3-8868-1BCC3C5201BE}" type="pres">
      <dgm:prSet presAssocID="{AC9EF924-3EC2-4923-BF8A-BBC79C290BD5}" presName="Pie" presStyleLbl="alignNode1" presStyleIdx="1" presStyleCnt="3"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endParaRPr lang="tr-TR"/>
        </a:p>
      </dgm:t>
    </dgm:pt>
    <dgm:pt modelId="{724B743D-723E-428E-B840-A0C61D62DF09}" type="pres">
      <dgm:prSet presAssocID="{AC9EF924-3EC2-4923-BF8A-BBC79C290BD5}" presName="Parent" presStyleLbl="revTx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953D32C-A1ED-4004-B94A-185666B98DF8}" type="pres">
      <dgm:prSet presAssocID="{C5A3C5C5-A357-450C-8842-8CEA4BF315A5}" presName="negSibTrans" presStyleCnt="0"/>
      <dgm:spPr/>
    </dgm:pt>
    <dgm:pt modelId="{8F9C5098-C313-4144-B1C1-313FF6C9021D}" type="pres">
      <dgm:prSet presAssocID="{AC9EF924-3EC2-4923-BF8A-BBC79C290BD5}" presName="composite" presStyleCnt="0"/>
      <dgm:spPr/>
    </dgm:pt>
    <dgm:pt modelId="{E1A538B5-3202-472C-B761-94E72A97C2D1}" type="pres">
      <dgm:prSet presAssocID="{AC9EF924-3EC2-4923-BF8A-BBC79C290BD5}" presName="Child" presStyleLbl="revTx" presStyleIdx="3" presStyleCnt="6" custScaleX="1950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562BCF-3D8E-4CEE-A4DB-00B2840D9D3E}" type="pres">
      <dgm:prSet presAssocID="{F016FF2A-9925-4FC6-B2F7-BAA51CF7D381}" presName="sibTrans" presStyleCnt="0"/>
      <dgm:spPr/>
    </dgm:pt>
    <dgm:pt modelId="{4869C399-FCE6-4F3A-BBA2-CEC467B01144}" type="pres">
      <dgm:prSet presAssocID="{82D67253-441D-4D07-8649-8DECE6D62544}" presName="ParentComposite" presStyleCnt="0"/>
      <dgm:spPr/>
    </dgm:pt>
    <dgm:pt modelId="{853B28F4-17A4-417A-B154-22616F62EA7E}" type="pres">
      <dgm:prSet presAssocID="{82D67253-441D-4D07-8649-8DECE6D62544}" presName="Chord" presStyleLbl="bgShp" presStyleIdx="2" presStyleCnt="3"/>
      <dgm:spPr>
        <a:solidFill>
          <a:schemeClr val="bg1">
            <a:lumMod val="85000"/>
          </a:schemeClr>
        </a:solidFill>
      </dgm:spPr>
    </dgm:pt>
    <dgm:pt modelId="{F49D76B8-E2DE-4459-B39A-A62A18C8B763}" type="pres">
      <dgm:prSet presAssocID="{82D67253-441D-4D07-8649-8DECE6D62544}" presName="Pie" presStyleLbl="alignNode1" presStyleIdx="2" presStyleCnt="3"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endParaRPr lang="tr-TR"/>
        </a:p>
      </dgm:t>
    </dgm:pt>
    <dgm:pt modelId="{68D109EC-1D8C-4EE4-B78B-D03CF07F39B6}" type="pres">
      <dgm:prSet presAssocID="{82D67253-441D-4D07-8649-8DECE6D62544}" presName="Parent" presStyleLbl="revTx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8FA75C2-9D6A-42BE-AA01-A897C559D7EC}" type="pres">
      <dgm:prSet presAssocID="{43BAA0E8-B6C2-4110-B470-3D5C8BF28069}" presName="negSibTrans" presStyleCnt="0"/>
      <dgm:spPr/>
    </dgm:pt>
    <dgm:pt modelId="{813117E1-419E-4D0B-A74E-15BBA4ECEBD7}" type="pres">
      <dgm:prSet presAssocID="{82D67253-441D-4D07-8649-8DECE6D62544}" presName="composite" presStyleCnt="0"/>
      <dgm:spPr/>
    </dgm:pt>
    <dgm:pt modelId="{0F046796-8B70-4F1D-9451-A6D847ED4CC1}" type="pres">
      <dgm:prSet presAssocID="{82D67253-441D-4D07-8649-8DECE6D62544}" presName="Child" presStyleLbl="revTx" presStyleIdx="5" presStyleCnt="6" custScaleX="170844" custScaleY="1000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3961D8B-8E53-477C-A93C-38F814BF8869}" type="presOf" srcId="{F3EF4277-2302-4F5E-A957-9D0EBD572ABF}" destId="{DFA15E40-E02E-4C4F-A627-23B79EA9DC1E}" srcOrd="0" destOrd="5" presId="urn:microsoft.com/office/officeart/2009/3/layout/PieProcess"/>
    <dgm:cxn modelId="{5B942FDB-2120-49D5-BACA-BACE5C85FFEC}" type="presOf" srcId="{018178F9-77F8-4EED-81D4-6B42851C0011}" destId="{DFA15E40-E02E-4C4F-A627-23B79EA9DC1E}" srcOrd="0" destOrd="6" presId="urn:microsoft.com/office/officeart/2009/3/layout/PieProcess"/>
    <dgm:cxn modelId="{63EBE33E-588D-4E1A-A646-1693D40AF233}" type="presOf" srcId="{82D67253-441D-4D07-8649-8DECE6D62544}" destId="{68D109EC-1D8C-4EE4-B78B-D03CF07F39B6}" srcOrd="0" destOrd="0" presId="urn:microsoft.com/office/officeart/2009/3/layout/PieProcess"/>
    <dgm:cxn modelId="{2D929EFB-8F3F-471C-BE7B-DA323B4271D1}" type="presOf" srcId="{6BA25CE7-B82E-44E2-860D-D4B6D64EAD6D}" destId="{C70EC0B2-25AA-464F-AB90-8F1FD75E6E1E}" srcOrd="0" destOrd="0" presId="urn:microsoft.com/office/officeart/2009/3/layout/PieProcess"/>
    <dgm:cxn modelId="{D834E892-F70A-487B-95A8-0FFAD606526C}" srcId="{DC321490-2F99-4B86-ADEB-D19E69F233E1}" destId="{6BA25CE7-B82E-44E2-860D-D4B6D64EAD6D}" srcOrd="0" destOrd="0" parTransId="{A96A85BD-EE02-4EAA-AD05-21F0371F69A8}" sibTransId="{88AE9CF1-DB81-4C2E-A808-6AF7C1C13586}"/>
    <dgm:cxn modelId="{1E294862-540B-4F51-90E1-3D60C8C4CE67}" type="presOf" srcId="{E3E6EE8F-84EA-4D70-8434-7269F8CB3186}" destId="{0F046796-8B70-4F1D-9451-A6D847ED4CC1}" srcOrd="0" destOrd="0" presId="urn:microsoft.com/office/officeart/2009/3/layout/PieProcess"/>
    <dgm:cxn modelId="{1DD7BC7A-F4DA-42ED-A3B0-6BD9223161B8}" srcId="{6BA25CE7-B82E-44E2-860D-D4B6D64EAD6D}" destId="{0803ADC3-3366-4214-B3CB-8A34BD659A3C}" srcOrd="4" destOrd="0" parTransId="{03A14306-DF45-4DC6-9FFE-D9CAAFA6BA77}" sibTransId="{5B8990F7-08A3-46BB-9D52-7659F1CF419E}"/>
    <dgm:cxn modelId="{C37F92A2-B8A9-4E31-94F4-19657586B65D}" srcId="{82D67253-441D-4D07-8649-8DECE6D62544}" destId="{E3E6EE8F-84EA-4D70-8434-7269F8CB3186}" srcOrd="0" destOrd="0" parTransId="{B278E6FA-1589-4483-96ED-980B654661A3}" sibTransId="{43BAA0E8-B6C2-4110-B470-3D5C8BF28069}"/>
    <dgm:cxn modelId="{A718E3AF-EB3D-4C8C-B8F4-A8626ADFABA1}" type="presOf" srcId="{51A6CB28-8237-4EA3-8E47-B81F8CD08F6C}" destId="{DFA15E40-E02E-4C4F-A627-23B79EA9DC1E}" srcOrd="0" destOrd="1" presId="urn:microsoft.com/office/officeart/2009/3/layout/PieProcess"/>
    <dgm:cxn modelId="{F16DA093-636B-45CC-A1D5-70C3B0E09980}" srcId="{82D67253-441D-4D07-8649-8DECE6D62544}" destId="{EB700CBA-5C1F-496F-AA24-143833E841CE}" srcOrd="1" destOrd="0" parTransId="{03C771C4-5826-4163-B63D-ADF0DCF66B01}" sibTransId="{E2168F7B-DF47-4738-BFB3-D91C02823A11}"/>
    <dgm:cxn modelId="{C84CFD75-5FCF-45BD-B2ED-93F2068A5E88}" type="presOf" srcId="{DC321490-2F99-4B86-ADEB-D19E69F233E1}" destId="{C5C7415B-603E-4846-A5B6-AF3451B9120B}" srcOrd="0" destOrd="0" presId="urn:microsoft.com/office/officeart/2009/3/layout/PieProcess"/>
    <dgm:cxn modelId="{38E35D84-FAEB-4F52-88DF-589B6E88228B}" srcId="{DC321490-2F99-4B86-ADEB-D19E69F233E1}" destId="{82D67253-441D-4D07-8649-8DECE6D62544}" srcOrd="2" destOrd="0" parTransId="{AB4E9EE9-12D4-40DB-9351-72041033EDB9}" sibTransId="{C0AF26BA-A2B2-49B1-A74F-D88FCDFE541E}"/>
    <dgm:cxn modelId="{AC36937A-5F0B-4314-B592-A19DA3EBFEBC}" srcId="{6BA25CE7-B82E-44E2-860D-D4B6D64EAD6D}" destId="{51A6CB28-8237-4EA3-8E47-B81F8CD08F6C}" srcOrd="1" destOrd="0" parTransId="{1F8B739B-D7CB-443A-9C96-0A3174A48ADE}" sibTransId="{76569AE5-2C0E-4E94-82AF-9CFB92377CD7}"/>
    <dgm:cxn modelId="{7B593173-CDC2-4A36-80A0-F775730742E0}" srcId="{82D67253-441D-4D07-8649-8DECE6D62544}" destId="{91F379B1-2436-42FF-868A-EE35FECDC566}" srcOrd="2" destOrd="0" parTransId="{ECA28B65-D631-4496-81CD-0C557726BE4F}" sibTransId="{78388F5F-A61B-4318-83DD-986295C2DA25}"/>
    <dgm:cxn modelId="{5BB19525-F34F-4064-99C3-33A0E6363BA6}" srcId="{6BA25CE7-B82E-44E2-860D-D4B6D64EAD6D}" destId="{018178F9-77F8-4EED-81D4-6B42851C0011}" srcOrd="6" destOrd="0" parTransId="{CE24B8B8-A003-462F-82B5-571B8DF66FBD}" sibTransId="{0B56DAD2-9349-45D4-BA7B-CA64D20B356D}"/>
    <dgm:cxn modelId="{CBF7E4ED-EA99-45A9-91CF-202F387E40B0}" type="presOf" srcId="{AC9EF924-3EC2-4923-BF8A-BBC79C290BD5}" destId="{724B743D-723E-428E-B840-A0C61D62DF09}" srcOrd="0" destOrd="0" presId="urn:microsoft.com/office/officeart/2009/3/layout/PieProcess"/>
    <dgm:cxn modelId="{C7440D63-2E52-4F4D-98BF-0B8C0E53781A}" type="presOf" srcId="{91F379B1-2436-42FF-868A-EE35FECDC566}" destId="{0F046796-8B70-4F1D-9451-A6D847ED4CC1}" srcOrd="0" destOrd="2" presId="urn:microsoft.com/office/officeart/2009/3/layout/PieProcess"/>
    <dgm:cxn modelId="{945FBA98-ACF6-4095-A993-25B7DD48BF01}" type="presOf" srcId="{6DC2C0D4-5A23-4DF6-B2B8-9F61F3D7F693}" destId="{E1A538B5-3202-472C-B761-94E72A97C2D1}" srcOrd="0" destOrd="0" presId="urn:microsoft.com/office/officeart/2009/3/layout/PieProcess"/>
    <dgm:cxn modelId="{3431A558-FEF1-47A3-9879-938D53D0892F}" srcId="{6BA25CE7-B82E-44E2-860D-D4B6D64EAD6D}" destId="{F3EF4277-2302-4F5E-A957-9D0EBD572ABF}" srcOrd="5" destOrd="0" parTransId="{CDCCE648-B9CF-4D0D-AE63-1D8204F2DE24}" sibTransId="{F87C67FD-2796-4C9D-801E-2FC6F996B1C9}"/>
    <dgm:cxn modelId="{94CDF919-E6B6-48A9-A27E-F94340518B6A}" srcId="{6BA25CE7-B82E-44E2-860D-D4B6D64EAD6D}" destId="{31C05F98-921F-4E94-B9D7-6E85B7178F3F}" srcOrd="3" destOrd="0" parTransId="{DD9845F4-F4A3-41CA-AC33-678619BE384E}" sibTransId="{C75D59EE-7B96-4109-8854-9E75D4E413DF}"/>
    <dgm:cxn modelId="{4385C1B1-216A-40F4-B9E4-2DDD062C24D6}" type="presOf" srcId="{0803ADC3-3366-4214-B3CB-8A34BD659A3C}" destId="{DFA15E40-E02E-4C4F-A627-23B79EA9DC1E}" srcOrd="0" destOrd="4" presId="urn:microsoft.com/office/officeart/2009/3/layout/PieProcess"/>
    <dgm:cxn modelId="{C9966CC6-674A-40FF-B4EA-01E457047A84}" srcId="{AC9EF924-3EC2-4923-BF8A-BBC79C290BD5}" destId="{6DC2C0D4-5A23-4DF6-B2B8-9F61F3D7F693}" srcOrd="0" destOrd="0" parTransId="{FFDFB17B-EDCB-46B8-8AB1-C65FD64F32AB}" sibTransId="{C5A3C5C5-A357-450C-8842-8CEA4BF315A5}"/>
    <dgm:cxn modelId="{35761271-C288-4D8A-B237-9F4B342AC7E6}" srcId="{6BA25CE7-B82E-44E2-860D-D4B6D64EAD6D}" destId="{DFE117A7-B7C4-4DF4-BAB6-E9370D5BCA96}" srcOrd="2" destOrd="0" parTransId="{D78FC7DA-2056-4323-A212-7A9768256EB9}" sibTransId="{EC336B7C-CE6D-461B-87AF-6D437B65F12B}"/>
    <dgm:cxn modelId="{AE853356-5CE4-4E24-B752-BF8531446AC0}" srcId="{6BA25CE7-B82E-44E2-860D-D4B6D64EAD6D}" destId="{04559381-5B4A-4C8E-9B35-C201F04EFE80}" srcOrd="0" destOrd="0" parTransId="{2BB84571-97F7-43C8-B3C0-7AAD1E44E456}" sibTransId="{0E5501C5-1AAB-4D1F-82A5-188088C08D86}"/>
    <dgm:cxn modelId="{D5474431-66D2-4A24-9186-2781F234C7C0}" type="presOf" srcId="{EB700CBA-5C1F-496F-AA24-143833E841CE}" destId="{0F046796-8B70-4F1D-9451-A6D847ED4CC1}" srcOrd="0" destOrd="1" presId="urn:microsoft.com/office/officeart/2009/3/layout/PieProcess"/>
    <dgm:cxn modelId="{EBB79354-2D42-48CB-BC9E-EC56366467D5}" type="presOf" srcId="{DFE117A7-B7C4-4DF4-BAB6-E9370D5BCA96}" destId="{DFA15E40-E02E-4C4F-A627-23B79EA9DC1E}" srcOrd="0" destOrd="2" presId="urn:microsoft.com/office/officeart/2009/3/layout/PieProcess"/>
    <dgm:cxn modelId="{7D04F867-1B0F-45F2-9889-A95B11FC763A}" type="presOf" srcId="{31C05F98-921F-4E94-B9D7-6E85B7178F3F}" destId="{DFA15E40-E02E-4C4F-A627-23B79EA9DC1E}" srcOrd="0" destOrd="3" presId="urn:microsoft.com/office/officeart/2009/3/layout/PieProcess"/>
    <dgm:cxn modelId="{04F41957-46C6-443C-9FEC-D5B10FCD1173}" srcId="{DC321490-2F99-4B86-ADEB-D19E69F233E1}" destId="{AC9EF924-3EC2-4923-BF8A-BBC79C290BD5}" srcOrd="1" destOrd="0" parTransId="{AE5FC174-A5DF-45EF-9394-3ABE1C77DAB1}" sibTransId="{F016FF2A-9925-4FC6-B2F7-BAA51CF7D381}"/>
    <dgm:cxn modelId="{8C1C0A1B-4674-4EE6-A149-06EB124747C0}" type="presOf" srcId="{04559381-5B4A-4C8E-9B35-C201F04EFE80}" destId="{DFA15E40-E02E-4C4F-A627-23B79EA9DC1E}" srcOrd="0" destOrd="0" presId="urn:microsoft.com/office/officeart/2009/3/layout/PieProcess"/>
    <dgm:cxn modelId="{BCD08618-ABFF-4521-80D2-431B26EAAECB}" type="presParOf" srcId="{C5C7415B-603E-4846-A5B6-AF3451B9120B}" destId="{98C3B33B-24A7-47E2-9ABE-DEC524B1D601}" srcOrd="0" destOrd="0" presId="urn:microsoft.com/office/officeart/2009/3/layout/PieProcess"/>
    <dgm:cxn modelId="{CB97DB3F-0563-48E7-9151-BF7C791763EE}" type="presParOf" srcId="{98C3B33B-24A7-47E2-9ABE-DEC524B1D601}" destId="{B281CF43-2C15-4FA6-9962-94BF8F91B8C0}" srcOrd="0" destOrd="0" presId="urn:microsoft.com/office/officeart/2009/3/layout/PieProcess"/>
    <dgm:cxn modelId="{39AF781A-67F5-4DAA-B959-741BCB8D778F}" type="presParOf" srcId="{98C3B33B-24A7-47E2-9ABE-DEC524B1D601}" destId="{8389577F-441B-4F2E-B822-17EE54D887D1}" srcOrd="1" destOrd="0" presId="urn:microsoft.com/office/officeart/2009/3/layout/PieProcess"/>
    <dgm:cxn modelId="{24ABE921-4FC6-48D5-9D2F-7B758980DC2D}" type="presParOf" srcId="{98C3B33B-24A7-47E2-9ABE-DEC524B1D601}" destId="{C70EC0B2-25AA-464F-AB90-8F1FD75E6E1E}" srcOrd="2" destOrd="0" presId="urn:microsoft.com/office/officeart/2009/3/layout/PieProcess"/>
    <dgm:cxn modelId="{9FAE1C94-F7BF-4C29-A303-A7274F966BC1}" type="presParOf" srcId="{C5C7415B-603E-4846-A5B6-AF3451B9120B}" destId="{ADA1BA1F-A966-42B6-BC1B-5E6CED7AAA9A}" srcOrd="1" destOrd="0" presId="urn:microsoft.com/office/officeart/2009/3/layout/PieProcess"/>
    <dgm:cxn modelId="{BF53F160-F23B-4A38-89B4-A1C44B04140D}" type="presParOf" srcId="{C5C7415B-603E-4846-A5B6-AF3451B9120B}" destId="{B9A569F7-A5D2-4ED0-A625-D48FC07E170E}" srcOrd="2" destOrd="0" presId="urn:microsoft.com/office/officeart/2009/3/layout/PieProcess"/>
    <dgm:cxn modelId="{04133609-A5C7-44CF-8717-498083ECC3CF}" type="presParOf" srcId="{B9A569F7-A5D2-4ED0-A625-D48FC07E170E}" destId="{DFA15E40-E02E-4C4F-A627-23B79EA9DC1E}" srcOrd="0" destOrd="0" presId="urn:microsoft.com/office/officeart/2009/3/layout/PieProcess"/>
    <dgm:cxn modelId="{9A9BF1E6-1894-4924-9385-E62DF210490D}" type="presParOf" srcId="{C5C7415B-603E-4846-A5B6-AF3451B9120B}" destId="{9CFB00B7-3ED8-4C56-82D2-69A23FED0EC7}" srcOrd="3" destOrd="0" presId="urn:microsoft.com/office/officeart/2009/3/layout/PieProcess"/>
    <dgm:cxn modelId="{5C7C9D25-D0DD-423A-909F-BF5900AAC003}" type="presParOf" srcId="{C5C7415B-603E-4846-A5B6-AF3451B9120B}" destId="{3789FCA2-F397-48B2-B841-786C523C7D11}" srcOrd="4" destOrd="0" presId="urn:microsoft.com/office/officeart/2009/3/layout/PieProcess"/>
    <dgm:cxn modelId="{6DD74726-9FB2-4FEF-9F1A-3580643A6CB5}" type="presParOf" srcId="{3789FCA2-F397-48B2-B841-786C523C7D11}" destId="{ED68AC30-7C69-4F25-89F6-697FE43426DD}" srcOrd="0" destOrd="0" presId="urn:microsoft.com/office/officeart/2009/3/layout/PieProcess"/>
    <dgm:cxn modelId="{C1B1D3EB-1AE6-4305-B3F5-498A35EB6C80}" type="presParOf" srcId="{3789FCA2-F397-48B2-B841-786C523C7D11}" destId="{836BB6E3-3327-4DC3-8868-1BCC3C5201BE}" srcOrd="1" destOrd="0" presId="urn:microsoft.com/office/officeart/2009/3/layout/PieProcess"/>
    <dgm:cxn modelId="{3884E45D-C617-4964-B6BB-DE0DC6FBF9E5}" type="presParOf" srcId="{3789FCA2-F397-48B2-B841-786C523C7D11}" destId="{724B743D-723E-428E-B840-A0C61D62DF09}" srcOrd="2" destOrd="0" presId="urn:microsoft.com/office/officeart/2009/3/layout/PieProcess"/>
    <dgm:cxn modelId="{06CBA2C6-B5D6-45AB-B753-EB5606FA28B0}" type="presParOf" srcId="{C5C7415B-603E-4846-A5B6-AF3451B9120B}" destId="{6953D32C-A1ED-4004-B94A-185666B98DF8}" srcOrd="5" destOrd="0" presId="urn:microsoft.com/office/officeart/2009/3/layout/PieProcess"/>
    <dgm:cxn modelId="{2E811AAE-355E-4F4C-860C-DD242229AA29}" type="presParOf" srcId="{C5C7415B-603E-4846-A5B6-AF3451B9120B}" destId="{8F9C5098-C313-4144-B1C1-313FF6C9021D}" srcOrd="6" destOrd="0" presId="urn:microsoft.com/office/officeart/2009/3/layout/PieProcess"/>
    <dgm:cxn modelId="{C35B2C84-BBB8-4647-A99B-E1B81A4AF9D1}" type="presParOf" srcId="{8F9C5098-C313-4144-B1C1-313FF6C9021D}" destId="{E1A538B5-3202-472C-B761-94E72A97C2D1}" srcOrd="0" destOrd="0" presId="urn:microsoft.com/office/officeart/2009/3/layout/PieProcess"/>
    <dgm:cxn modelId="{8F3D51FE-B6F3-4B5D-921F-3A89D70B247E}" type="presParOf" srcId="{C5C7415B-603E-4846-A5B6-AF3451B9120B}" destId="{B8562BCF-3D8E-4CEE-A4DB-00B2840D9D3E}" srcOrd="7" destOrd="0" presId="urn:microsoft.com/office/officeart/2009/3/layout/PieProcess"/>
    <dgm:cxn modelId="{1528BCE6-4234-49FC-93FE-2A831616C4F8}" type="presParOf" srcId="{C5C7415B-603E-4846-A5B6-AF3451B9120B}" destId="{4869C399-FCE6-4F3A-BBA2-CEC467B01144}" srcOrd="8" destOrd="0" presId="urn:microsoft.com/office/officeart/2009/3/layout/PieProcess"/>
    <dgm:cxn modelId="{8A8859CC-FD91-409A-B0AB-3940A939E32D}" type="presParOf" srcId="{4869C399-FCE6-4F3A-BBA2-CEC467B01144}" destId="{853B28F4-17A4-417A-B154-22616F62EA7E}" srcOrd="0" destOrd="0" presId="urn:microsoft.com/office/officeart/2009/3/layout/PieProcess"/>
    <dgm:cxn modelId="{2DD62933-CFBD-4BFE-B7A7-6DA21916DC79}" type="presParOf" srcId="{4869C399-FCE6-4F3A-BBA2-CEC467B01144}" destId="{F49D76B8-E2DE-4459-B39A-A62A18C8B763}" srcOrd="1" destOrd="0" presId="urn:microsoft.com/office/officeart/2009/3/layout/PieProcess"/>
    <dgm:cxn modelId="{7B727E9F-A0F4-4988-BE32-5B1BC0FA4338}" type="presParOf" srcId="{4869C399-FCE6-4F3A-BBA2-CEC467B01144}" destId="{68D109EC-1D8C-4EE4-B78B-D03CF07F39B6}" srcOrd="2" destOrd="0" presId="urn:microsoft.com/office/officeart/2009/3/layout/PieProcess"/>
    <dgm:cxn modelId="{1402B568-E831-4E7C-905A-6B81937DC147}" type="presParOf" srcId="{C5C7415B-603E-4846-A5B6-AF3451B9120B}" destId="{48FA75C2-9D6A-42BE-AA01-A897C559D7EC}" srcOrd="9" destOrd="0" presId="urn:microsoft.com/office/officeart/2009/3/layout/PieProcess"/>
    <dgm:cxn modelId="{F0DB685A-571C-44BC-A5FF-CE56FCD135C9}" type="presParOf" srcId="{C5C7415B-603E-4846-A5B6-AF3451B9120B}" destId="{813117E1-419E-4D0B-A74E-15BBA4ECEBD7}" srcOrd="10" destOrd="0" presId="urn:microsoft.com/office/officeart/2009/3/layout/PieProcess"/>
    <dgm:cxn modelId="{0342C14F-95EC-416D-AB59-CF79EA23320F}" type="presParOf" srcId="{813117E1-419E-4D0B-A74E-15BBA4ECEBD7}" destId="{0F046796-8B70-4F1D-9451-A6D847ED4CC1}" srcOrd="0" destOrd="0" presId="urn:microsoft.com/office/officeart/2009/3/layout/Pi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9F7CED-21D9-43BF-A9C0-B8A881D78062}" type="doc">
      <dgm:prSet loTypeId="urn:microsoft.com/office/officeart/2005/8/layout/vList3#1" loCatId="picture" qsTypeId="urn:microsoft.com/office/officeart/2005/8/quickstyle/simple1" qsCatId="simple" csTypeId="urn:microsoft.com/office/officeart/2005/8/colors/accent3_1" csCatId="accent3" phldr="1"/>
      <dgm:spPr/>
    </dgm:pt>
    <dgm:pt modelId="{B8A5F40B-41AA-4AFB-863D-79C1984E0F02}">
      <dgm:prSet phldrT="[Metin]"/>
      <dgm:spPr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r>
            <a:rPr lang="tr-TR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rPr>
            <a:t>Silifke, Ceyhan, Pozantı, Anamur, Erdemli ve Kozan</a:t>
          </a:r>
          <a:endParaRPr lang="tr-TR" dirty="0"/>
        </a:p>
      </dgm:t>
    </dgm:pt>
    <dgm:pt modelId="{B1F27801-EFDE-41C5-88F7-DD95AFDE2107}" type="parTrans" cxnId="{2E5A28AE-C5F8-4F33-BE0A-3FDE26C04F08}">
      <dgm:prSet/>
      <dgm:spPr/>
      <dgm:t>
        <a:bodyPr/>
        <a:lstStyle/>
        <a:p>
          <a:endParaRPr lang="tr-TR"/>
        </a:p>
      </dgm:t>
    </dgm:pt>
    <dgm:pt modelId="{4F855175-B4F5-43D1-8FEC-4696D402093C}" type="sibTrans" cxnId="{2E5A28AE-C5F8-4F33-BE0A-3FDE26C04F08}">
      <dgm:prSet/>
      <dgm:spPr/>
      <dgm:t>
        <a:bodyPr/>
        <a:lstStyle/>
        <a:p>
          <a:endParaRPr lang="tr-TR"/>
        </a:p>
      </dgm:t>
    </dgm:pt>
    <dgm:pt modelId="{4F82C28E-1571-41E7-BF0A-6BDFDC9BAF53}">
      <dgm:prSet phldrT="[Metin]"/>
      <dgm:spPr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r>
            <a:rPr lang="tr-TR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rPr>
            <a:t>Bozyazı, Karataş, Çamlıyayla, Mut, İmamoğlu, Karaisalı, Aydıncık, Yumurtalık</a:t>
          </a:r>
          <a:endParaRPr lang="tr-TR" dirty="0"/>
        </a:p>
      </dgm:t>
    </dgm:pt>
    <dgm:pt modelId="{F36B6004-F5AC-45A6-B020-3FE535188C58}" type="parTrans" cxnId="{35DF1FDB-453F-4B97-BA70-C68B295C2EAD}">
      <dgm:prSet/>
      <dgm:spPr/>
      <dgm:t>
        <a:bodyPr/>
        <a:lstStyle/>
        <a:p>
          <a:endParaRPr lang="tr-TR"/>
        </a:p>
      </dgm:t>
    </dgm:pt>
    <dgm:pt modelId="{3116957E-BA01-4B40-A37C-3F7776695773}" type="sibTrans" cxnId="{35DF1FDB-453F-4B97-BA70-C68B295C2EAD}">
      <dgm:prSet/>
      <dgm:spPr/>
      <dgm:t>
        <a:bodyPr/>
        <a:lstStyle/>
        <a:p>
          <a:endParaRPr lang="tr-TR"/>
        </a:p>
      </dgm:t>
    </dgm:pt>
    <dgm:pt modelId="{5A42EE76-1F1D-4097-A689-93316487B605}">
      <dgm:prSet phldrT="[Metin]"/>
      <dgm:spPr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r>
            <a:rPr lang="tr-TR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rPr>
            <a:t>Gülnar, Tufanbeyli, Aladağ, Saimbeyli ve Feke</a:t>
          </a:r>
          <a:endParaRPr lang="tr-TR" dirty="0"/>
        </a:p>
      </dgm:t>
    </dgm:pt>
    <dgm:pt modelId="{CDD428FC-4EA2-4E5A-9710-D37CE399E4D3}" type="parTrans" cxnId="{ABF0E4BE-5954-4E4D-B165-D810B2EFF45A}">
      <dgm:prSet/>
      <dgm:spPr/>
      <dgm:t>
        <a:bodyPr/>
        <a:lstStyle/>
        <a:p>
          <a:endParaRPr lang="tr-TR"/>
        </a:p>
      </dgm:t>
    </dgm:pt>
    <dgm:pt modelId="{BE0F163A-80EA-43E7-AFA1-FCD9049EF4C1}" type="sibTrans" cxnId="{ABF0E4BE-5954-4E4D-B165-D810B2EFF45A}">
      <dgm:prSet/>
      <dgm:spPr/>
      <dgm:t>
        <a:bodyPr/>
        <a:lstStyle/>
        <a:p>
          <a:endParaRPr lang="tr-TR"/>
        </a:p>
      </dgm:t>
    </dgm:pt>
    <dgm:pt modelId="{0BBEC9EC-DD79-46A4-ABD3-1C81DC1E6192}" type="pres">
      <dgm:prSet presAssocID="{B39F7CED-21D9-43BF-A9C0-B8A881D78062}" presName="linearFlow" presStyleCnt="0">
        <dgm:presLayoutVars>
          <dgm:dir/>
          <dgm:resizeHandles val="exact"/>
        </dgm:presLayoutVars>
      </dgm:prSet>
      <dgm:spPr/>
    </dgm:pt>
    <dgm:pt modelId="{BF5A4ADD-FB52-475E-8929-B6D6CD0EE283}" type="pres">
      <dgm:prSet presAssocID="{B8A5F40B-41AA-4AFB-863D-79C1984E0F02}" presName="composite" presStyleCnt="0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FFD49E3F-A0E5-456B-A254-ABBE209A11CD}" type="pres">
      <dgm:prSet presAssocID="{B8A5F40B-41AA-4AFB-863D-79C1984E0F02}" presName="imgShp" presStyleLbl="fgImgPlace1" presStyleIdx="0" presStyleCnt="3"/>
      <dgm:spPr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endParaRPr lang="tr-TR"/>
        </a:p>
      </dgm:t>
    </dgm:pt>
    <dgm:pt modelId="{823C6921-8178-42D0-9CF2-A4332D410FA1}" type="pres">
      <dgm:prSet presAssocID="{B8A5F40B-41AA-4AFB-863D-79C1984E0F02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D4544CC-F750-4BDD-93F0-5E3DDC48CE1B}" type="pres">
      <dgm:prSet presAssocID="{4F855175-B4F5-43D1-8FEC-4696D402093C}" presName="spacing" presStyleCnt="0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7EFCCFB2-D95D-4261-8670-6DF2AA63F9BB}" type="pres">
      <dgm:prSet presAssocID="{4F82C28E-1571-41E7-BF0A-6BDFDC9BAF53}" presName="composite" presStyleCnt="0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1FB94375-3EFC-49A2-AD5A-923F30D0B814}" type="pres">
      <dgm:prSet presAssocID="{4F82C28E-1571-41E7-BF0A-6BDFDC9BAF53}" presName="imgShp" presStyleLbl="fgImgPlace1" presStyleIdx="1" presStyleCnt="3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E0CF2F94-651C-492C-BCAA-1534593A5750}" type="pres">
      <dgm:prSet presAssocID="{4F82C28E-1571-41E7-BF0A-6BDFDC9BAF53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1E59D42-D299-4601-9EC0-B321F915C87A}" type="pres">
      <dgm:prSet presAssocID="{3116957E-BA01-4B40-A37C-3F7776695773}" presName="spacing" presStyleCnt="0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988B27CE-CBD3-45E5-8B8F-F5860421615A}" type="pres">
      <dgm:prSet presAssocID="{5A42EE76-1F1D-4097-A689-93316487B605}" presName="composite" presStyleCnt="0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62E85A8D-B4A2-45B4-A03E-CBF566439BCF}" type="pres">
      <dgm:prSet presAssocID="{5A42EE76-1F1D-4097-A689-93316487B605}" presName="imgShp" presStyleLbl="fgImgPlace1" presStyleIdx="2" presStyleCnt="3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2CCF8245-4A1E-4037-8609-3AC7011610B3}" type="pres">
      <dgm:prSet presAssocID="{5A42EE76-1F1D-4097-A689-93316487B605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5DF1FDB-453F-4B97-BA70-C68B295C2EAD}" srcId="{B39F7CED-21D9-43BF-A9C0-B8A881D78062}" destId="{4F82C28E-1571-41E7-BF0A-6BDFDC9BAF53}" srcOrd="1" destOrd="0" parTransId="{F36B6004-F5AC-45A6-B020-3FE535188C58}" sibTransId="{3116957E-BA01-4B40-A37C-3F7776695773}"/>
    <dgm:cxn modelId="{ABF0E4BE-5954-4E4D-B165-D810B2EFF45A}" srcId="{B39F7CED-21D9-43BF-A9C0-B8A881D78062}" destId="{5A42EE76-1F1D-4097-A689-93316487B605}" srcOrd="2" destOrd="0" parTransId="{CDD428FC-4EA2-4E5A-9710-D37CE399E4D3}" sibTransId="{BE0F163A-80EA-43E7-AFA1-FCD9049EF4C1}"/>
    <dgm:cxn modelId="{2E5A28AE-C5F8-4F33-BE0A-3FDE26C04F08}" srcId="{B39F7CED-21D9-43BF-A9C0-B8A881D78062}" destId="{B8A5F40B-41AA-4AFB-863D-79C1984E0F02}" srcOrd="0" destOrd="0" parTransId="{B1F27801-EFDE-41C5-88F7-DD95AFDE2107}" sibTransId="{4F855175-B4F5-43D1-8FEC-4696D402093C}"/>
    <dgm:cxn modelId="{92844D08-5686-43D6-92B3-C23F541781FF}" type="presOf" srcId="{B8A5F40B-41AA-4AFB-863D-79C1984E0F02}" destId="{823C6921-8178-42D0-9CF2-A4332D410FA1}" srcOrd="0" destOrd="0" presId="urn:microsoft.com/office/officeart/2005/8/layout/vList3#1"/>
    <dgm:cxn modelId="{A94F74C9-DF5C-41D1-9AA1-D04B71517330}" type="presOf" srcId="{5A42EE76-1F1D-4097-A689-93316487B605}" destId="{2CCF8245-4A1E-4037-8609-3AC7011610B3}" srcOrd="0" destOrd="0" presId="urn:microsoft.com/office/officeart/2005/8/layout/vList3#1"/>
    <dgm:cxn modelId="{FBE36E8F-B8F2-4D89-82B5-82598753FD43}" type="presOf" srcId="{4F82C28E-1571-41E7-BF0A-6BDFDC9BAF53}" destId="{E0CF2F94-651C-492C-BCAA-1534593A5750}" srcOrd="0" destOrd="0" presId="urn:microsoft.com/office/officeart/2005/8/layout/vList3#1"/>
    <dgm:cxn modelId="{EDE022EB-583A-4B41-B27A-795E2768949F}" type="presOf" srcId="{B39F7CED-21D9-43BF-A9C0-B8A881D78062}" destId="{0BBEC9EC-DD79-46A4-ABD3-1C81DC1E6192}" srcOrd="0" destOrd="0" presId="urn:microsoft.com/office/officeart/2005/8/layout/vList3#1"/>
    <dgm:cxn modelId="{F867A0F5-9C44-429F-9ED0-BD89004AE81B}" type="presParOf" srcId="{0BBEC9EC-DD79-46A4-ABD3-1C81DC1E6192}" destId="{BF5A4ADD-FB52-475E-8929-B6D6CD0EE283}" srcOrd="0" destOrd="0" presId="urn:microsoft.com/office/officeart/2005/8/layout/vList3#1"/>
    <dgm:cxn modelId="{E0A82824-C562-4534-A2E2-3D9736DE039E}" type="presParOf" srcId="{BF5A4ADD-FB52-475E-8929-B6D6CD0EE283}" destId="{FFD49E3F-A0E5-456B-A254-ABBE209A11CD}" srcOrd="0" destOrd="0" presId="urn:microsoft.com/office/officeart/2005/8/layout/vList3#1"/>
    <dgm:cxn modelId="{140A2C42-CA81-4E9B-B516-A3CC205F131D}" type="presParOf" srcId="{BF5A4ADD-FB52-475E-8929-B6D6CD0EE283}" destId="{823C6921-8178-42D0-9CF2-A4332D410FA1}" srcOrd="1" destOrd="0" presId="urn:microsoft.com/office/officeart/2005/8/layout/vList3#1"/>
    <dgm:cxn modelId="{FF7D17CB-E637-4ABB-AD91-BE02A67509E4}" type="presParOf" srcId="{0BBEC9EC-DD79-46A4-ABD3-1C81DC1E6192}" destId="{AD4544CC-F750-4BDD-93F0-5E3DDC48CE1B}" srcOrd="1" destOrd="0" presId="urn:microsoft.com/office/officeart/2005/8/layout/vList3#1"/>
    <dgm:cxn modelId="{D0477CBF-C3FD-44D6-B514-370DADF9B9FB}" type="presParOf" srcId="{0BBEC9EC-DD79-46A4-ABD3-1C81DC1E6192}" destId="{7EFCCFB2-D95D-4261-8670-6DF2AA63F9BB}" srcOrd="2" destOrd="0" presId="urn:microsoft.com/office/officeart/2005/8/layout/vList3#1"/>
    <dgm:cxn modelId="{A4B56114-FEEB-43D7-942F-FA5B6259C4D6}" type="presParOf" srcId="{7EFCCFB2-D95D-4261-8670-6DF2AA63F9BB}" destId="{1FB94375-3EFC-49A2-AD5A-923F30D0B814}" srcOrd="0" destOrd="0" presId="urn:microsoft.com/office/officeart/2005/8/layout/vList3#1"/>
    <dgm:cxn modelId="{14EAD4BC-A097-4177-84D3-2F0FEE31C085}" type="presParOf" srcId="{7EFCCFB2-D95D-4261-8670-6DF2AA63F9BB}" destId="{E0CF2F94-651C-492C-BCAA-1534593A5750}" srcOrd="1" destOrd="0" presId="urn:microsoft.com/office/officeart/2005/8/layout/vList3#1"/>
    <dgm:cxn modelId="{E399C3A8-4087-4DE5-AF11-8404366FDB49}" type="presParOf" srcId="{0BBEC9EC-DD79-46A4-ABD3-1C81DC1E6192}" destId="{31E59D42-D299-4601-9EC0-B321F915C87A}" srcOrd="3" destOrd="0" presId="urn:microsoft.com/office/officeart/2005/8/layout/vList3#1"/>
    <dgm:cxn modelId="{AE529A76-94B0-4727-8159-9C22C745B812}" type="presParOf" srcId="{0BBEC9EC-DD79-46A4-ABD3-1C81DC1E6192}" destId="{988B27CE-CBD3-45E5-8B8F-F5860421615A}" srcOrd="4" destOrd="0" presId="urn:microsoft.com/office/officeart/2005/8/layout/vList3#1"/>
    <dgm:cxn modelId="{6808827D-9A86-4FC1-A0DE-E18D6BA01AAA}" type="presParOf" srcId="{988B27CE-CBD3-45E5-8B8F-F5860421615A}" destId="{62E85A8D-B4A2-45B4-A03E-CBF566439BCF}" srcOrd="0" destOrd="0" presId="urn:microsoft.com/office/officeart/2005/8/layout/vList3#1"/>
    <dgm:cxn modelId="{3F17CD15-E3A7-4349-8669-AAC9D9C59156}" type="presParOf" srcId="{988B27CE-CBD3-45E5-8B8F-F5860421615A}" destId="{2CCF8245-4A1E-4037-8609-3AC7011610B3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243DDD-97FC-4564-8527-FF6DB9151D34}" type="doc">
      <dgm:prSet loTypeId="urn:microsoft.com/office/officeart/2005/8/layout/vList5" loCatId="list" qsTypeId="urn:microsoft.com/office/officeart/2005/8/quickstyle/3d3" qsCatId="3D" csTypeId="urn:microsoft.com/office/officeart/2005/8/colors/colorful4" csCatId="colorful" phldr="1"/>
      <dgm:spPr>
        <a:scene3d>
          <a:camera prst="orthographicFront">
            <a:rot lat="0" lon="0" rev="0"/>
          </a:camera>
          <a:lightRig rig="soft" dir="t">
            <a:rot lat="0" lon="0" rev="0"/>
          </a:lightRig>
        </a:scene3d>
      </dgm:spPr>
      <dgm:t>
        <a:bodyPr/>
        <a:lstStyle/>
        <a:p>
          <a:endParaRPr lang="tr-TR"/>
        </a:p>
      </dgm:t>
    </dgm:pt>
    <dgm:pt modelId="{02632921-B011-4458-8338-62155318965F}">
      <dgm:prSet phldrT="[Metin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tr-TR" dirty="0" smtClean="0">
              <a:latin typeface="Candara" panose="020E0502030303020204" pitchFamily="34" charset="0"/>
            </a:rPr>
            <a:t>Yıl içerisinde</a:t>
          </a:r>
          <a:endParaRPr lang="tr-TR" dirty="0"/>
        </a:p>
      </dgm:t>
    </dgm:pt>
    <dgm:pt modelId="{7599B7D8-65B9-4A5F-9BCB-3F06F8550F18}" type="parTrans" cxnId="{505FDE84-EFA8-4680-81C5-4DD323994E21}">
      <dgm:prSet/>
      <dgm:spPr/>
      <dgm:t>
        <a:bodyPr/>
        <a:lstStyle/>
        <a:p>
          <a:endParaRPr lang="tr-TR"/>
        </a:p>
      </dgm:t>
    </dgm:pt>
    <dgm:pt modelId="{E55CB38E-04DE-4864-B806-2A55C60CC5F4}" type="sibTrans" cxnId="{505FDE84-EFA8-4680-81C5-4DD323994E21}">
      <dgm:prSet/>
      <dgm:spPr/>
      <dgm:t>
        <a:bodyPr/>
        <a:lstStyle/>
        <a:p>
          <a:endParaRPr lang="tr-TR"/>
        </a:p>
      </dgm:t>
    </dgm:pt>
    <dgm:pt modelId="{BA967A29-B7C2-4CBB-9C8F-B65B244EC48B}">
      <dgm:prSet phldrT="[Metin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tr-TR" smtClean="0">
              <a:latin typeface="Candara" panose="020E0502030303020204" pitchFamily="34" charset="0"/>
            </a:rPr>
            <a:t>4 başvuru</a:t>
          </a:r>
          <a:endParaRPr lang="tr-TR" dirty="0"/>
        </a:p>
      </dgm:t>
    </dgm:pt>
    <dgm:pt modelId="{B199DBB3-E4C2-4BDC-9762-61E59531EC57}" type="parTrans" cxnId="{A757AB21-049E-450D-8F9B-5EE2D1C6A068}">
      <dgm:prSet/>
      <dgm:spPr/>
      <dgm:t>
        <a:bodyPr/>
        <a:lstStyle/>
        <a:p>
          <a:endParaRPr lang="tr-TR"/>
        </a:p>
      </dgm:t>
    </dgm:pt>
    <dgm:pt modelId="{7097C4E6-380A-4FC1-91AC-AE2FC9BAEACF}" type="sibTrans" cxnId="{A757AB21-049E-450D-8F9B-5EE2D1C6A068}">
      <dgm:prSet/>
      <dgm:spPr/>
      <dgm:t>
        <a:bodyPr/>
        <a:lstStyle/>
        <a:p>
          <a:endParaRPr lang="tr-TR"/>
        </a:p>
      </dgm:t>
    </dgm:pt>
    <dgm:pt modelId="{F5EC80FA-0F7D-4B8A-AF22-D57DDB343B07}">
      <dgm:prSet phldrT="[Metin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tr-TR" dirty="0" smtClean="0">
              <a:latin typeface="Candara" panose="020E0502030303020204" pitchFamily="34" charset="0"/>
            </a:rPr>
            <a:t>Bir teknik destek dönemi içerisinde</a:t>
          </a:r>
          <a:endParaRPr lang="tr-TR" dirty="0"/>
        </a:p>
      </dgm:t>
    </dgm:pt>
    <dgm:pt modelId="{822B2BAF-451D-4F51-80B9-38394804E0B3}" type="parTrans" cxnId="{15B74A5C-DAE2-4C20-A2BF-5A98A0A58FB9}">
      <dgm:prSet/>
      <dgm:spPr/>
      <dgm:t>
        <a:bodyPr/>
        <a:lstStyle/>
        <a:p>
          <a:endParaRPr lang="tr-TR"/>
        </a:p>
      </dgm:t>
    </dgm:pt>
    <dgm:pt modelId="{6A6C1D49-9A47-49D9-96AF-009DA6C3BF78}" type="sibTrans" cxnId="{15B74A5C-DAE2-4C20-A2BF-5A98A0A58FB9}">
      <dgm:prSet/>
      <dgm:spPr/>
      <dgm:t>
        <a:bodyPr/>
        <a:lstStyle/>
        <a:p>
          <a:endParaRPr lang="tr-TR"/>
        </a:p>
      </dgm:t>
    </dgm:pt>
    <dgm:pt modelId="{E1F8DB9C-DB88-410C-AE92-250FD57F345B}">
      <dgm:prSet phldrT="[Metin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tr-TR" smtClean="0">
              <a:latin typeface="Candara" panose="020E0502030303020204" pitchFamily="34" charset="0"/>
            </a:rPr>
            <a:t>2 başvuru</a:t>
          </a:r>
          <a:endParaRPr lang="tr-TR" dirty="0"/>
        </a:p>
      </dgm:t>
    </dgm:pt>
    <dgm:pt modelId="{CF017D75-B459-40E3-A45B-4EFFF1077155}" type="parTrans" cxnId="{0D7EB9A2-CC83-49E2-B145-E0801ECD5EB8}">
      <dgm:prSet/>
      <dgm:spPr/>
      <dgm:t>
        <a:bodyPr/>
        <a:lstStyle/>
        <a:p>
          <a:endParaRPr lang="tr-TR"/>
        </a:p>
      </dgm:t>
    </dgm:pt>
    <dgm:pt modelId="{63B0104E-08B8-487F-A792-C5A023AAD638}" type="sibTrans" cxnId="{0D7EB9A2-CC83-49E2-B145-E0801ECD5EB8}">
      <dgm:prSet/>
      <dgm:spPr/>
      <dgm:t>
        <a:bodyPr/>
        <a:lstStyle/>
        <a:p>
          <a:endParaRPr lang="tr-TR"/>
        </a:p>
      </dgm:t>
    </dgm:pt>
    <dgm:pt modelId="{D66CD60F-17FB-42A4-9A72-952B4507BEB9}">
      <dgm:prSet phldrT="[Metin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tr-TR" dirty="0" smtClean="0">
              <a:latin typeface="Candara" panose="020E0502030303020204" pitchFamily="34" charset="0"/>
            </a:rPr>
            <a:t>Genel</a:t>
          </a:r>
          <a:endParaRPr lang="tr-TR" dirty="0"/>
        </a:p>
      </dgm:t>
    </dgm:pt>
    <dgm:pt modelId="{F62D3E6B-9EE6-45CC-98DC-21BD7D5F792D}" type="parTrans" cxnId="{AE80484B-9D0C-4A8F-85C9-EA41B14C203C}">
      <dgm:prSet/>
      <dgm:spPr/>
      <dgm:t>
        <a:bodyPr/>
        <a:lstStyle/>
        <a:p>
          <a:endParaRPr lang="tr-TR"/>
        </a:p>
      </dgm:t>
    </dgm:pt>
    <dgm:pt modelId="{A242095E-F4CB-4552-BCAF-0444E7F4970B}" type="sibTrans" cxnId="{AE80484B-9D0C-4A8F-85C9-EA41B14C203C}">
      <dgm:prSet/>
      <dgm:spPr/>
      <dgm:t>
        <a:bodyPr/>
        <a:lstStyle/>
        <a:p>
          <a:endParaRPr lang="tr-TR"/>
        </a:p>
      </dgm:t>
    </dgm:pt>
    <dgm:pt modelId="{C7928351-0837-4E13-8457-BC3F27B530EA}">
      <dgm:prSet phldrT="[Metin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tr-TR" spc="-150" smtClean="0">
              <a:latin typeface="Candara" pitchFamily="34" charset="0"/>
              <a:cs typeface="Arial" pitchFamily="34" charset="0"/>
            </a:rPr>
            <a:t>Ajans, aynı proje veya faaliyet için mali destek veya teknik destekten sadece birini sağlayabilir.</a:t>
          </a:r>
          <a:endParaRPr lang="tr-TR" dirty="0"/>
        </a:p>
      </dgm:t>
    </dgm:pt>
    <dgm:pt modelId="{A99D3D12-27DD-4E70-AEB4-45000EC08697}" type="parTrans" cxnId="{1B79EE4F-A6D5-4B5D-B7EA-F5310A02E51E}">
      <dgm:prSet/>
      <dgm:spPr/>
      <dgm:t>
        <a:bodyPr/>
        <a:lstStyle/>
        <a:p>
          <a:endParaRPr lang="tr-TR"/>
        </a:p>
      </dgm:t>
    </dgm:pt>
    <dgm:pt modelId="{2C8AAC40-AE20-4A4C-A899-A6E54CDC48EA}" type="sibTrans" cxnId="{1B79EE4F-A6D5-4B5D-B7EA-F5310A02E51E}">
      <dgm:prSet/>
      <dgm:spPr/>
      <dgm:t>
        <a:bodyPr/>
        <a:lstStyle/>
        <a:p>
          <a:endParaRPr lang="tr-TR"/>
        </a:p>
      </dgm:t>
    </dgm:pt>
    <dgm:pt modelId="{65A27B8E-3DEF-4749-AA4E-467AC7B63079}">
      <dgm:prSet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tr-TR" dirty="0" smtClean="0">
              <a:latin typeface="Candara" panose="020E0502030303020204" pitchFamily="34" charset="0"/>
            </a:rPr>
            <a:t>2 destek</a:t>
          </a:r>
          <a:endParaRPr lang="tr-TR" dirty="0">
            <a:latin typeface="Candara" panose="020E0502030303020204" pitchFamily="34" charset="0"/>
          </a:endParaRPr>
        </a:p>
      </dgm:t>
    </dgm:pt>
    <dgm:pt modelId="{84B07858-61B6-44CC-91BC-6DC9DF29BA10}" type="parTrans" cxnId="{76EC7B6E-EBEE-4995-BA5B-24AB031F7079}">
      <dgm:prSet/>
      <dgm:spPr/>
      <dgm:t>
        <a:bodyPr/>
        <a:lstStyle/>
        <a:p>
          <a:endParaRPr lang="tr-TR"/>
        </a:p>
      </dgm:t>
    </dgm:pt>
    <dgm:pt modelId="{BD667589-EEA1-4B60-A2B8-1B3480CFE185}" type="sibTrans" cxnId="{76EC7B6E-EBEE-4995-BA5B-24AB031F7079}">
      <dgm:prSet/>
      <dgm:spPr/>
      <dgm:t>
        <a:bodyPr/>
        <a:lstStyle/>
        <a:p>
          <a:endParaRPr lang="tr-TR"/>
        </a:p>
      </dgm:t>
    </dgm:pt>
    <dgm:pt modelId="{1EF6B2F5-70FB-44BE-B3F0-7612049C79D2}">
      <dgm:prSet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tr-TR" smtClean="0">
              <a:latin typeface="Candara" panose="020E0502030303020204" pitchFamily="34" charset="0"/>
            </a:rPr>
            <a:t>1 destek</a:t>
          </a:r>
          <a:endParaRPr lang="tr-TR" dirty="0">
            <a:latin typeface="Candara" panose="020E0502030303020204" pitchFamily="34" charset="0"/>
          </a:endParaRPr>
        </a:p>
      </dgm:t>
    </dgm:pt>
    <dgm:pt modelId="{D5099AF8-A464-4948-9F66-D8A517B5B3AC}" type="parTrans" cxnId="{33C6930C-5DAF-4675-A349-57325EF76BF5}">
      <dgm:prSet/>
      <dgm:spPr/>
      <dgm:t>
        <a:bodyPr/>
        <a:lstStyle/>
        <a:p>
          <a:endParaRPr lang="tr-TR"/>
        </a:p>
      </dgm:t>
    </dgm:pt>
    <dgm:pt modelId="{AE18B4EC-C305-46AC-8FC1-BCBC40078AE7}" type="sibTrans" cxnId="{33C6930C-5DAF-4675-A349-57325EF76BF5}">
      <dgm:prSet/>
      <dgm:spPr/>
      <dgm:t>
        <a:bodyPr/>
        <a:lstStyle/>
        <a:p>
          <a:endParaRPr lang="tr-TR"/>
        </a:p>
      </dgm:t>
    </dgm:pt>
    <dgm:pt modelId="{24C62CC2-4B92-4FD4-9788-A9849FDCB8F8}" type="pres">
      <dgm:prSet presAssocID="{44243DDD-97FC-4564-8527-FF6DB9151D3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98CDA71-ECE0-42E8-828D-AD8A68225567}" type="pres">
      <dgm:prSet presAssocID="{02632921-B011-4458-8338-62155318965F}" presName="linNod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27A9DAAE-96F9-43C1-AF83-4277FFF585B3}" type="pres">
      <dgm:prSet presAssocID="{02632921-B011-4458-8338-62155318965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476609F-EAEE-4B93-82F6-A79675D10556}" type="pres">
      <dgm:prSet presAssocID="{02632921-B011-4458-8338-62155318965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7182396-1CDE-4C2B-B637-AB815AA8C883}" type="pres">
      <dgm:prSet presAssocID="{E55CB38E-04DE-4864-B806-2A55C60CC5F4}" presName="sp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506E8397-1BBB-426B-AE5C-76EFBAE4602F}" type="pres">
      <dgm:prSet presAssocID="{F5EC80FA-0F7D-4B8A-AF22-D57DDB343B07}" presName="linNod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6F77AC13-27D9-42AE-BBFA-C40C3B4091B9}" type="pres">
      <dgm:prSet presAssocID="{F5EC80FA-0F7D-4B8A-AF22-D57DDB343B0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F3BCA61-BD4E-4517-95C2-C6C2DA03ACED}" type="pres">
      <dgm:prSet presAssocID="{F5EC80FA-0F7D-4B8A-AF22-D57DDB343B0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C4AE337-9610-4833-9FD2-637AA8908772}" type="pres">
      <dgm:prSet presAssocID="{6A6C1D49-9A47-49D9-96AF-009DA6C3BF78}" presName="sp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E38C2C45-857E-46BA-8C5B-6A9606EB32FC}" type="pres">
      <dgm:prSet presAssocID="{D66CD60F-17FB-42A4-9A72-952B4507BEB9}" presName="linNod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223091C0-5F79-4329-943E-FF9576729B11}" type="pres">
      <dgm:prSet presAssocID="{D66CD60F-17FB-42A4-9A72-952B4507BEB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C9F5D46-4552-4A0B-B12F-2C6FA08C7501}" type="pres">
      <dgm:prSet presAssocID="{D66CD60F-17FB-42A4-9A72-952B4507BEB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B79EE4F-A6D5-4B5D-B7EA-F5310A02E51E}" srcId="{D66CD60F-17FB-42A4-9A72-952B4507BEB9}" destId="{C7928351-0837-4E13-8457-BC3F27B530EA}" srcOrd="0" destOrd="0" parTransId="{A99D3D12-27DD-4E70-AEB4-45000EC08697}" sibTransId="{2C8AAC40-AE20-4A4C-A899-A6E54CDC48EA}"/>
    <dgm:cxn modelId="{3F076BB2-E93B-4416-BC52-A9068B9883A1}" type="presOf" srcId="{E1F8DB9C-DB88-410C-AE92-250FD57F345B}" destId="{CF3BCA61-BD4E-4517-95C2-C6C2DA03ACED}" srcOrd="0" destOrd="0" presId="urn:microsoft.com/office/officeart/2005/8/layout/vList5"/>
    <dgm:cxn modelId="{15BCD167-5E03-4ED7-8C4F-B41CC0F88089}" type="presOf" srcId="{02632921-B011-4458-8338-62155318965F}" destId="{27A9DAAE-96F9-43C1-AF83-4277FFF585B3}" srcOrd="0" destOrd="0" presId="urn:microsoft.com/office/officeart/2005/8/layout/vList5"/>
    <dgm:cxn modelId="{8DC5FEAC-FB01-4440-A046-A78C9F04BDD9}" type="presOf" srcId="{BA967A29-B7C2-4CBB-9C8F-B65B244EC48B}" destId="{3476609F-EAEE-4B93-82F6-A79675D10556}" srcOrd="0" destOrd="0" presId="urn:microsoft.com/office/officeart/2005/8/layout/vList5"/>
    <dgm:cxn modelId="{071ADC96-1F53-43F0-A6FF-E495D55515E8}" type="presOf" srcId="{C7928351-0837-4E13-8457-BC3F27B530EA}" destId="{CC9F5D46-4552-4A0B-B12F-2C6FA08C7501}" srcOrd="0" destOrd="0" presId="urn:microsoft.com/office/officeart/2005/8/layout/vList5"/>
    <dgm:cxn modelId="{33C6930C-5DAF-4675-A349-57325EF76BF5}" srcId="{F5EC80FA-0F7D-4B8A-AF22-D57DDB343B07}" destId="{1EF6B2F5-70FB-44BE-B3F0-7612049C79D2}" srcOrd="1" destOrd="0" parTransId="{D5099AF8-A464-4948-9F66-D8A517B5B3AC}" sibTransId="{AE18B4EC-C305-46AC-8FC1-BCBC40078AE7}"/>
    <dgm:cxn modelId="{4670BCF6-5E40-47A9-9156-D7EC23F4A601}" type="presOf" srcId="{65A27B8E-3DEF-4749-AA4E-467AC7B63079}" destId="{3476609F-EAEE-4B93-82F6-A79675D10556}" srcOrd="0" destOrd="1" presId="urn:microsoft.com/office/officeart/2005/8/layout/vList5"/>
    <dgm:cxn modelId="{0B4E5D9A-ECB1-4F16-BDFF-9D3B35059EED}" type="presOf" srcId="{44243DDD-97FC-4564-8527-FF6DB9151D34}" destId="{24C62CC2-4B92-4FD4-9788-A9849FDCB8F8}" srcOrd="0" destOrd="0" presId="urn:microsoft.com/office/officeart/2005/8/layout/vList5"/>
    <dgm:cxn modelId="{0D7EB9A2-CC83-49E2-B145-E0801ECD5EB8}" srcId="{F5EC80FA-0F7D-4B8A-AF22-D57DDB343B07}" destId="{E1F8DB9C-DB88-410C-AE92-250FD57F345B}" srcOrd="0" destOrd="0" parTransId="{CF017D75-B459-40E3-A45B-4EFFF1077155}" sibTransId="{63B0104E-08B8-487F-A792-C5A023AAD638}"/>
    <dgm:cxn modelId="{35BA8BC5-777B-432A-ADCC-8EC96656AA66}" type="presOf" srcId="{D66CD60F-17FB-42A4-9A72-952B4507BEB9}" destId="{223091C0-5F79-4329-943E-FF9576729B11}" srcOrd="0" destOrd="0" presId="urn:microsoft.com/office/officeart/2005/8/layout/vList5"/>
    <dgm:cxn modelId="{8F639D90-BC9A-443D-9652-6B325D2F8719}" type="presOf" srcId="{F5EC80FA-0F7D-4B8A-AF22-D57DDB343B07}" destId="{6F77AC13-27D9-42AE-BBFA-C40C3B4091B9}" srcOrd="0" destOrd="0" presId="urn:microsoft.com/office/officeart/2005/8/layout/vList5"/>
    <dgm:cxn modelId="{505FDE84-EFA8-4680-81C5-4DD323994E21}" srcId="{44243DDD-97FC-4564-8527-FF6DB9151D34}" destId="{02632921-B011-4458-8338-62155318965F}" srcOrd="0" destOrd="0" parTransId="{7599B7D8-65B9-4A5F-9BCB-3F06F8550F18}" sibTransId="{E55CB38E-04DE-4864-B806-2A55C60CC5F4}"/>
    <dgm:cxn modelId="{E7ECAA20-4209-4A29-9FC8-D3DA1A4619CA}" type="presOf" srcId="{1EF6B2F5-70FB-44BE-B3F0-7612049C79D2}" destId="{CF3BCA61-BD4E-4517-95C2-C6C2DA03ACED}" srcOrd="0" destOrd="1" presId="urn:microsoft.com/office/officeart/2005/8/layout/vList5"/>
    <dgm:cxn modelId="{15B74A5C-DAE2-4C20-A2BF-5A98A0A58FB9}" srcId="{44243DDD-97FC-4564-8527-FF6DB9151D34}" destId="{F5EC80FA-0F7D-4B8A-AF22-D57DDB343B07}" srcOrd="1" destOrd="0" parTransId="{822B2BAF-451D-4F51-80B9-38394804E0B3}" sibTransId="{6A6C1D49-9A47-49D9-96AF-009DA6C3BF78}"/>
    <dgm:cxn modelId="{76EC7B6E-EBEE-4995-BA5B-24AB031F7079}" srcId="{02632921-B011-4458-8338-62155318965F}" destId="{65A27B8E-3DEF-4749-AA4E-467AC7B63079}" srcOrd="1" destOrd="0" parTransId="{84B07858-61B6-44CC-91BC-6DC9DF29BA10}" sibTransId="{BD667589-EEA1-4B60-A2B8-1B3480CFE185}"/>
    <dgm:cxn modelId="{A757AB21-049E-450D-8F9B-5EE2D1C6A068}" srcId="{02632921-B011-4458-8338-62155318965F}" destId="{BA967A29-B7C2-4CBB-9C8F-B65B244EC48B}" srcOrd="0" destOrd="0" parTransId="{B199DBB3-E4C2-4BDC-9762-61E59531EC57}" sibTransId="{7097C4E6-380A-4FC1-91AC-AE2FC9BAEACF}"/>
    <dgm:cxn modelId="{AE80484B-9D0C-4A8F-85C9-EA41B14C203C}" srcId="{44243DDD-97FC-4564-8527-FF6DB9151D34}" destId="{D66CD60F-17FB-42A4-9A72-952B4507BEB9}" srcOrd="2" destOrd="0" parTransId="{F62D3E6B-9EE6-45CC-98DC-21BD7D5F792D}" sibTransId="{A242095E-F4CB-4552-BCAF-0444E7F4970B}"/>
    <dgm:cxn modelId="{9B2716F6-EF60-475A-901B-DD3D87476639}" type="presParOf" srcId="{24C62CC2-4B92-4FD4-9788-A9849FDCB8F8}" destId="{998CDA71-ECE0-42E8-828D-AD8A68225567}" srcOrd="0" destOrd="0" presId="urn:microsoft.com/office/officeart/2005/8/layout/vList5"/>
    <dgm:cxn modelId="{2A8BB192-28D5-465C-BF38-95CA17DDF439}" type="presParOf" srcId="{998CDA71-ECE0-42E8-828D-AD8A68225567}" destId="{27A9DAAE-96F9-43C1-AF83-4277FFF585B3}" srcOrd="0" destOrd="0" presId="urn:microsoft.com/office/officeart/2005/8/layout/vList5"/>
    <dgm:cxn modelId="{399D4838-FE31-41CE-8E28-13FF633EE0BF}" type="presParOf" srcId="{998CDA71-ECE0-42E8-828D-AD8A68225567}" destId="{3476609F-EAEE-4B93-82F6-A79675D10556}" srcOrd="1" destOrd="0" presId="urn:microsoft.com/office/officeart/2005/8/layout/vList5"/>
    <dgm:cxn modelId="{341263FB-D919-475D-857D-8B4B9D88CD77}" type="presParOf" srcId="{24C62CC2-4B92-4FD4-9788-A9849FDCB8F8}" destId="{B7182396-1CDE-4C2B-B637-AB815AA8C883}" srcOrd="1" destOrd="0" presId="urn:microsoft.com/office/officeart/2005/8/layout/vList5"/>
    <dgm:cxn modelId="{EA658603-165E-464F-981B-2D6014940561}" type="presParOf" srcId="{24C62CC2-4B92-4FD4-9788-A9849FDCB8F8}" destId="{506E8397-1BBB-426B-AE5C-76EFBAE4602F}" srcOrd="2" destOrd="0" presId="urn:microsoft.com/office/officeart/2005/8/layout/vList5"/>
    <dgm:cxn modelId="{BDE6B1CD-5F0F-4438-9F4D-3C35903667F0}" type="presParOf" srcId="{506E8397-1BBB-426B-AE5C-76EFBAE4602F}" destId="{6F77AC13-27D9-42AE-BBFA-C40C3B4091B9}" srcOrd="0" destOrd="0" presId="urn:microsoft.com/office/officeart/2005/8/layout/vList5"/>
    <dgm:cxn modelId="{9E358519-6292-46EE-A590-6ECE61F76397}" type="presParOf" srcId="{506E8397-1BBB-426B-AE5C-76EFBAE4602F}" destId="{CF3BCA61-BD4E-4517-95C2-C6C2DA03ACED}" srcOrd="1" destOrd="0" presId="urn:microsoft.com/office/officeart/2005/8/layout/vList5"/>
    <dgm:cxn modelId="{8AE3A315-5780-45AB-A36A-94213B5409FF}" type="presParOf" srcId="{24C62CC2-4B92-4FD4-9788-A9849FDCB8F8}" destId="{FC4AE337-9610-4833-9FD2-637AA8908772}" srcOrd="3" destOrd="0" presId="urn:microsoft.com/office/officeart/2005/8/layout/vList5"/>
    <dgm:cxn modelId="{9DEA2FC4-B037-414E-B3B3-A7724C0B07E9}" type="presParOf" srcId="{24C62CC2-4B92-4FD4-9788-A9849FDCB8F8}" destId="{E38C2C45-857E-46BA-8C5B-6A9606EB32FC}" srcOrd="4" destOrd="0" presId="urn:microsoft.com/office/officeart/2005/8/layout/vList5"/>
    <dgm:cxn modelId="{6E6D7F18-2FC2-457B-B31A-870676CD365F}" type="presParOf" srcId="{E38C2C45-857E-46BA-8C5B-6A9606EB32FC}" destId="{223091C0-5F79-4329-943E-FF9576729B11}" srcOrd="0" destOrd="0" presId="urn:microsoft.com/office/officeart/2005/8/layout/vList5"/>
    <dgm:cxn modelId="{307E8819-EEF1-4BDF-93C8-7C70DEF91FF2}" type="presParOf" srcId="{E38C2C45-857E-46BA-8C5B-6A9606EB32FC}" destId="{CC9F5D46-4552-4A0B-B12F-2C6FA08C75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4F6BF4-8FF7-4507-9C2D-EEF139B6BBB1}">
      <dsp:nvSpPr>
        <dsp:cNvPr id="0" name=""/>
        <dsp:cNvSpPr/>
      </dsp:nvSpPr>
      <dsp:spPr>
        <a:xfrm>
          <a:off x="0" y="507"/>
          <a:ext cx="8064896" cy="1179360"/>
        </a:xfrm>
        <a:prstGeom prst="roundRect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0" kern="1200" dirty="0" smtClean="0">
              <a:latin typeface="Candara" panose="020E0502030303020204" pitchFamily="34" charset="0"/>
            </a:rPr>
            <a:t>Ajans tarafından yayınlanan herhangi bir proje teklif çağrısı ile ilişkilendirilmemek koşulu ile;</a:t>
          </a:r>
          <a:endParaRPr lang="tr-TR" sz="2400" b="0" kern="1200" dirty="0">
            <a:latin typeface="Candara" panose="020E0502030303020204" pitchFamily="34" charset="0"/>
          </a:endParaRPr>
        </a:p>
      </dsp:txBody>
      <dsp:txXfrm>
        <a:off x="57572" y="58079"/>
        <a:ext cx="7949752" cy="1064216"/>
      </dsp:txXfrm>
    </dsp:sp>
    <dsp:sp modelId="{7CE8E716-BA90-44FA-985A-1A35C38F8506}">
      <dsp:nvSpPr>
        <dsp:cNvPr id="0" name=""/>
        <dsp:cNvSpPr/>
      </dsp:nvSpPr>
      <dsp:spPr>
        <a:xfrm>
          <a:off x="0" y="1179867"/>
          <a:ext cx="8064896" cy="3912300"/>
        </a:xfrm>
        <a:prstGeom prst="rect">
          <a:avLst/>
        </a:prstGeom>
        <a:noFill/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60" tIns="22860" rIns="128016" bIns="22860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r-TR" sz="1800" kern="1200" dirty="0">
            <a:latin typeface="Candara" panose="020E0502030303020204" pitchFamily="34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400" kern="1200" dirty="0" smtClean="0">
              <a:latin typeface="Candara" panose="020E0502030303020204" pitchFamily="34" charset="0"/>
            </a:rPr>
            <a:t>Yerel yönetimlerin planlama çalışmalarının desteklenmesi, yerel yönetimlerin bölge plan ve programlarını uygulayıcı veya yerel kalkınma kapasitesini artırıcı faaliyetlerinin desteklenmesi</a:t>
          </a:r>
          <a:endParaRPr lang="tr-TR" sz="2400" kern="1200" dirty="0">
            <a:latin typeface="Candara" panose="020E0502030303020204" pitchFamily="34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r-TR" sz="2400" kern="1200" dirty="0">
            <a:latin typeface="Candara" panose="020E0502030303020204" pitchFamily="34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400" kern="1200" dirty="0" smtClean="0">
              <a:latin typeface="Candara" panose="020E0502030303020204" pitchFamily="34" charset="0"/>
            </a:rPr>
            <a:t>Diğer kamu kurum ve kuruluşlarının yerel ve bölgesel kalkınmaya katkıda bulunabilecek çalışmalarına destek sağlanması, bölgedeki sivil toplum kuruluşlarının yerel ve bölgesel kalkınmaya katkıda bulunabilecek çalışmalarına destek sağlanması</a:t>
          </a:r>
          <a:endParaRPr lang="tr-TR" sz="2400" kern="1200" dirty="0">
            <a:latin typeface="Candara" panose="020E0502030303020204" pitchFamily="34" charset="0"/>
          </a:endParaRPr>
        </a:p>
      </dsp:txBody>
      <dsp:txXfrm>
        <a:off x="0" y="1179867"/>
        <a:ext cx="8064896" cy="39123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81CF43-2C15-4FA6-9962-94BF8F91B8C0}">
      <dsp:nvSpPr>
        <dsp:cNvPr id="0" name=""/>
        <dsp:cNvSpPr/>
      </dsp:nvSpPr>
      <dsp:spPr>
        <a:xfrm>
          <a:off x="3967" y="15751"/>
          <a:ext cx="568188" cy="568188"/>
        </a:xfrm>
        <a:prstGeom prst="chord">
          <a:avLst>
            <a:gd name="adj1" fmla="val 4800000"/>
            <a:gd name="adj2" fmla="val 1680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89577F-441B-4F2E-B822-17EE54D887D1}">
      <dsp:nvSpPr>
        <dsp:cNvPr id="0" name=""/>
        <dsp:cNvSpPr/>
      </dsp:nvSpPr>
      <dsp:spPr>
        <a:xfrm>
          <a:off x="60785" y="72570"/>
          <a:ext cx="454550" cy="454550"/>
        </a:xfrm>
        <a:prstGeom prst="pie">
          <a:avLst>
            <a:gd name="adj1" fmla="val 12600000"/>
            <a:gd name="adj2" fmla="val 16200000"/>
          </a:avLst>
        </a:prstGeom>
        <a:solidFill>
          <a:schemeClr val="accent5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EC0B2-25AA-464F-AB90-8F1FD75E6E1E}">
      <dsp:nvSpPr>
        <dsp:cNvPr id="0" name=""/>
        <dsp:cNvSpPr/>
      </dsp:nvSpPr>
      <dsp:spPr>
        <a:xfrm rot="16200000">
          <a:off x="-649449" y="1294175"/>
          <a:ext cx="1647745" cy="340912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bg1"/>
              </a:solidFill>
            </a:rPr>
            <a:t>l</a:t>
          </a:r>
          <a:endParaRPr lang="tr-TR" sz="2400" kern="1200" dirty="0">
            <a:solidFill>
              <a:schemeClr val="bg1"/>
            </a:solidFill>
          </a:endParaRPr>
        </a:p>
      </dsp:txBody>
      <dsp:txXfrm>
        <a:off x="-649449" y="1294175"/>
        <a:ext cx="1647745" cy="340912"/>
      </dsp:txXfrm>
    </dsp:sp>
    <dsp:sp modelId="{DFA15E40-E02E-4C4F-A627-23B79EA9DC1E}">
      <dsp:nvSpPr>
        <dsp:cNvPr id="0" name=""/>
        <dsp:cNvSpPr/>
      </dsp:nvSpPr>
      <dsp:spPr>
        <a:xfrm>
          <a:off x="398482" y="-35828"/>
          <a:ext cx="2754837" cy="2375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Uygun Başvuru Sahipleri: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588"/>
            </a:spcAft>
          </a:pPr>
          <a:endParaRPr lang="tr-TR" sz="1400" b="0" kern="1200" dirty="0" smtClean="0">
            <a:solidFill>
              <a:schemeClr val="tx1"/>
            </a:solidFill>
            <a:latin typeface="Candara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588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Kamu kurum ve kuruluşları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588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Yerel yönetimler</a:t>
          </a:r>
        </a:p>
        <a:p>
          <a:pPr lvl="0" defTabSz="1066800">
            <a:lnSpc>
              <a:spcPct val="90000"/>
            </a:lnSpc>
            <a:spcBef>
              <a:spcPct val="0"/>
            </a:spcBef>
            <a:spcAft>
              <a:spcPts val="588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Üniversiteler </a:t>
          </a:r>
        </a:p>
        <a:p>
          <a:pPr lvl="0" defTabSz="1066800">
            <a:lnSpc>
              <a:spcPct val="90000"/>
            </a:lnSpc>
            <a:spcBef>
              <a:spcPct val="0"/>
            </a:spcBef>
            <a:spcAft>
              <a:spcPts val="588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Kamu kurumu niteliğinde meslek kuruluşları</a:t>
          </a:r>
        </a:p>
        <a:p>
          <a:pPr lvl="0" defTabSz="1066800">
            <a:lnSpc>
              <a:spcPct val="90000"/>
            </a:lnSpc>
            <a:spcBef>
              <a:spcPct val="0"/>
            </a:spcBef>
            <a:spcAft>
              <a:spcPts val="588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Sivil toplum kuruluşları (dernekler ve vakıflar)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Organize sanayi bölgeleri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Küçük sanayi siteleri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Teknoparklar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Teknoloji geliştirme bölgeleri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Endüstri bölgeleri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Kar amacı gütmeyen birlikler ve kooperatifler </a:t>
          </a:r>
        </a:p>
      </dsp:txBody>
      <dsp:txXfrm>
        <a:off x="398482" y="-35828"/>
        <a:ext cx="2754837" cy="2375912"/>
      </dsp:txXfrm>
    </dsp:sp>
    <dsp:sp modelId="{ED68AC30-7C69-4F25-89F6-697FE43426DD}">
      <dsp:nvSpPr>
        <dsp:cNvPr id="0" name=""/>
        <dsp:cNvSpPr/>
      </dsp:nvSpPr>
      <dsp:spPr>
        <a:xfrm>
          <a:off x="3527811" y="15751"/>
          <a:ext cx="568188" cy="568188"/>
        </a:xfrm>
        <a:prstGeom prst="chord">
          <a:avLst>
            <a:gd name="adj1" fmla="val 4800000"/>
            <a:gd name="adj2" fmla="val 1680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6BB6E3-3327-4DC3-8868-1BCC3C5201BE}">
      <dsp:nvSpPr>
        <dsp:cNvPr id="0" name=""/>
        <dsp:cNvSpPr/>
      </dsp:nvSpPr>
      <dsp:spPr>
        <a:xfrm>
          <a:off x="3584630" y="72570"/>
          <a:ext cx="454550" cy="454550"/>
        </a:xfrm>
        <a:prstGeom prst="pie">
          <a:avLst>
            <a:gd name="adj1" fmla="val 9000000"/>
            <a:gd name="adj2" fmla="val 16200000"/>
          </a:avLst>
        </a:prstGeom>
        <a:solidFill>
          <a:schemeClr val="accent5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4B743D-723E-428E-B840-A0C61D62DF09}">
      <dsp:nvSpPr>
        <dsp:cNvPr id="0" name=""/>
        <dsp:cNvSpPr/>
      </dsp:nvSpPr>
      <dsp:spPr>
        <a:xfrm rot="16200000">
          <a:off x="2874395" y="1294175"/>
          <a:ext cx="1647745" cy="340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bg1"/>
              </a:solidFill>
            </a:rPr>
            <a:t>l</a:t>
          </a:r>
          <a:endParaRPr lang="tr-TR" sz="2400" kern="1200" dirty="0">
            <a:solidFill>
              <a:schemeClr val="bg1"/>
            </a:solidFill>
          </a:endParaRPr>
        </a:p>
      </dsp:txBody>
      <dsp:txXfrm>
        <a:off x="2874395" y="1294175"/>
        <a:ext cx="1647745" cy="340912"/>
      </dsp:txXfrm>
    </dsp:sp>
    <dsp:sp modelId="{E1A538B5-3202-472C-B761-94E72A97C2D1}">
      <dsp:nvSpPr>
        <dsp:cNvPr id="0" name=""/>
        <dsp:cNvSpPr/>
      </dsp:nvSpPr>
      <dsp:spPr>
        <a:xfrm>
          <a:off x="3925543" y="15751"/>
          <a:ext cx="2217035" cy="2272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Program Bütçesi: </a:t>
          </a:r>
          <a:r>
            <a:rPr lang="tr-TR" sz="2800" b="0" kern="1200" dirty="0" smtClean="0">
              <a:latin typeface="Candara" pitchFamily="34" charset="0"/>
            </a:rPr>
            <a:t>850.000 </a:t>
          </a:r>
          <a:r>
            <a:rPr lang="tr-TR" sz="2800" b="0" kern="1200" dirty="0" smtClean="0">
              <a:latin typeface="Candara" pitchFamily="34" charset="0"/>
            </a:rPr>
            <a:t>TL </a:t>
          </a:r>
          <a:r>
            <a:rPr lang="tr-TR" sz="1800" b="0" i="1" kern="1200" dirty="0" smtClean="0">
              <a:latin typeface="Candara" pitchFamily="34" charset="0"/>
            </a:rPr>
            <a:t>(Programa göre değişiklik gösterebilir)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tr-TR" sz="2400" b="0" kern="1200" dirty="0" smtClean="0">
            <a:solidFill>
              <a:schemeClr val="tx2"/>
            </a:solidFill>
            <a:latin typeface="Candara" pitchFamily="34" charset="0"/>
          </a:endParaRPr>
        </a:p>
      </dsp:txBody>
      <dsp:txXfrm>
        <a:off x="3925543" y="15751"/>
        <a:ext cx="2217035" cy="2272752"/>
      </dsp:txXfrm>
    </dsp:sp>
    <dsp:sp modelId="{853B28F4-17A4-417A-B154-22616F62EA7E}">
      <dsp:nvSpPr>
        <dsp:cNvPr id="0" name=""/>
        <dsp:cNvSpPr/>
      </dsp:nvSpPr>
      <dsp:spPr>
        <a:xfrm>
          <a:off x="6513854" y="15751"/>
          <a:ext cx="568188" cy="568188"/>
        </a:xfrm>
        <a:prstGeom prst="chord">
          <a:avLst>
            <a:gd name="adj1" fmla="val 4800000"/>
            <a:gd name="adj2" fmla="val 1680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9D76B8-E2DE-4459-B39A-A62A18C8B763}">
      <dsp:nvSpPr>
        <dsp:cNvPr id="0" name=""/>
        <dsp:cNvSpPr/>
      </dsp:nvSpPr>
      <dsp:spPr>
        <a:xfrm>
          <a:off x="6570673" y="72570"/>
          <a:ext cx="454550" cy="454550"/>
        </a:xfrm>
        <a:prstGeom prst="pie">
          <a:avLst>
            <a:gd name="adj1" fmla="val 5400000"/>
            <a:gd name="adj2" fmla="val 16200000"/>
          </a:avLst>
        </a:prstGeom>
        <a:solidFill>
          <a:schemeClr val="accent5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D109EC-1D8C-4EE4-B78B-D03CF07F39B6}">
      <dsp:nvSpPr>
        <dsp:cNvPr id="0" name=""/>
        <dsp:cNvSpPr/>
      </dsp:nvSpPr>
      <dsp:spPr>
        <a:xfrm rot="16200000">
          <a:off x="5860438" y="1294175"/>
          <a:ext cx="1647745" cy="340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bg1"/>
              </a:solidFill>
            </a:rPr>
            <a:t>l</a:t>
          </a:r>
          <a:endParaRPr lang="tr-TR" sz="2400" kern="1200" dirty="0">
            <a:solidFill>
              <a:schemeClr val="bg1"/>
            </a:solidFill>
          </a:endParaRPr>
        </a:p>
      </dsp:txBody>
      <dsp:txXfrm>
        <a:off x="5860438" y="1294175"/>
        <a:ext cx="1647745" cy="340912"/>
      </dsp:txXfrm>
    </dsp:sp>
    <dsp:sp modelId="{0F046796-8B70-4F1D-9451-A6D847ED4CC1}">
      <dsp:nvSpPr>
        <dsp:cNvPr id="0" name=""/>
        <dsp:cNvSpPr/>
      </dsp:nvSpPr>
      <dsp:spPr>
        <a:xfrm>
          <a:off x="6911586" y="14638"/>
          <a:ext cx="1941430" cy="22749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Proje Süresi:</a:t>
          </a:r>
          <a:endParaRPr lang="tr-TR" sz="2400" b="1" kern="1200" dirty="0">
            <a:solidFill>
              <a:schemeClr val="tx1">
                <a:lumMod val="65000"/>
                <a:lumOff val="35000"/>
              </a:schemeClr>
            </a:solidFill>
            <a:latin typeface="Candara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kern="1200" dirty="0" smtClean="0">
              <a:latin typeface="Candara" pitchFamily="34" charset="0"/>
            </a:rPr>
            <a:t>Azami süre: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tr-TR" sz="2400" kern="1200" dirty="0" smtClean="0">
              <a:latin typeface="Candara" pitchFamily="34" charset="0"/>
            </a:rPr>
            <a:t>1 ay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endParaRPr lang="tr-TR" sz="2000" kern="1200" dirty="0" smtClean="0">
            <a:solidFill>
              <a:schemeClr val="tx1"/>
            </a:solidFill>
            <a:latin typeface="Candara" panose="020E0502030303020204" pitchFamily="34" charset="0"/>
            <a:ea typeface="Geneva" pitchFamily="-65" charset="-128"/>
          </a:endParaRPr>
        </a:p>
      </dsp:txBody>
      <dsp:txXfrm>
        <a:off x="6911586" y="14638"/>
        <a:ext cx="1941430" cy="22749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3C6921-8178-42D0-9CF2-A4332D410FA1}">
      <dsp:nvSpPr>
        <dsp:cNvPr id="0" name=""/>
        <dsp:cNvSpPr/>
      </dsp:nvSpPr>
      <dsp:spPr>
        <a:xfrm rot="10800000">
          <a:off x="1484837" y="2066"/>
          <a:ext cx="4774774" cy="112867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15" tIns="83820" rIns="156464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rPr>
            <a:t>Silifke, Ceyhan, Pozantı, Anamur, Erdemli ve Kozan</a:t>
          </a:r>
          <a:endParaRPr lang="tr-TR" sz="2200" kern="1200" dirty="0"/>
        </a:p>
      </dsp:txBody>
      <dsp:txXfrm rot="10800000">
        <a:off x="1767006" y="2066"/>
        <a:ext cx="4492605" cy="1128676"/>
      </dsp:txXfrm>
    </dsp:sp>
    <dsp:sp modelId="{FFD49E3F-A0E5-456B-A254-ABBE209A11CD}">
      <dsp:nvSpPr>
        <dsp:cNvPr id="0" name=""/>
        <dsp:cNvSpPr/>
      </dsp:nvSpPr>
      <dsp:spPr>
        <a:xfrm>
          <a:off x="920499" y="2066"/>
          <a:ext cx="1128676" cy="112867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CF2F94-651C-492C-BCAA-1534593A5750}">
      <dsp:nvSpPr>
        <dsp:cNvPr id="0" name=""/>
        <dsp:cNvSpPr/>
      </dsp:nvSpPr>
      <dsp:spPr>
        <a:xfrm rot="10800000">
          <a:off x="1484837" y="1467661"/>
          <a:ext cx="4774774" cy="112867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15" tIns="83820" rIns="156464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rPr>
            <a:t>Bozyazı, Karataş, Çamlıyayla, Mut, İmamoğlu, Karaisalı, Aydıncık, Yumurtalık</a:t>
          </a:r>
          <a:endParaRPr lang="tr-TR" sz="2200" kern="1200" dirty="0"/>
        </a:p>
      </dsp:txBody>
      <dsp:txXfrm rot="10800000">
        <a:off x="1767006" y="1467661"/>
        <a:ext cx="4492605" cy="1128676"/>
      </dsp:txXfrm>
    </dsp:sp>
    <dsp:sp modelId="{1FB94375-3EFC-49A2-AD5A-923F30D0B814}">
      <dsp:nvSpPr>
        <dsp:cNvPr id="0" name=""/>
        <dsp:cNvSpPr/>
      </dsp:nvSpPr>
      <dsp:spPr>
        <a:xfrm>
          <a:off x="920499" y="1467661"/>
          <a:ext cx="1128676" cy="112867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CF8245-4A1E-4037-8609-3AC7011610B3}">
      <dsp:nvSpPr>
        <dsp:cNvPr id="0" name=""/>
        <dsp:cNvSpPr/>
      </dsp:nvSpPr>
      <dsp:spPr>
        <a:xfrm rot="10800000">
          <a:off x="1484837" y="2933256"/>
          <a:ext cx="4774774" cy="112867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15" tIns="83820" rIns="156464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rPr>
            <a:t>Gülnar, Tufanbeyli, Aladağ, Saimbeyli ve Feke</a:t>
          </a:r>
          <a:endParaRPr lang="tr-TR" sz="2200" kern="1200" dirty="0"/>
        </a:p>
      </dsp:txBody>
      <dsp:txXfrm rot="10800000">
        <a:off x="1767006" y="2933256"/>
        <a:ext cx="4492605" cy="1128676"/>
      </dsp:txXfrm>
    </dsp:sp>
    <dsp:sp modelId="{62E85A8D-B4A2-45B4-A03E-CBF566439BCF}">
      <dsp:nvSpPr>
        <dsp:cNvPr id="0" name=""/>
        <dsp:cNvSpPr/>
      </dsp:nvSpPr>
      <dsp:spPr>
        <a:xfrm>
          <a:off x="920499" y="2933256"/>
          <a:ext cx="1128676" cy="112867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76609F-EAEE-4B93-82F6-A79675D10556}">
      <dsp:nvSpPr>
        <dsp:cNvPr id="0" name=""/>
        <dsp:cNvSpPr/>
      </dsp:nvSpPr>
      <dsp:spPr>
        <a:xfrm rot="5400000">
          <a:off x="4020622" y="-1436134"/>
          <a:ext cx="1164257" cy="4332001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mtClean="0">
              <a:latin typeface="Candara" panose="020E0502030303020204" pitchFamily="34" charset="0"/>
            </a:rPr>
            <a:t>4 başvuru</a:t>
          </a:r>
          <a:endParaRPr lang="tr-TR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dirty="0" smtClean="0">
              <a:latin typeface="Candara" panose="020E0502030303020204" pitchFamily="34" charset="0"/>
            </a:rPr>
            <a:t>2 destek</a:t>
          </a:r>
          <a:endParaRPr lang="tr-TR" sz="2300" kern="1200" dirty="0">
            <a:latin typeface="Candara" panose="020E0502030303020204" pitchFamily="34" charset="0"/>
          </a:endParaRPr>
        </a:p>
      </dsp:txBody>
      <dsp:txXfrm rot="-5400000">
        <a:off x="2436750" y="204572"/>
        <a:ext cx="4275167" cy="1050589"/>
      </dsp:txXfrm>
    </dsp:sp>
    <dsp:sp modelId="{27A9DAAE-96F9-43C1-AF83-4277FFF585B3}">
      <dsp:nvSpPr>
        <dsp:cNvPr id="0" name=""/>
        <dsp:cNvSpPr/>
      </dsp:nvSpPr>
      <dsp:spPr>
        <a:xfrm>
          <a:off x="0" y="2205"/>
          <a:ext cx="2436750" cy="145532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>
              <a:latin typeface="Candara" panose="020E0502030303020204" pitchFamily="34" charset="0"/>
            </a:rPr>
            <a:t>Yıl içerisinde</a:t>
          </a:r>
          <a:endParaRPr lang="tr-TR" sz="2600" kern="1200" dirty="0"/>
        </a:p>
      </dsp:txBody>
      <dsp:txXfrm>
        <a:off x="71043" y="73248"/>
        <a:ext cx="2294664" cy="1313235"/>
      </dsp:txXfrm>
    </dsp:sp>
    <dsp:sp modelId="{CF3BCA61-BD4E-4517-95C2-C6C2DA03ACED}">
      <dsp:nvSpPr>
        <dsp:cNvPr id="0" name=""/>
        <dsp:cNvSpPr/>
      </dsp:nvSpPr>
      <dsp:spPr>
        <a:xfrm rot="5400000">
          <a:off x="4020622" y="91952"/>
          <a:ext cx="1164257" cy="4332001"/>
        </a:xfrm>
        <a:prstGeom prst="round2SameRect">
          <a:avLst/>
        </a:prstGeom>
        <a:solidFill>
          <a:schemeClr val="accent4">
            <a:tint val="40000"/>
            <a:alpha val="90000"/>
            <a:hueOff val="-1972855"/>
            <a:satOff val="11079"/>
            <a:lumOff val="704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mtClean="0">
              <a:latin typeface="Candara" panose="020E0502030303020204" pitchFamily="34" charset="0"/>
            </a:rPr>
            <a:t>2 başvuru</a:t>
          </a:r>
          <a:endParaRPr lang="tr-TR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mtClean="0">
              <a:latin typeface="Candara" panose="020E0502030303020204" pitchFamily="34" charset="0"/>
            </a:rPr>
            <a:t>1 destek</a:t>
          </a:r>
          <a:endParaRPr lang="tr-TR" sz="2300" kern="1200" dirty="0">
            <a:latin typeface="Candara" panose="020E0502030303020204" pitchFamily="34" charset="0"/>
          </a:endParaRPr>
        </a:p>
      </dsp:txBody>
      <dsp:txXfrm rot="-5400000">
        <a:off x="2436750" y="1732658"/>
        <a:ext cx="4275167" cy="1050589"/>
      </dsp:txXfrm>
    </dsp:sp>
    <dsp:sp modelId="{6F77AC13-27D9-42AE-BBFA-C40C3B4091B9}">
      <dsp:nvSpPr>
        <dsp:cNvPr id="0" name=""/>
        <dsp:cNvSpPr/>
      </dsp:nvSpPr>
      <dsp:spPr>
        <a:xfrm>
          <a:off x="0" y="1530292"/>
          <a:ext cx="2436750" cy="1455321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>
              <a:latin typeface="Candara" panose="020E0502030303020204" pitchFamily="34" charset="0"/>
            </a:rPr>
            <a:t>Bir teknik destek dönemi içerisinde</a:t>
          </a:r>
          <a:endParaRPr lang="tr-TR" sz="2600" kern="1200" dirty="0"/>
        </a:p>
      </dsp:txBody>
      <dsp:txXfrm>
        <a:off x="71043" y="1601335"/>
        <a:ext cx="2294664" cy="1313235"/>
      </dsp:txXfrm>
    </dsp:sp>
    <dsp:sp modelId="{CC9F5D46-4552-4A0B-B12F-2C6FA08C7501}">
      <dsp:nvSpPr>
        <dsp:cNvPr id="0" name=""/>
        <dsp:cNvSpPr/>
      </dsp:nvSpPr>
      <dsp:spPr>
        <a:xfrm rot="5400000">
          <a:off x="4020622" y="1620039"/>
          <a:ext cx="1164257" cy="4332001"/>
        </a:xfrm>
        <a:prstGeom prst="round2SameRect">
          <a:avLst/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pc="-150" smtClean="0">
              <a:latin typeface="Candara" pitchFamily="34" charset="0"/>
              <a:cs typeface="Arial" pitchFamily="34" charset="0"/>
            </a:rPr>
            <a:t>Ajans, aynı proje veya faaliyet için mali destek veya teknik destekten sadece birini sağlayabilir.</a:t>
          </a:r>
          <a:endParaRPr lang="tr-TR" sz="2300" kern="1200" dirty="0"/>
        </a:p>
      </dsp:txBody>
      <dsp:txXfrm rot="-5400000">
        <a:off x="2436750" y="3260745"/>
        <a:ext cx="4275167" cy="1050589"/>
      </dsp:txXfrm>
    </dsp:sp>
    <dsp:sp modelId="{223091C0-5F79-4329-943E-FF9576729B11}">
      <dsp:nvSpPr>
        <dsp:cNvPr id="0" name=""/>
        <dsp:cNvSpPr/>
      </dsp:nvSpPr>
      <dsp:spPr>
        <a:xfrm>
          <a:off x="0" y="3058379"/>
          <a:ext cx="2436750" cy="1455321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>
              <a:latin typeface="Candara" panose="020E0502030303020204" pitchFamily="34" charset="0"/>
            </a:rPr>
            <a:t>Genel</a:t>
          </a:r>
          <a:endParaRPr lang="tr-TR" sz="2600" kern="1200" dirty="0"/>
        </a:p>
      </dsp:txBody>
      <dsp:txXfrm>
        <a:off x="71043" y="3129422"/>
        <a:ext cx="2294664" cy="1313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PieProcess">
  <dgm:title val=""/>
  <dgm:desc val=""/>
  <dgm:catLst>
    <dgm:cat type="list" pri="8600"/>
    <dgm:cat type="process" pri="4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</dgm:alg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w" for="ch" forName="ParentComposite" refType="w" fact="0.5"/>
      <dgm:constr type="h" for="ch" forName="ParentComposite" refType="h"/>
      <dgm:constr type="w" for="ch" forName="negSibTrans" refType="h" refFor="ch" refForName="composite" fact="-0.075"/>
      <dgm:constr type="w" for="ch" forName="sibTrans" refType="w" refFor="ch" refForName="composite" fact="0.0425"/>
    </dgm:constrLst>
    <dgm:forEach name="nodesForEach" axis="ch" ptType="node" cnt="7">
      <dgm:layoutNode name="ParentComposite">
        <dgm:alg type="composite">
          <dgm:param type="ar" val="0.2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l" for="ch" forName="Chord" refType="w" fact="0"/>
              <dgm:constr type="t" for="ch" forName="Chord" refType="h" fact="0"/>
              <dgm:constr type="w" for="ch" forName="Chord" refType="w"/>
              <dgm:constr type="h" for="ch" forName="Chord" refType="h" fact="0.25"/>
              <dgm:constr type="l" for="ch" forName="Pie" refType="w" fact="0.1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if>
          <dgm:else name="Name6">
            <dgm:constrLst>
              <dgm:constr type="r" for="ch" forName="Parent" refType="w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r" for="ch" forName="Chord" refType="w"/>
              <dgm:constr type="t" for="ch" forName="Chord" refType="h" fact="0"/>
              <dgm:constr type="w" for="ch" forName="Chord" refType="w"/>
              <dgm:constr type="h" for="ch" forName="Chord" refType="h" fact="0.25"/>
              <dgm:constr type="r" for="ch" forName="Pie" refType="w" fact="0.9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else>
        </dgm:choose>
        <dgm:layoutNode name="Chord" styleLbl="bgShp">
          <dgm:alg type="sp"/>
          <dgm:choose name="Name7">
            <dgm:if name="Name8" func="var" arg="dir" op="equ" val="norm">
              <dgm:shape xmlns:r="http://schemas.openxmlformats.org/officeDocument/2006/relationships" type="chord" r:blip="">
                <dgm:adjLst>
                  <dgm:adj idx="1" val="80"/>
                  <dgm:adj idx="2" val="-80"/>
                </dgm:adjLst>
              </dgm:shape>
            </dgm:if>
            <dgm:else name="Name9">
              <dgm:shape xmlns:r="http://schemas.openxmlformats.org/officeDocument/2006/relationships" rot="180" type="chord" r:blip="">
                <dgm:adjLst>
                  <dgm:adj idx="1" val="80"/>
                  <dgm:adj idx="2" val="-80"/>
                </dgm:adjLst>
              </dgm:shape>
            </dgm:else>
          </dgm:choose>
          <dgm:presOf/>
        </dgm:layoutNode>
        <dgm:layoutNode name="Pie" styleLbl="alignNode1">
          <dgm:alg type="sp"/>
          <dgm:choose name="Name10">
            <dgm:if name="Name11" func="var" arg="dir" op="equ" val="norm">
              <dgm:choose name="Name12">
                <dgm:if name="Name13" axis="precedSib" ptType="node" func="cnt" op="equ" val="0">
                  <dgm:choose name="Name14">
                    <dgm:if name="Name1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1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17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if name="Name18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35"/>
                          <dgm:adj idx="2" val="-90"/>
                        </dgm:adjLst>
                      </dgm:shape>
                    </dgm:if>
                    <dgm:if name="Name19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26"/>
                          <dgm:adj idx="2" val="-90"/>
                        </dgm:adjLst>
                      </dgm:shape>
                    </dgm:if>
                    <dgm:if name="Name20" axis="followSib" ptType="node" func="cnt" op="equ" val="5">
                      <dgm:shape xmlns:r="http://schemas.openxmlformats.org/officeDocument/2006/relationships" type="pie" r:blip="">
                        <dgm:adjLst>
                          <dgm:adj idx="1" val="-120"/>
                          <dgm:adj idx="2" val="-90"/>
                        </dgm:adjLst>
                      </dgm:shape>
                    </dgm:if>
                    <dgm:else name="Name21">
                      <dgm:shape xmlns:r="http://schemas.openxmlformats.org/officeDocument/2006/relationships" type="pie" r:blip="">
                        <dgm:adjLst>
                          <dgm:adj idx="1" val="-115.7143"/>
                          <dgm:adj idx="2" val="-90"/>
                        </dgm:adjLst>
                      </dgm:shape>
                    </dgm:else>
                  </dgm:choose>
                </dgm:if>
                <dgm:if name="Name22" axis="precedSib" ptType="node" func="cnt" op="equ" val="1">
                  <dgm:choose name="Name23">
                    <dgm:if name="Name24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25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if name="Name26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27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62"/>
                          <dgm:adj idx="2" val="-90"/>
                        </dgm:adjLst>
                      </dgm:shape>
                    </dgm:if>
                    <dgm:if name="Name28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else name="Name29">
                      <dgm:shape xmlns:r="http://schemas.openxmlformats.org/officeDocument/2006/relationships" type="pie" r:blip="">
                        <dgm:adjLst>
                          <dgm:adj idx="1" val="-141.4286"/>
                          <dgm:adj idx="2" val="-90"/>
                        </dgm:adjLst>
                      </dgm:shape>
                    </dgm:else>
                  </dgm:choose>
                </dgm:if>
                <dgm:if name="Name30" axis="precedSib" ptType="node" func="cnt" op="equ" val="2">
                  <dgm:choose name="Name31">
                    <dgm:if name="Name32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33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35"/>
                          <dgm:adj idx="2" val="-90"/>
                        </dgm:adjLst>
                      </dgm:shape>
                    </dgm:if>
                    <dgm:if name="Name34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62"/>
                          <dgm:adj idx="2" val="-90"/>
                        </dgm:adjLst>
                      </dgm:shape>
                    </dgm:if>
                    <dgm:if name="Name35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else name="Name36">
                      <dgm:shape xmlns:r="http://schemas.openxmlformats.org/officeDocument/2006/relationships" type="pie" r:blip="">
                        <dgm:adjLst>
                          <dgm:adj idx="1" val="-167.1429"/>
                          <dgm:adj idx="2" val="-90"/>
                        </dgm:adjLst>
                      </dgm:shape>
                    </dgm:else>
                  </dgm:choose>
                </dgm:if>
                <dgm:if name="Name37" axis="precedSib" ptType="node" func="cnt" op="equ" val="3">
                  <dgm:choose name="Name38">
                    <dgm:if name="Name39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0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6"/>
                          <dgm:adj idx="2" val="-90"/>
                        </dgm:adjLst>
                      </dgm:shape>
                    </dgm:if>
                    <dgm:if name="Name41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else name="Name42">
                      <dgm:shape xmlns:r="http://schemas.openxmlformats.org/officeDocument/2006/relationships" type="pie" r:blip="">
                        <dgm:adjLst>
                          <dgm:adj idx="1" val="167.1429"/>
                          <dgm:adj idx="2" val="-90"/>
                        </dgm:adjLst>
                      </dgm:shape>
                    </dgm:else>
                  </dgm:choose>
                </dgm:if>
                <dgm:if name="Name43" axis="precedSib" ptType="node" func="cnt" op="equ" val="4">
                  <dgm:choose name="Name44">
                    <dgm:if name="Name4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0"/>
                          <dgm:adj idx="2" val="-90"/>
                        </dgm:adjLst>
                      </dgm:shape>
                    </dgm:if>
                    <dgm:else name="Name47">
                      <dgm:shape xmlns:r="http://schemas.openxmlformats.org/officeDocument/2006/relationships" type="pie" r:blip="">
                        <dgm:adjLst>
                          <dgm:adj idx="1" val="141.4286"/>
                          <dgm:adj idx="2" val="-90"/>
                        </dgm:adjLst>
                      </dgm:shape>
                    </dgm:else>
                  </dgm:choose>
                </dgm:if>
                <dgm:if name="Name48" axis="precedSib" ptType="node" func="cnt" op="equ" val="5">
                  <dgm:choose name="Name49">
                    <dgm:if name="Name50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51">
                      <dgm:shape xmlns:r="http://schemas.openxmlformats.org/officeDocument/2006/relationships" type="pie" r:blip="">
                        <dgm:adjLst>
                          <dgm:adj idx="1" val="115.7143"/>
                          <dgm:adj idx="2" val="-90"/>
                        </dgm:adjLst>
                      </dgm:shape>
                    </dgm:else>
                  </dgm:choose>
                </dgm:if>
                <dgm:else name="Name52">
                  <dgm:shape xmlns:r="http://schemas.openxmlformats.org/officeDocument/2006/relationships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if>
            <dgm:else name="Name53">
              <dgm:choose name="Name54">
                <dgm:if name="Name55" axis="precedSib" ptType="node" func="cnt" op="equ" val="0">
                  <dgm:choose name="Name56">
                    <dgm:if name="Name5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5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59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if name="Name60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35"/>
                        </dgm:adjLst>
                      </dgm:shape>
                    </dgm:if>
                    <dgm:if name="Name61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6"/>
                        </dgm:adjLst>
                      </dgm:shape>
                    </dgm:if>
                    <dgm:if name="Name62" axis="followSib" ptType="node" func="cnt" op="equ" val="5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0"/>
                        </dgm:adjLst>
                      </dgm:shape>
                    </dgm:if>
                    <dgm:else name="Name6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15.7143"/>
                        </dgm:adjLst>
                      </dgm:shape>
                    </dgm:else>
                  </dgm:choose>
                </dgm:if>
                <dgm:if name="Name64" axis="precedSib" ptType="node" func="cnt" op="equ" val="1">
                  <dgm:choose name="Name65">
                    <dgm:if name="Name66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67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if name="Name68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69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2"/>
                        </dgm:adjLst>
                      </dgm:shape>
                    </dgm:if>
                    <dgm:if name="Name70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else name="Name7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41.4286"/>
                        </dgm:adjLst>
                      </dgm:shape>
                    </dgm:else>
                  </dgm:choose>
                </dgm:if>
                <dgm:if name="Name72" axis="precedSib" ptType="node" func="cnt" op="equ" val="2">
                  <dgm:choose name="Name73">
                    <dgm:if name="Name74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75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35"/>
                        </dgm:adjLst>
                      </dgm:shape>
                    </dgm:if>
                    <dgm:if name="Name76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2"/>
                        </dgm:adjLst>
                      </dgm:shape>
                    </dgm:if>
                    <dgm:if name="Name77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else name="Name78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7.1429"/>
                        </dgm:adjLst>
                      </dgm:shape>
                    </dgm:else>
                  </dgm:choose>
                </dgm:if>
                <dgm:if name="Name79" axis="precedSib" ptType="node" func="cnt" op="equ" val="3">
                  <dgm:choose name="Name80">
                    <dgm:if name="Name81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2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6"/>
                        </dgm:adjLst>
                      </dgm:shape>
                    </dgm:if>
                    <dgm:if name="Name83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else name="Name8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7.1429"/>
                        </dgm:adjLst>
                      </dgm:shape>
                    </dgm:else>
                  </dgm:choose>
                </dgm:if>
                <dgm:if name="Name85" axis="precedSib" ptType="node" func="cnt" op="equ" val="4">
                  <dgm:choose name="Name86">
                    <dgm:if name="Name8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0"/>
                        </dgm:adjLst>
                      </dgm:shape>
                    </dgm:if>
                    <dgm:else name="Name89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41.4286"/>
                        </dgm:adjLst>
                      </dgm:shape>
                    </dgm:else>
                  </dgm:choose>
                </dgm:if>
                <dgm:if name="Name90" axis="precedSib" ptType="node" func="cnt" op="equ" val="5">
                  <dgm:choose name="Name91">
                    <dgm:if name="Name92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9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15.7143"/>
                        </dgm:adjLst>
                      </dgm:shape>
                    </dgm:else>
                  </dgm:choose>
                </dgm:if>
                <dgm:else name="Name94">
                  <dgm:shape xmlns:r="http://schemas.openxmlformats.org/officeDocument/2006/relationships" rot="180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else>
          </dgm:choose>
          <dgm:presOf/>
        </dgm:layoutNode>
        <dgm:layoutNode name="Parent" styleLbl="revTx">
          <dgm:varLst>
            <dgm:chMax val="1"/>
            <dgm:chPref val="1"/>
            <dgm:bulletEnabled val="1"/>
          </dgm:varLst>
          <dgm:choose name="Name95">
            <dgm:if name="Name96" func="var" arg="dir" op="equ" val="norm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autoTxRot" val="grav"/>
              </dgm:alg>
            </dgm:if>
            <dgm:else name="Name97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autoTxRot" val="grav"/>
              </dgm:alg>
            </dgm:else>
          </dgm:choose>
          <dgm:choose name="Name98">
            <dgm:if name="Name99" func="var" arg="dir" op="equ" val="norm">
              <dgm:shape xmlns:r="http://schemas.openxmlformats.org/officeDocument/2006/relationships" rot="-90" type="rect" r:blip="">
                <dgm:adjLst/>
              </dgm:shape>
            </dgm:if>
            <dgm:else name="Name100">
              <dgm:shape xmlns:r="http://schemas.openxmlformats.org/officeDocument/2006/relationships" rot="90" type="rect" r:blip="">
                <dgm:adjLst/>
              </dgm:shape>
            </dgm:else>
          </dgm:choose>
          <dgm:presOf axis="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</dgm:layoutNode>
      <dgm:choose name="Name101">
        <dgm:if name="Name102" axis="ch" ptType="node" func="cnt" op="gte" val="1">
          <dgm:forEach name="negSibTransForEach" axis="ch" ptType="sibTrans" hideLastTrans="0" cnt="1">
            <dgm:layoutNode name="neg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  <dgm:layoutNode name="composite">
            <dgm:alg type="composite">
              <dgm:param type="ar" val="0.5"/>
            </dgm:alg>
            <dgm:shape xmlns:r="http://schemas.openxmlformats.org/officeDocument/2006/relationships" r:blip="">
              <dgm:adjLst/>
            </dgm:shape>
            <dgm:choose name="Name103">
              <dgm:if name="Name104" func="var" arg="dir" op="equ" val="norm">
                <dgm:constrLst>
                  <dgm:constr type="l" for="ch" forName="Child" refType="w" fact="0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if>
              <dgm:else name="Name105">
                <dgm:constrLst>
                  <dgm:constr type="r" for="ch" forName="Child" refType="w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else>
            </dgm:choose>
            <dgm:ruleLst/>
            <dgm:layoutNode name="Child" styleLbl="revTx">
              <dgm:varLst>
                <dgm:chMax val="0"/>
                <dgm:chPref val="0"/>
                <dgm:bulletEnabled val="1"/>
              </dgm:varLst>
              <dgm:choose name="Name106">
                <dgm:if name="Name107" func="var" arg="dir" op="equ" val="norm">
                  <dgm:alg type="tx">
                    <dgm:param type="parTxLTRAlign" val="l"/>
                    <dgm:param type="parTxRTLAlign" val="r"/>
                    <dgm:param type="txAnchorVert" val="t"/>
                  </dgm:alg>
                </dgm:if>
                <dgm:else name="Name108">
                  <dgm:alg type="tx">
                    <dgm:param type="parTxLTRAlign" val="r"/>
                    <dgm:param type="parTxRTLAlign" val="l"/>
                    <dgm:param type="txAnchorVert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"/>
                <dgm:constr type="rMarg" refType="primFontSz" fact="0"/>
                <dgm:constr type="tMarg" refType="primFontSz" fact="0"/>
                <dgm:constr type="bMarg" refType="primFontSz" fact="0"/>
              </dgm:constrLst>
              <dgm:ruleLst>
                <dgm:rule type="primFontSz" val="5" fact="NaN" max="NaN"/>
              </dgm:ruleLst>
            </dgm:layoutNode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</dgm:if>
        <dgm:else name="Name10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0207" cy="4956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597" y="1"/>
            <a:ext cx="2940207" cy="4956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65FA4-10B5-4DC1-A786-5AD804A65036}" type="datetimeFigureOut">
              <a:rPr lang="tr-TR" smtClean="0"/>
              <a:pPr/>
              <a:t>22.03.2017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7829"/>
            <a:ext cx="2940207" cy="4972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597" y="9427829"/>
            <a:ext cx="2940207" cy="4972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93C55-84E2-46B3-B73A-C2CA3DE5415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04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20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41597" y="0"/>
            <a:ext cx="294020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95D14-8F6F-4160-98A5-FE8BC64CC4AD}" type="datetimeFigureOut">
              <a:rPr lang="tr-TR" smtClean="0"/>
              <a:t>22.03.2017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8022" y="4714876"/>
            <a:ext cx="5427344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020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41597" y="9428164"/>
            <a:ext cx="294020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A05C1-DCA8-4FB2-8CA3-F8A5BE037B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0732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A05C1-DCA8-4FB2-8CA3-F8A5BE037B93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6665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A05C1-DCA8-4FB2-8CA3-F8A5BE037B93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0300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932FA5-59AE-4AE3-B9C0-E77D433F9171}" type="datetime1">
              <a:rPr lang="en-US" smtClean="0"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32777-975C-4681-A411-1C0316B215A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239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DFF8D6-E589-4156-9285-552E43D1D70C}" type="datetime1">
              <a:rPr lang="en-US" smtClean="0"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BD61B-4AE1-4A39-9433-788EB0574AA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8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7D4758-345A-4D79-A0F5-D92344C3D49E}" type="datetime1">
              <a:rPr lang="en-US" smtClean="0"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C37816-44A0-4C9F-929A-08E3A821D09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056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2C9120-072C-4E06-BC39-FB709181AE5F}" type="datetime1">
              <a:rPr lang="en-US" smtClean="0"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4E19F-EA1B-48FC-8FD3-6F58FDB16B4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039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18E252-7964-4568-A148-5B8FB01E981F}" type="datetime1">
              <a:rPr lang="en-US" smtClean="0"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AF6B5-D479-43ED-90FC-66328D78446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725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ECF4BF-21B6-4DFF-99E0-3CB6A5989C60}" type="datetime1">
              <a:rPr lang="en-US" smtClean="0"/>
              <a:t>3/22/2017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7F979-8677-45D2-8173-E35D4889693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638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11AE20-C5D7-443B-AC34-A5BC6891F16D}" type="datetime1">
              <a:rPr lang="en-US" smtClean="0"/>
              <a:t>3/22/2017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9FE76E-2D01-4703-A9E3-E97D8966340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83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4AF30A-5423-42ED-A717-3D704E42B140}" type="datetime1">
              <a:rPr lang="en-US" smtClean="0"/>
              <a:t>3/22/2017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2D612-A252-4E1F-A736-8B6B7525E0C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333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E8C8E9-F773-4C80-B469-1AA3D73F881C}" type="datetime1">
              <a:rPr lang="en-US" smtClean="0"/>
              <a:t>3/22/2017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82531-4092-44F0-9C45-E2D0598146A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084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DCEEB8-0BC9-4C50-9DCF-3DB575369E51}" type="datetime1">
              <a:rPr lang="en-US" smtClean="0"/>
              <a:t>3/22/2017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5F804-D911-4CCD-B094-4E47DE9CB9D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185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9E4D20-D58E-48E7-9D9B-DBAA02CB96E4}" type="datetime1">
              <a:rPr lang="en-US" smtClean="0"/>
              <a:t>3/22/2017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DD756-FB1F-4DDB-AB45-D6E72CF7B8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14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CB88F242-5AC3-4476-A4E1-5064B4BB0BE9}" type="datetime1">
              <a:rPr lang="en-US" smtClean="0"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C6D9E15C-118F-4B7A-AF15-0E07BA9E5D0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27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pitchFamily="34" charset="0"/>
          <a:cs typeface="Geneva" pitchFamily="34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Geneva" pitchFamily="34" charset="0"/>
          <a:cs typeface="Geneva" pitchFamily="34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Geneva" pitchFamily="34" charset="0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Geneva" pitchFamily="34" charset="0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Geneva" pitchFamily="34" charset="0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Geneva" pitchFamily="34" charset="0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331640" y="4581128"/>
            <a:ext cx="68407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b="1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</a:rPr>
              <a:t>TEKNİK DESTEK PROGRAMI</a:t>
            </a:r>
          </a:p>
          <a:p>
            <a:pPr algn="ctr"/>
            <a:endParaRPr lang="tr-TR" sz="2000" b="1" spc="-150" dirty="0" smtClean="0">
              <a:solidFill>
                <a:prstClr val="black">
                  <a:lumMod val="75000"/>
                  <a:lumOff val="25000"/>
                </a:prstClr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0900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TextBox 12"/>
          <p:cNvSpPr txBox="1"/>
          <p:nvPr/>
        </p:nvSpPr>
        <p:spPr>
          <a:xfrm>
            <a:off x="215942" y="1556792"/>
            <a:ext cx="86765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Bölge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İçi Gelişmişlik Farklarının </a:t>
            </a:r>
            <a:r>
              <a:rPr lang="tr-TR" sz="24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Azaltılması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: Tabloda belirtilen ilçelerde uygulanacak faaliyetlere değerlendirme sürecinde ilave puan verilecektir:</a:t>
            </a:r>
          </a:p>
          <a:p>
            <a:pPr marL="457200" indent="-457200" algn="just">
              <a:buAutoNum type="arabicPeriod"/>
            </a:pPr>
            <a:endParaRPr lang="tr-TR" sz="24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2923871094"/>
              </p:ext>
            </p:extLst>
          </p:nvPr>
        </p:nvGraphicFramePr>
        <p:xfrm>
          <a:off x="1259632" y="2534650"/>
          <a:ext cx="71801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1619671" y="2465020"/>
            <a:ext cx="22051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6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+</a:t>
            </a:r>
            <a:r>
              <a:rPr lang="tr-TR" sz="66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2 </a:t>
            </a:r>
          </a:p>
        </p:txBody>
      </p:sp>
      <p:sp>
        <p:nvSpPr>
          <p:cNvPr id="16" name="Metin kutusu 15"/>
          <p:cNvSpPr txBox="1"/>
          <p:nvPr/>
        </p:nvSpPr>
        <p:spPr>
          <a:xfrm>
            <a:off x="1631349" y="3905180"/>
            <a:ext cx="22051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6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+</a:t>
            </a:r>
            <a:r>
              <a:rPr lang="tr-TR" sz="66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4</a:t>
            </a:r>
            <a:r>
              <a:rPr lang="tr-TR" sz="66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 </a:t>
            </a:r>
          </a:p>
        </p:txBody>
      </p:sp>
      <p:sp>
        <p:nvSpPr>
          <p:cNvPr id="17" name="Metin kutusu 16"/>
          <p:cNvSpPr txBox="1"/>
          <p:nvPr/>
        </p:nvSpPr>
        <p:spPr>
          <a:xfrm>
            <a:off x="1631349" y="5345340"/>
            <a:ext cx="22051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6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+</a:t>
            </a:r>
            <a:r>
              <a:rPr lang="tr-TR" sz="66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4</a:t>
            </a:r>
            <a:r>
              <a:rPr lang="tr-TR" sz="66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Başlık 1"/>
          <p:cNvSpPr txBox="1">
            <a:spLocks/>
          </p:cNvSpPr>
          <p:nvPr/>
        </p:nvSpPr>
        <p:spPr bwMode="auto">
          <a:xfrm>
            <a:off x="662880" y="26977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Teknik Destek Programı</a:t>
            </a:r>
          </a:p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Özel Düzenlemeler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5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71087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Başlık 1"/>
          <p:cNvSpPr txBox="1">
            <a:spLocks/>
          </p:cNvSpPr>
          <p:nvPr/>
        </p:nvSpPr>
        <p:spPr bwMode="auto">
          <a:xfrm>
            <a:off x="662880" y="26977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Teknik Destek Programı</a:t>
            </a:r>
          </a:p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Özel Düzenlemeler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5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710480936"/>
              </p:ext>
            </p:extLst>
          </p:nvPr>
        </p:nvGraphicFramePr>
        <p:xfrm>
          <a:off x="1416234" y="1700808"/>
          <a:ext cx="6768752" cy="45159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725652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Başlık 1"/>
          <p:cNvSpPr txBox="1">
            <a:spLocks/>
          </p:cNvSpPr>
          <p:nvPr/>
        </p:nvSpPr>
        <p:spPr bwMode="auto">
          <a:xfrm>
            <a:off x="662880" y="26977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Teknik Destek Programı</a:t>
            </a:r>
          </a:p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Başvuru Dönemleri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5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  <p:graphicFrame>
        <p:nvGraphicFramePr>
          <p:cNvPr id="11" name="Tablo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691326"/>
              </p:ext>
            </p:extLst>
          </p:nvPr>
        </p:nvGraphicFramePr>
        <p:xfrm>
          <a:off x="1165447" y="1687315"/>
          <a:ext cx="7224465" cy="3761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8155"/>
                <a:gridCol w="2408155"/>
                <a:gridCol w="2408155"/>
              </a:tblGrid>
              <a:tr h="524965"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ndara" panose="020E0502030303020204" pitchFamily="34" charset="0"/>
                        </a:rPr>
                        <a:t>Başvuru Dönemi</a:t>
                      </a:r>
                      <a:endParaRPr lang="tr-TR" sz="1600" dirty="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ndara" panose="020E0502030303020204" pitchFamily="34" charset="0"/>
                        </a:rPr>
                        <a:t>Referans No</a:t>
                      </a:r>
                      <a:endParaRPr lang="tr-TR" sz="1600" dirty="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ndara" panose="020E0502030303020204" pitchFamily="34" charset="0"/>
                        </a:rPr>
                        <a:t>Son Başvuru Tarihi</a:t>
                      </a:r>
                      <a:endParaRPr lang="tr-TR" sz="1600" dirty="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accent5"/>
                    </a:solidFill>
                  </a:tcPr>
                </a:tc>
              </a:tr>
              <a:tr h="6472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Dönem</a:t>
                      </a:r>
                      <a:endParaRPr lang="tr-TR" sz="1800" dirty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(Mart-Nisan)</a:t>
                      </a:r>
                      <a:endParaRPr lang="tr-TR" sz="1800" dirty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TR62/17/TD02</a:t>
                      </a:r>
                      <a:endParaRPr lang="tr-TR" sz="1800" dirty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Nisan 2017, Saat:17:00</a:t>
                      </a:r>
                      <a:endParaRPr lang="tr-TR" sz="18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72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Dönem</a:t>
                      </a:r>
                      <a:endParaRPr lang="tr-TR" sz="18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(Mayıs-Haziran)</a:t>
                      </a:r>
                      <a:endParaRPr lang="tr-TR" sz="18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TR62/17/TD03</a:t>
                      </a:r>
                      <a:endParaRPr lang="tr-TR" sz="1800" dirty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Haziran 2017, Saat: 17:00</a:t>
                      </a:r>
                      <a:endParaRPr lang="tr-TR" sz="1600" dirty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72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Dönem</a:t>
                      </a:r>
                      <a:endParaRPr lang="tr-TR" sz="18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(Temmuz-Ağustos)</a:t>
                      </a:r>
                      <a:endParaRPr lang="tr-TR" sz="18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TR62/17/TD04</a:t>
                      </a:r>
                      <a:endParaRPr lang="tr-TR" sz="1800" dirty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 Ağustos 2017, Saat: 17:00</a:t>
                      </a:r>
                      <a:endParaRPr lang="tr-TR" sz="1600" dirty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72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Dönem</a:t>
                      </a:r>
                      <a:endParaRPr lang="tr-TR" sz="18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(Eylül-Ekim)</a:t>
                      </a:r>
                      <a:endParaRPr lang="tr-TR" sz="18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TR62/17/TD05</a:t>
                      </a:r>
                      <a:endParaRPr lang="tr-TR" sz="1800" dirty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 Ekim 2017, Saat: 17:00</a:t>
                      </a:r>
                      <a:endParaRPr lang="tr-TR" sz="1800" dirty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72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Dönem</a:t>
                      </a:r>
                      <a:endParaRPr lang="tr-TR" sz="18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(Kasım-Aralık)</a:t>
                      </a:r>
                      <a:endParaRPr lang="tr-TR" sz="18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TR62/17/TD06</a:t>
                      </a:r>
                      <a:endParaRPr lang="tr-TR" sz="18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 Aralık 2017, Saat: 17:00</a:t>
                      </a:r>
                      <a:endParaRPr lang="tr-TR" sz="1800" dirty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51520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707904" y="1556792"/>
            <a:ext cx="497889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Başvuru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Formu Kalkınma Ajansları Yönetim Sistemi (</a:t>
            </a:r>
            <a:r>
              <a:rPr lang="tr-TR" sz="32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KAYS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) üzerinden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doldurulmalıdır.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Başvuru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tamamlandıktan sonra </a:t>
            </a:r>
            <a:r>
              <a:rPr lang="tr-TR" sz="32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sistem tarafından üretilen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PDF formatındaki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Başvuru Formunun ve Kapağının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çıktısı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alınır.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tr-TR" sz="24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ea typeface="Geneva" pitchFamily="-65" charset="-128"/>
                <a:cs typeface="+mj-cs"/>
              </a:rPr>
              <a:t>BAŞVURULAR HAKKINDA</a:t>
            </a:r>
            <a:b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ea typeface="Geneva" pitchFamily="-65" charset="-128"/>
                <a:cs typeface="+mj-cs"/>
              </a:rPr>
            </a:br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ea typeface="Geneva" pitchFamily="-65" charset="-128"/>
                <a:cs typeface="+mj-cs"/>
              </a:rPr>
              <a:t>GENEL BİLGİ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lumMod val="8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  <a:ea typeface="Geneva" pitchFamily="-65" charset="-128"/>
              <a:cs typeface="+mj-cs"/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081" y="1644814"/>
            <a:ext cx="3446823" cy="3008322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261080" y="5005323"/>
            <a:ext cx="84257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Çıktısı alınan Başvuru Formu gerekli ıslak imzalar atıldıktan ve çoğaltıldıktan sonra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destekleyici belgeler eklenerek </a:t>
            </a:r>
            <a:r>
              <a:rPr lang="tr-TR" sz="2400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zarflanır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ve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kapalı zarfın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üzerine Başvuru Formu Kapağı yapıştırılır.</a:t>
            </a:r>
          </a:p>
          <a:p>
            <a:pPr algn="just"/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6897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80761" y="1340768"/>
            <a:ext cx="771530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400" spc="-150" dirty="0" smtClean="0">
              <a:solidFill>
                <a:prstClr val="black">
                  <a:lumMod val="75000"/>
                  <a:lumOff val="25000"/>
                </a:prst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Programlar hakkında </a:t>
            </a:r>
            <a:r>
              <a:rPr lang="tr-TR" sz="2400" spc="-150" dirty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detaylı </a:t>
            </a:r>
            <a:r>
              <a:rPr lang="tr-TR" sz="2400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bilgi </a:t>
            </a:r>
            <a:r>
              <a:rPr lang="tr-TR" sz="2400" spc="-150" dirty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Çukurova Kalkınma </a:t>
            </a:r>
            <a:r>
              <a:rPr lang="tr-TR" sz="2400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Ajansı </a:t>
            </a:r>
            <a:r>
              <a:rPr lang="tr-TR" sz="2400" spc="-150" dirty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veya A</a:t>
            </a:r>
            <a:r>
              <a:rPr lang="tr-TR" sz="2400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jansın internet </a:t>
            </a:r>
            <a:r>
              <a:rPr lang="tr-TR" sz="2400" spc="-150" dirty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adresinden </a:t>
            </a:r>
            <a:r>
              <a:rPr lang="tr-TR" sz="2400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(</a:t>
            </a:r>
            <a:r>
              <a:rPr lang="tr-TR" sz="2400" spc="-150" dirty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www.cka.org.tr </a:t>
            </a:r>
            <a:r>
              <a:rPr lang="tr-TR" sz="2400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) temin edilebilecek </a:t>
            </a:r>
            <a:r>
              <a:rPr lang="tr-TR" sz="3200" b="1" spc="-150" dirty="0">
                <a:solidFill>
                  <a:prstClr val="black">
                    <a:lumMod val="50000"/>
                    <a:lumOff val="50000"/>
                  </a:prstClr>
                </a:solidFill>
                <a:latin typeface="Candara" pitchFamily="34" charset="0"/>
                <a:cs typeface="Arial" pitchFamily="34" charset="0"/>
              </a:rPr>
              <a:t>Başvuru Rehberleri</a:t>
            </a:r>
            <a:r>
              <a:rPr lang="tr-TR" sz="2400" spc="-150" dirty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nde mevcuttur.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tr-TR" sz="2400" b="1" u="sng" dirty="0" smtClean="0">
              <a:solidFill>
                <a:srgbClr val="92D050"/>
              </a:solidFill>
              <a:latin typeface="Calibri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Başvurular </a:t>
            </a:r>
            <a:r>
              <a:rPr lang="tr-TR" sz="2400" b="1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elden</a:t>
            </a:r>
            <a:r>
              <a:rPr lang="tr-TR" sz="2400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tr-TR" sz="2400" spc="-150" dirty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veya </a:t>
            </a:r>
            <a:r>
              <a:rPr lang="tr-TR" sz="2400" b="1" spc="-150" dirty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posta </a:t>
            </a:r>
            <a:r>
              <a:rPr lang="tr-TR" sz="2400" b="1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yoluyla </a:t>
            </a:r>
            <a:r>
              <a:rPr lang="tr-TR" sz="2400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aşağıdaki adrese teslim edilmelidir:</a:t>
            </a:r>
            <a:endParaRPr lang="tr-TR" sz="2400" spc="-150" dirty="0">
              <a:solidFill>
                <a:prstClr val="black">
                  <a:lumMod val="75000"/>
                  <a:lumOff val="25000"/>
                </a:prstClr>
              </a:solidFill>
              <a:latin typeface="Candara" pitchFamily="34" charset="0"/>
              <a:cs typeface="Arial" pitchFamily="34" charset="0"/>
            </a:endParaRPr>
          </a:p>
          <a:p>
            <a:pPr algn="ctr"/>
            <a:endParaRPr lang="tr-TR" sz="2800" i="1" dirty="0" smtClean="0">
              <a:solidFill>
                <a:srgbClr val="0033CC"/>
              </a:solidFill>
              <a:latin typeface="Calibri"/>
            </a:endParaRPr>
          </a:p>
          <a:p>
            <a:endParaRPr lang="tr-TR" sz="28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761678"/>
              </p:ext>
            </p:extLst>
          </p:nvPr>
        </p:nvGraphicFramePr>
        <p:xfrm>
          <a:off x="2339752" y="4521348"/>
          <a:ext cx="4583832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3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b="1" spc="-1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Çukurova Kalkınma Ajansı</a:t>
                      </a:r>
                    </a:p>
                    <a:p>
                      <a:pPr algn="ctr"/>
                      <a:r>
                        <a:rPr lang="tr-TR" sz="2400" b="0" spc="-1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Döşeme Mahallesi Turhan Cemal </a:t>
                      </a:r>
                      <a:r>
                        <a:rPr lang="tr-TR" sz="2400" b="0" spc="-15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Beriker</a:t>
                      </a:r>
                      <a:r>
                        <a:rPr lang="tr-TR" sz="2400" b="0" spc="-1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 Bulvarı No:138/ 2 </a:t>
                      </a:r>
                    </a:p>
                    <a:p>
                      <a:pPr algn="ctr"/>
                      <a:r>
                        <a:rPr lang="tr-TR" sz="2400" b="0" spc="-1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Seyhan/ ADANA</a:t>
                      </a:r>
                      <a:endParaRPr lang="tr-T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ea typeface="Geneva" pitchFamily="-65" charset="-128"/>
                <a:cs typeface="+mj-cs"/>
              </a:rPr>
              <a:t>BAŞVURULAR HAKKINDA</a:t>
            </a:r>
            <a:b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ea typeface="Geneva" pitchFamily="-65" charset="-128"/>
                <a:cs typeface="+mj-cs"/>
              </a:rPr>
            </a:br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ea typeface="Geneva" pitchFamily="-65" charset="-128"/>
                <a:cs typeface="+mj-cs"/>
              </a:rPr>
              <a:t>GENEL BİLGİ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lumMod val="8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  <a:ea typeface="Geneva" pitchFamily="-65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1022770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365940" y="4581128"/>
            <a:ext cx="684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b="1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</a:rPr>
              <a:t>Teşekkürler</a:t>
            </a:r>
            <a:endParaRPr lang="tr-TR" sz="3600" spc="-150" dirty="0">
              <a:solidFill>
                <a:prstClr val="black">
                  <a:lumMod val="75000"/>
                  <a:lumOff val="25000"/>
                </a:prstClr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79521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4360" y="1916832"/>
            <a:ext cx="853244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Bölgedeki yerel aktörlerin bölgesel kalkınma açısından önem arz eden ancak kurumsal kapasite eksikliği nedeniyle hazırlık ve uygulama aşamalarında sıkıntı ile karşılaşılan çalışmalarına katkı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sağlamak amacıyla yürütülen destek türüdür.</a:t>
            </a: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endParaRPr lang="tr-TR" sz="24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Teknik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Destek Programı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(TD) kapsamında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yararlanıcı kuruluşa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doğrudan ödeme yapılması söz konusu olmayıp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, talep edilen teknik destek </a:t>
            </a:r>
            <a:r>
              <a:rPr lang="tr-TR" sz="2400" u="sng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Ajans tarafından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doğrudan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veya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hizmet alımı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yoluyla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sağlanır.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Metin kutusu 6"/>
          <p:cNvSpPr txBox="1"/>
          <p:nvPr/>
        </p:nvSpPr>
        <p:spPr>
          <a:xfrm>
            <a:off x="1331640" y="611977"/>
            <a:ext cx="6984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3200" b="1" spc="-1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cs typeface="+mj-cs"/>
              </a:defRPr>
            </a:lvl1pPr>
            <a:lvl2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2pPr>
            <a:lvl3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3pPr>
            <a:lvl4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4pPr>
            <a:lvl5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5pPr>
            <a:lvl6pPr marL="4572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6pPr>
            <a:lvl7pPr marL="9144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7pPr>
            <a:lvl8pPr marL="13716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8pPr>
            <a:lvl9pPr marL="18288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9pPr>
          </a:lstStyle>
          <a:p>
            <a:r>
              <a:rPr lang="tr-TR" dirty="0" smtClean="0">
                <a:solidFill>
                  <a:schemeClr val="accent5">
                    <a:alpha val="95000"/>
                  </a:schemeClr>
                </a:solidFill>
              </a:rPr>
              <a:t>TEKNİK DESTEK PROGRAMI</a:t>
            </a:r>
          </a:p>
          <a:p>
            <a:r>
              <a:rPr lang="tr-TR" dirty="0" smtClean="0">
                <a:solidFill>
                  <a:schemeClr val="accent5">
                    <a:alpha val="95000"/>
                  </a:schemeClr>
                </a:solidFill>
              </a:rPr>
              <a:t>Genel Bilgiler</a:t>
            </a:r>
            <a:endParaRPr lang="tr-TR" dirty="0">
              <a:solidFill>
                <a:schemeClr val="accent5">
                  <a:alpha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18251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4360" y="1740872"/>
            <a:ext cx="853244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800100" lvl="1" indent="-342900" algn="just">
              <a:buFont typeface="Wingdings" panose="05000000000000000000" pitchFamily="2" charset="2"/>
              <a:buChar char="Ø"/>
            </a:pP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Teknik desteğin hizmet alımı yoluyla karşılandığı durumda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sadece uzman giderleri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(yol ve konaklama dahil) hizmet alımı çerçevesinde Ajans tarafından uygun maliyetler olarak kabul edilir ve karşılanır. </a:t>
            </a:r>
            <a:endParaRPr lang="tr-TR" sz="24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Teknik destek faaliyetlerinin gerçekleştirilebilmesi için gerekli çalışma materyalleri ile eğitim, </a:t>
            </a:r>
            <a:r>
              <a:rPr lang="tr-TR" sz="2400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çalıştay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vb. çalışmaların organizasyonuna ait harcamalar ve gereklilikler (salon kirası, eğitim materyalleri, ikram vb.) yararlanıcı veya ortağı tarafından sağlanır.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Metin kutusu 6"/>
          <p:cNvSpPr txBox="1"/>
          <p:nvPr/>
        </p:nvSpPr>
        <p:spPr>
          <a:xfrm>
            <a:off x="1331640" y="611977"/>
            <a:ext cx="6984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3200" b="1" spc="-1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cs typeface="+mj-cs"/>
              </a:defRPr>
            </a:lvl1pPr>
            <a:lvl2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2pPr>
            <a:lvl3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3pPr>
            <a:lvl4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4pPr>
            <a:lvl5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5pPr>
            <a:lvl6pPr marL="4572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6pPr>
            <a:lvl7pPr marL="9144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7pPr>
            <a:lvl8pPr marL="13716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8pPr>
            <a:lvl9pPr marL="18288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9pPr>
          </a:lstStyle>
          <a:p>
            <a:r>
              <a:rPr lang="tr-TR" dirty="0" smtClean="0">
                <a:solidFill>
                  <a:schemeClr val="accent5">
                    <a:alpha val="95000"/>
                  </a:schemeClr>
                </a:solidFill>
              </a:rPr>
              <a:t>TEKNİK DESTEK PROGRAMI</a:t>
            </a:r>
          </a:p>
          <a:p>
            <a:r>
              <a:rPr lang="tr-TR" dirty="0" smtClean="0">
                <a:solidFill>
                  <a:schemeClr val="accent5">
                    <a:alpha val="95000"/>
                  </a:schemeClr>
                </a:solidFill>
              </a:rPr>
              <a:t>Genel Bilgiler</a:t>
            </a:r>
            <a:endParaRPr lang="tr-TR" dirty="0">
              <a:solidFill>
                <a:schemeClr val="accent5">
                  <a:alpha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84405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06856" y="1844824"/>
            <a:ext cx="841361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Başvurular ikişer aylık dönemler halinde alınmaktadır.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Bir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dönemde alınan başvurular,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bir sonraki dönemin ilk on günü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içerisinde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değerlendirilir.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Teknik destek başvuruları, Genel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Sekreterce görevlendirilecek ilgili Ajans uzmanlarından oluşan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en az üç kişilik bir değerlendirme komisyonu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tarafından değerlendirilir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.</a:t>
            </a:r>
          </a:p>
          <a:p>
            <a:pPr algn="just"/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Başvurunun başarılı kabul edilebilmesi için değerlendirme komisyonu üyelerinden ortalama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en az 70 (yetmiş)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puan alması gerekmektedir.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Metin kutusu 6"/>
          <p:cNvSpPr txBox="1"/>
          <p:nvPr/>
        </p:nvSpPr>
        <p:spPr>
          <a:xfrm>
            <a:off x="1331640" y="611977"/>
            <a:ext cx="6984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3200" b="1" spc="-1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cs typeface="+mj-cs"/>
              </a:defRPr>
            </a:lvl1pPr>
            <a:lvl2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2pPr>
            <a:lvl3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3pPr>
            <a:lvl4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4pPr>
            <a:lvl5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5pPr>
            <a:lvl6pPr marL="4572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6pPr>
            <a:lvl7pPr marL="9144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7pPr>
            <a:lvl8pPr marL="13716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8pPr>
            <a:lvl9pPr marL="18288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9pPr>
          </a:lstStyle>
          <a:p>
            <a:r>
              <a:rPr lang="tr-TR" dirty="0" smtClean="0">
                <a:solidFill>
                  <a:schemeClr val="accent5">
                    <a:alpha val="95000"/>
                  </a:schemeClr>
                </a:solidFill>
              </a:rPr>
              <a:t>TEKNİK DESTEK PROGRAMI</a:t>
            </a:r>
          </a:p>
          <a:p>
            <a:r>
              <a:rPr lang="tr-TR" dirty="0" smtClean="0">
                <a:solidFill>
                  <a:schemeClr val="accent5">
                    <a:alpha val="95000"/>
                  </a:schemeClr>
                </a:solidFill>
              </a:rPr>
              <a:t>Genel Bilgiler</a:t>
            </a:r>
            <a:endParaRPr lang="tr-TR" dirty="0">
              <a:solidFill>
                <a:schemeClr val="accent5">
                  <a:alpha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07866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6602" y="1831132"/>
            <a:ext cx="8568952" cy="4176464"/>
          </a:xfrm>
        </p:spPr>
        <p:txBody>
          <a:bodyPr>
            <a:normAutofit fontScale="92500" lnSpcReduction="20000"/>
          </a:bodyPr>
          <a:lstStyle/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>
                <a:latin typeface="Candara" pitchFamily="34" charset="0"/>
              </a:rPr>
              <a:t>Çukurova Kalkınma Ajansı, </a:t>
            </a:r>
            <a:r>
              <a:rPr lang="tr-TR" dirty="0" smtClean="0">
                <a:latin typeface="Candara" pitchFamily="34" charset="0"/>
              </a:rPr>
              <a:t>TD </a:t>
            </a:r>
            <a:r>
              <a:rPr lang="tr-TR" dirty="0">
                <a:latin typeface="Candara" pitchFamily="34" charset="0"/>
              </a:rPr>
              <a:t>programlarına </a:t>
            </a:r>
            <a:r>
              <a:rPr lang="tr-TR" dirty="0" smtClean="0">
                <a:latin typeface="Candara" pitchFamily="34" charset="0"/>
              </a:rPr>
              <a:t>2015 yılı Mayıs ayında </a:t>
            </a:r>
            <a:r>
              <a:rPr lang="tr-TR" dirty="0">
                <a:latin typeface="Candara" pitchFamily="34" charset="0"/>
              </a:rPr>
              <a:t>başlamıştır.</a:t>
            </a:r>
          </a:p>
          <a:p>
            <a:pPr marL="0" indent="0" algn="just">
              <a:buNone/>
            </a:pPr>
            <a:endParaRPr lang="tr-T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Candara" pitchFamily="34" charset="0"/>
              </a:rPr>
              <a:t>2015 yılında </a:t>
            </a:r>
            <a:r>
              <a:rPr lang="tr-TR" sz="40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Geneva" pitchFamily="-65" charset="-128"/>
                <a:cs typeface="Arial" pitchFamily="34" charset="0"/>
              </a:rPr>
              <a:t>85</a:t>
            </a:r>
            <a:r>
              <a:rPr lang="tr-TR" sz="38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ea typeface="Geneva" pitchFamily="-65" charset="-128"/>
                <a:cs typeface="Arial" pitchFamily="34" charset="0"/>
              </a:rPr>
              <a:t> </a:t>
            </a:r>
            <a:r>
              <a:rPr lang="tr-TR" dirty="0">
                <a:latin typeface="Candara" pitchFamily="34" charset="0"/>
              </a:rPr>
              <a:t>teknik destek </a:t>
            </a:r>
            <a:r>
              <a:rPr lang="tr-TR" sz="4000" b="1" spc="-15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Geneva" pitchFamily="-65" charset="-128"/>
                <a:cs typeface="Arial" pitchFamily="34" charset="0"/>
              </a:rPr>
              <a:t>başvuru</a:t>
            </a:r>
            <a:r>
              <a:rPr lang="tr-TR" dirty="0">
                <a:latin typeface="Candara" pitchFamily="34" charset="0"/>
              </a:rPr>
              <a:t>su </a:t>
            </a:r>
            <a:r>
              <a:rPr lang="tr-TR" dirty="0" smtClean="0">
                <a:latin typeface="Candara" pitchFamily="34" charset="0"/>
              </a:rPr>
              <a:t>alınmış, </a:t>
            </a:r>
            <a:r>
              <a:rPr lang="tr-TR" sz="40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Geneva" pitchFamily="-65" charset="-128"/>
                <a:cs typeface="Arial" pitchFamily="34" charset="0"/>
              </a:rPr>
              <a:t>45</a:t>
            </a:r>
            <a:r>
              <a:rPr lang="tr-TR" sz="38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ea typeface="Geneva" pitchFamily="-65" charset="-128"/>
                <a:cs typeface="Arial" pitchFamily="34" charset="0"/>
              </a:rPr>
              <a:t> </a:t>
            </a:r>
            <a:r>
              <a:rPr lang="tr-TR" dirty="0">
                <a:latin typeface="Candara" pitchFamily="34" charset="0"/>
              </a:rPr>
              <a:t>kuruma </a:t>
            </a:r>
            <a:r>
              <a:rPr lang="tr-TR" sz="3800" b="1" spc="-150" dirty="0">
                <a:solidFill>
                  <a:prstClr val="black">
                    <a:lumMod val="50000"/>
                    <a:lumOff val="50000"/>
                  </a:prstClr>
                </a:solidFill>
                <a:latin typeface="Candara" pitchFamily="34" charset="0"/>
                <a:ea typeface="Geneva" pitchFamily="-65" charset="-128"/>
                <a:cs typeface="Arial" pitchFamily="34" charset="0"/>
              </a:rPr>
              <a:t>eğitim/danışmanlık </a:t>
            </a:r>
            <a:r>
              <a:rPr lang="tr-TR" sz="4000" b="1" spc="-15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Geneva" pitchFamily="-65" charset="-128"/>
                <a:cs typeface="Arial" pitchFamily="34" charset="0"/>
              </a:rPr>
              <a:t>desteği</a:t>
            </a:r>
            <a:r>
              <a:rPr lang="tr-TR" sz="38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ea typeface="Geneva" pitchFamily="-65" charset="-128"/>
                <a:cs typeface="Arial" pitchFamily="34" charset="0"/>
              </a:rPr>
              <a:t> </a:t>
            </a:r>
            <a:r>
              <a:rPr lang="tr-TR" dirty="0">
                <a:latin typeface="Candara" pitchFamily="34" charset="0"/>
              </a:rPr>
              <a:t>sağlanmıştır</a:t>
            </a:r>
            <a:r>
              <a:rPr lang="tr-TR" dirty="0" smtClean="0">
                <a:latin typeface="Candara" pitchFamily="34" charset="0"/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tr-TR" dirty="0" smtClean="0">
              <a:latin typeface="Candara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 smtClean="0">
                <a:solidFill>
                  <a:prstClr val="black"/>
                </a:solidFill>
                <a:latin typeface="Candara" pitchFamily="34" charset="0"/>
              </a:rPr>
              <a:t>2016 </a:t>
            </a:r>
            <a:r>
              <a:rPr lang="tr-TR" dirty="0">
                <a:solidFill>
                  <a:prstClr val="black"/>
                </a:solidFill>
                <a:latin typeface="Candara" pitchFamily="34" charset="0"/>
              </a:rPr>
              <a:t>yılında </a:t>
            </a:r>
            <a:r>
              <a:rPr lang="tr-TR" sz="4000" b="1" spc="-150" dirty="0" smtClean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Geneva" pitchFamily="-65" charset="-128"/>
                <a:cs typeface="Arial" pitchFamily="34" charset="0"/>
              </a:rPr>
              <a:t>67</a:t>
            </a:r>
            <a:r>
              <a:rPr lang="tr-TR" sz="3800" b="1" spc="-15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andara" pitchFamily="34" charset="0"/>
                <a:ea typeface="Geneva" pitchFamily="-65" charset="-128"/>
                <a:cs typeface="Arial" pitchFamily="34" charset="0"/>
              </a:rPr>
              <a:t> </a:t>
            </a:r>
            <a:r>
              <a:rPr lang="tr-TR" dirty="0">
                <a:latin typeface="Candara" pitchFamily="34" charset="0"/>
              </a:rPr>
              <a:t>teknik destek </a:t>
            </a:r>
            <a:r>
              <a:rPr lang="tr-TR" sz="3800" b="1" spc="-150" dirty="0">
                <a:solidFill>
                  <a:prstClr val="black">
                    <a:lumMod val="50000"/>
                    <a:lumOff val="50000"/>
                  </a:prstClr>
                </a:solidFill>
                <a:latin typeface="Candara" pitchFamily="34" charset="0"/>
                <a:ea typeface="Geneva" pitchFamily="-65" charset="-128"/>
                <a:cs typeface="Arial" pitchFamily="34" charset="0"/>
              </a:rPr>
              <a:t>başvuru</a:t>
            </a:r>
            <a:r>
              <a:rPr lang="tr-TR" dirty="0">
                <a:latin typeface="Candara" pitchFamily="34" charset="0"/>
              </a:rPr>
              <a:t>su </a:t>
            </a:r>
            <a:r>
              <a:rPr lang="tr-TR" dirty="0">
                <a:solidFill>
                  <a:prstClr val="black"/>
                </a:solidFill>
                <a:latin typeface="Candara" pitchFamily="34" charset="0"/>
              </a:rPr>
              <a:t>alınmış, </a:t>
            </a:r>
            <a:r>
              <a:rPr lang="tr-TR" sz="4000" b="1" spc="-150" dirty="0" smtClean="0"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Geneva" pitchFamily="-65" charset="-128"/>
                <a:cs typeface="Arial" pitchFamily="34" charset="0"/>
              </a:rPr>
              <a:t>50</a:t>
            </a:r>
            <a:r>
              <a:rPr lang="tr-TR" sz="3800" b="1" spc="-15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andara" pitchFamily="34" charset="0"/>
                <a:ea typeface="Geneva" pitchFamily="-65" charset="-128"/>
                <a:cs typeface="Arial" pitchFamily="34" charset="0"/>
              </a:rPr>
              <a:t> </a:t>
            </a:r>
            <a:r>
              <a:rPr lang="tr-TR" dirty="0">
                <a:latin typeface="Candara" pitchFamily="34" charset="0"/>
              </a:rPr>
              <a:t>kuruma</a:t>
            </a:r>
            <a:r>
              <a:rPr lang="tr-TR" sz="3800" b="1" spc="-150" dirty="0">
                <a:solidFill>
                  <a:prstClr val="black">
                    <a:lumMod val="50000"/>
                    <a:lumOff val="50000"/>
                  </a:prstClr>
                </a:solidFill>
                <a:latin typeface="Candara" pitchFamily="34" charset="0"/>
                <a:ea typeface="Geneva" pitchFamily="-65" charset="-128"/>
                <a:cs typeface="Arial" pitchFamily="34" charset="0"/>
              </a:rPr>
              <a:t> eğitim/danışmanlık desteği </a:t>
            </a:r>
            <a:r>
              <a:rPr lang="tr-TR" dirty="0">
                <a:solidFill>
                  <a:prstClr val="black"/>
                </a:solidFill>
                <a:latin typeface="Candara" pitchFamily="34" charset="0"/>
              </a:rPr>
              <a:t>sağlanmıştır.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tr-TR" dirty="0" smtClean="0">
              <a:latin typeface="Candara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tr-TR" dirty="0">
              <a:latin typeface="Candara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E19F-EA1B-48FC-8FD3-6F58FDB16B4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Metin kutusu 6"/>
          <p:cNvSpPr txBox="1"/>
          <p:nvPr/>
        </p:nvSpPr>
        <p:spPr>
          <a:xfrm>
            <a:off x="1331640" y="478413"/>
            <a:ext cx="6984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3200" b="1" spc="-1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cs typeface="+mj-cs"/>
              </a:defRPr>
            </a:lvl1pPr>
            <a:lvl2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2pPr>
            <a:lvl3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3pPr>
            <a:lvl4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4pPr>
            <a:lvl5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5pPr>
            <a:lvl6pPr marL="4572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6pPr>
            <a:lvl7pPr marL="9144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7pPr>
            <a:lvl8pPr marL="13716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8pPr>
            <a:lvl9pPr marL="18288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9pPr>
          </a:lstStyle>
          <a:p>
            <a:r>
              <a:rPr lang="tr-TR" dirty="0" smtClean="0">
                <a:solidFill>
                  <a:schemeClr val="accent5">
                    <a:alpha val="95000"/>
                  </a:schemeClr>
                </a:solidFill>
              </a:rPr>
              <a:t>TEKNİK DESTEK PROGRAMI</a:t>
            </a:r>
          </a:p>
          <a:p>
            <a:r>
              <a:rPr lang="tr-TR" dirty="0" smtClean="0">
                <a:solidFill>
                  <a:schemeClr val="accent5">
                    <a:alpha val="95000"/>
                  </a:schemeClr>
                </a:solidFill>
              </a:rPr>
              <a:t>Genel Bilgiler</a:t>
            </a:r>
            <a:endParaRPr lang="tr-TR" dirty="0">
              <a:solidFill>
                <a:schemeClr val="accent5">
                  <a:alpha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5729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203856148"/>
              </p:ext>
            </p:extLst>
          </p:nvPr>
        </p:nvGraphicFramePr>
        <p:xfrm>
          <a:off x="662880" y="1556792"/>
          <a:ext cx="8064896" cy="5092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Başlık 1"/>
          <p:cNvSpPr txBox="1">
            <a:spLocks/>
          </p:cNvSpPr>
          <p:nvPr/>
        </p:nvSpPr>
        <p:spPr bwMode="auto">
          <a:xfrm>
            <a:off x="662880" y="291202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Teknik Destek Programı</a:t>
            </a:r>
          </a:p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Program Amaçları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5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57568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3528" y="1650861"/>
            <a:ext cx="446449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H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erhangi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bir proje teklif çağrısı ile ilişkilendirmemek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koşuluyla;</a:t>
            </a:r>
          </a:p>
          <a:p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Eğitim verme</a:t>
            </a: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Program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ve proje hazırlanmasına katkı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sağlama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Geçici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uzman personel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görevlendirme</a:t>
            </a: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Danışmanlık sağlama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Lobi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faaliyetleri ve uluslararası ilişkiler kurma gibi kurumsal nitelikli ve kapasite geliştirici faaliyetler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tr-TR" sz="2400" b="1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Metin kutusu 2"/>
          <p:cNvSpPr txBox="1"/>
          <p:nvPr/>
        </p:nvSpPr>
        <p:spPr>
          <a:xfrm>
            <a:off x="5397212" y="1650861"/>
            <a:ext cx="35283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0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Aynı eğitim/danışmanlık desteği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ni almak isteyen kurumların </a:t>
            </a:r>
            <a:r>
              <a:rPr lang="tr-TR" sz="20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ortaklıklar kurarak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yaptıkları başvurular diğer şartları sağlamaları koşulu ile </a:t>
            </a:r>
            <a:r>
              <a:rPr lang="tr-TR" sz="2000" b="1" u="sng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öncelikli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olarak desteklenecektir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tr-TR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5402972" y="3897630"/>
            <a:ext cx="32014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Teknik destek başvurusu kapsamında talep edilen eğitimlere ilişkin, kurum içerisinde </a:t>
            </a:r>
            <a:r>
              <a:rPr lang="tr-TR" sz="20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eğitim ihtiyaç analizi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yapılmış olan teknik destek talepleri </a:t>
            </a:r>
            <a:r>
              <a:rPr lang="tr-TR" sz="2000" b="1" u="sng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öncelikli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olarak desteklenecektir.</a:t>
            </a:r>
          </a:p>
        </p:txBody>
      </p:sp>
      <p:sp>
        <p:nvSpPr>
          <p:cNvPr id="8" name="Başlık 1"/>
          <p:cNvSpPr txBox="1">
            <a:spLocks/>
          </p:cNvSpPr>
          <p:nvPr/>
        </p:nvSpPr>
        <p:spPr bwMode="auto">
          <a:xfrm>
            <a:off x="662880" y="26977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Teknik Destek Programı</a:t>
            </a:r>
          </a:p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Destek Konuları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5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33367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E19F-EA1B-48FC-8FD3-6F58FDB16B4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Bulut Belirtme Çizgisi 9"/>
          <p:cNvSpPr/>
          <p:nvPr/>
        </p:nvSpPr>
        <p:spPr>
          <a:xfrm>
            <a:off x="217960" y="1412776"/>
            <a:ext cx="2769864" cy="1440160"/>
          </a:xfrm>
          <a:prstGeom prst="cloudCallout">
            <a:avLst>
              <a:gd name="adj1" fmla="val 46790"/>
              <a:gd name="adj2" fmla="val 63382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2987824" y="1628800"/>
            <a:ext cx="59046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Bölge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halkına verilen hizmetin verimliliğinin ve kalitesinin arttırılması için kamu kurum ve kuruluşlarının personeline yönelik bilgi teknolojilerini etkin kullanma eğitimleri </a:t>
            </a:r>
            <a:endParaRPr lang="tr-TR" sz="20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Yerel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yönetimlerin planlama faaliyetlerine yönelik teknik analiz, plan, fizibiliteye yönelik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destekler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Ar-Ge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ve yenilikçilik destek merkezi kurma veya geliştirmeye yönelik danışmanlık hizmeti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alınması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Bölgede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girişimcilik kapasitesinin geliştirilmesine yönelik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faaliyetler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İstatistiksel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araştırma ve veri tabanı yönetimine ilişkin eğitim ve danışmanlık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faaliyetleri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Akıllı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kent dönüşümüne yönelik eğitimler düzenlenmesi ve danışmanlık alınması </a:t>
            </a:r>
            <a:endParaRPr lang="tr-TR" sz="20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Bölgede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öne çıkmış sektörlerin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işbirliği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kapasitelerinin artırılması, kümelenme oluşturmaya yönelik stratejilerin vb. hazırlanmasına ilişkin eğitim/danışmanlık faaliyetleri</a:t>
            </a:r>
            <a:endParaRPr lang="tr-TR" sz="20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 rot="20272743">
            <a:off x="495671" y="1628800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spc="-150" dirty="0">
                <a:solidFill>
                  <a:schemeClr val="bg1"/>
                </a:solidFill>
                <a:latin typeface="Candara" pitchFamily="34" charset="0"/>
                <a:cs typeface="Arial" pitchFamily="34" charset="0"/>
              </a:rPr>
              <a:t>Örnek </a:t>
            </a:r>
          </a:p>
          <a:p>
            <a:pPr algn="ctr"/>
            <a:r>
              <a:rPr lang="tr-TR" sz="2800" b="1" spc="-150" dirty="0" smtClean="0">
                <a:solidFill>
                  <a:schemeClr val="bg1"/>
                </a:solidFill>
                <a:latin typeface="Candara" pitchFamily="34" charset="0"/>
                <a:cs typeface="Arial" pitchFamily="34" charset="0"/>
              </a:rPr>
              <a:t>Konular</a:t>
            </a:r>
            <a:endParaRPr lang="tr-TR" sz="2800" b="1" spc="-150" dirty="0">
              <a:solidFill>
                <a:schemeClr val="bg1"/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8" name="Başlık 1"/>
          <p:cNvSpPr txBox="1">
            <a:spLocks/>
          </p:cNvSpPr>
          <p:nvPr/>
        </p:nvSpPr>
        <p:spPr bwMode="auto">
          <a:xfrm>
            <a:off x="662880" y="26977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Teknik Destek Programı</a:t>
            </a:r>
          </a:p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Örnek Destek Konuları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5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78923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4016435554"/>
              </p:ext>
            </p:extLst>
          </p:nvPr>
        </p:nvGraphicFramePr>
        <p:xfrm>
          <a:off x="107504" y="1772816"/>
          <a:ext cx="8856984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Başlık 1"/>
          <p:cNvSpPr txBox="1">
            <a:spLocks/>
          </p:cNvSpPr>
          <p:nvPr/>
        </p:nvSpPr>
        <p:spPr bwMode="auto">
          <a:xfrm>
            <a:off x="662880" y="26977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Teknik Destek Programı</a:t>
            </a:r>
          </a:p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Program Künyesi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5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3995936" y="3682382"/>
            <a:ext cx="237626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Faaliyet Bütçesi: </a:t>
            </a:r>
            <a:r>
              <a:rPr lang="tr-TR" dirty="0">
                <a:latin typeface="Candara" panose="020E0502030303020204" pitchFamily="34" charset="0"/>
              </a:rPr>
              <a:t>Teknik desteğin hizmet alımı yoluyla sağlanması durumunda her bir teknik desteğin Ajansa toplam maliyeti (KDV dahil) </a:t>
            </a:r>
            <a:r>
              <a:rPr lang="tr-TR" b="1" dirty="0">
                <a:latin typeface="Candara" panose="020E0502030303020204" pitchFamily="34" charset="0"/>
              </a:rPr>
              <a:t>15.000 TL</a:t>
            </a:r>
            <a:r>
              <a:rPr lang="tr-TR" dirty="0">
                <a:latin typeface="Candara" panose="020E0502030303020204" pitchFamily="34" charset="0"/>
              </a:rPr>
              <a:t>’yi aşamaz. </a:t>
            </a:r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 </a:t>
            </a:r>
            <a:endParaRPr lang="tr-TR" sz="2400" dirty="0">
              <a:latin typeface="Candara" pitchFamily="34" charset="0"/>
            </a:endParaRPr>
          </a:p>
          <a:p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6927990" y="3319254"/>
            <a:ext cx="19644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dirty="0">
                <a:latin typeface="Candara" panose="020E0502030303020204" pitchFamily="34" charset="0"/>
              </a:rPr>
              <a:t>Aynı yararlanıcıya bir yılda toplam </a:t>
            </a:r>
            <a:r>
              <a:rPr lang="tr-TR" b="1" dirty="0">
                <a:latin typeface="Candara" panose="020E0502030303020204" pitchFamily="34" charset="0"/>
              </a:rPr>
              <a:t>iki hafta</a:t>
            </a:r>
            <a:r>
              <a:rPr lang="tr-TR" dirty="0">
                <a:latin typeface="Candara" panose="020E0502030303020204" pitchFamily="34" charset="0"/>
              </a:rPr>
              <a:t>dan fazla süreyle geçici uzman personel görevlendirilemez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129561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5792</TotalTime>
  <Words>907</Words>
  <Application>Microsoft Office PowerPoint</Application>
  <PresentationFormat>Ekran Gösterisi (4:3)</PresentationFormat>
  <Paragraphs>152</Paragraphs>
  <Slides>15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2" baseType="lpstr">
      <vt:lpstr>Arial</vt:lpstr>
      <vt:lpstr>Calibri</vt:lpstr>
      <vt:lpstr>Candara</vt:lpstr>
      <vt:lpstr>Geneva</vt:lpstr>
      <vt:lpstr>Times New Roman</vt:lpstr>
      <vt:lpstr>Wingdings</vt:lpstr>
      <vt:lpstr>1_Office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BAŞVURULAR HAKKINDA GENEL BİLGİ</vt:lpstr>
      <vt:lpstr>BAŞVURULAR HAKKINDA GENEL BİLGİ</vt:lpstr>
      <vt:lpstr>PowerPoint Sunusu</vt:lpstr>
    </vt:vector>
  </TitlesOfParts>
  <Company>Cosmic Creative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Ayşegül Turgut</dc:creator>
  <cp:lastModifiedBy>Özge Karaca</cp:lastModifiedBy>
  <cp:revision>618</cp:revision>
  <cp:lastPrinted>2014-12-30T13:20:52Z</cp:lastPrinted>
  <dcterms:created xsi:type="dcterms:W3CDTF">2010-03-23T15:12:52Z</dcterms:created>
  <dcterms:modified xsi:type="dcterms:W3CDTF">2017-03-22T06:59:03Z</dcterms:modified>
</cp:coreProperties>
</file>